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0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9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5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0732-BD0B-40F7-9AA4-B940EC4B146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9D89-C0C2-47D5-96E5-ED2CE047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2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3" y="264449"/>
            <a:ext cx="3702368" cy="2715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390698"/>
            <a:ext cx="1909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r>
              <a:rPr lang="en-US" altLang="ko-KR" i="1" dirty="0" smtClean="0"/>
              <a:t>- </a:t>
            </a:r>
            <a:r>
              <a:rPr lang="ko-KR" altLang="en-US" i="1" dirty="0" smtClean="0"/>
              <a:t>컴퓨터공학과</a:t>
            </a:r>
            <a:endParaRPr lang="ko-KR" altLang="en-US" i="1" dirty="0"/>
          </a:p>
          <a:p>
            <a:r>
              <a:rPr lang="en-US" altLang="ko-KR" i="1" dirty="0" smtClean="0"/>
              <a:t>- </a:t>
            </a:r>
            <a:r>
              <a:rPr lang="ko-KR" altLang="en-US" i="1" dirty="0" smtClean="0"/>
              <a:t>산업공학과</a:t>
            </a:r>
            <a:endParaRPr lang="ko-KR" altLang="en-US" i="1" dirty="0"/>
          </a:p>
          <a:p>
            <a:r>
              <a:rPr lang="en-US" altLang="ko-KR" i="1" dirty="0" smtClean="0"/>
              <a:t>- </a:t>
            </a:r>
            <a:r>
              <a:rPr lang="ko-KR" altLang="en-US" i="1" dirty="0" smtClean="0"/>
              <a:t>전자공학과</a:t>
            </a:r>
            <a:endParaRPr lang="ko-KR" altLang="en-US" i="1" dirty="0"/>
          </a:p>
          <a:p>
            <a:r>
              <a:rPr lang="en-US" altLang="ko-KR" i="1" dirty="0" smtClean="0"/>
              <a:t>- </a:t>
            </a:r>
            <a:r>
              <a:rPr lang="ko-KR" altLang="en-US" i="1" dirty="0" smtClean="0"/>
              <a:t>기타 </a:t>
            </a:r>
            <a:r>
              <a:rPr lang="ko-KR" altLang="en-US" i="1" dirty="0"/>
              <a:t>공학 계열</a:t>
            </a:r>
          </a:p>
          <a:p>
            <a:r>
              <a:rPr lang="en-US" altLang="ko-KR" i="1" dirty="0" smtClean="0"/>
              <a:t>- </a:t>
            </a:r>
            <a:r>
              <a:rPr lang="ko-KR" altLang="en-US" i="1" dirty="0" smtClean="0"/>
              <a:t>기타</a:t>
            </a:r>
            <a:endParaRPr lang="ko-KR" alt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50344" y="390698"/>
            <a:ext cx="2484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사용가능 플랫폼</a:t>
            </a:r>
            <a:endParaRPr lang="en-US" altLang="ko-KR" dirty="0"/>
          </a:p>
          <a:p>
            <a:r>
              <a:rPr lang="en-US" altLang="ko-KR" i="1" dirty="0" smtClean="0"/>
              <a:t>- Windows </a:t>
            </a:r>
            <a:r>
              <a:rPr lang="ko-KR" altLang="en-US" i="1" dirty="0"/>
              <a:t>계열 </a:t>
            </a:r>
            <a:r>
              <a:rPr lang="en-US" altLang="ko-KR" i="1" dirty="0"/>
              <a:t>PC </a:t>
            </a:r>
          </a:p>
          <a:p>
            <a:r>
              <a:rPr lang="en-US" altLang="ko-KR" i="1" dirty="0" smtClean="0"/>
              <a:t>- Windows </a:t>
            </a:r>
            <a:r>
              <a:rPr lang="ko-KR" altLang="en-US" i="1" dirty="0"/>
              <a:t>계열 서버 </a:t>
            </a:r>
          </a:p>
          <a:p>
            <a:r>
              <a:rPr lang="en-US" altLang="ko-KR" i="1" dirty="0" smtClean="0"/>
              <a:t>- UNIX</a:t>
            </a:r>
            <a:endParaRPr lang="en-US" altLang="ko-KR" i="1" dirty="0"/>
          </a:p>
          <a:p>
            <a:r>
              <a:rPr lang="pt-BR" altLang="ko-KR" i="1" dirty="0" smtClean="0"/>
              <a:t>- IBM </a:t>
            </a:r>
            <a:r>
              <a:rPr lang="pt-BR" altLang="ko-KR" i="1" dirty="0"/>
              <a:t>OS/390</a:t>
            </a:r>
          </a:p>
          <a:p>
            <a:r>
              <a:rPr lang="en-US" altLang="ko-KR" i="1" dirty="0" smtClean="0"/>
              <a:t>- RS/6000</a:t>
            </a:r>
            <a:endParaRPr lang="en-US" altLang="ko-KR" i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3" y="3327399"/>
            <a:ext cx="4186558" cy="30892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961467" y="4563533"/>
            <a:ext cx="1701800" cy="482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출력결과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21" y="3990973"/>
            <a:ext cx="378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</cp:revision>
  <dcterms:created xsi:type="dcterms:W3CDTF">2019-10-22T23:13:10Z</dcterms:created>
  <dcterms:modified xsi:type="dcterms:W3CDTF">2019-10-22T23:21:35Z</dcterms:modified>
</cp:coreProperties>
</file>