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8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8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6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2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6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5A0D-A826-4D34-ABDD-A99305B7F4B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2F32-7A19-4BE6-8A62-7F347C0F0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1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448408"/>
            <a:ext cx="10515600" cy="57285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&lt;!</a:t>
            </a:r>
            <a:r>
              <a:rPr lang="en-US" altLang="ko-KR" b="1" dirty="0"/>
              <a:t>DOCTYPE 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meta charset=</a:t>
            </a:r>
            <a:r>
              <a:rPr lang="en-US" altLang="ko-KR" b="1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title&gt;Insert title here&lt;/title&gt;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h3&gt;</a:t>
            </a:r>
            <a:r>
              <a:rPr lang="ko-KR" altLang="en-US" b="1" dirty="0"/>
              <a:t>기술정보 이력서</a:t>
            </a:r>
            <a:r>
              <a:rPr lang="en-US" altLang="ko-KR" b="1" dirty="0"/>
              <a:t>&lt;/h3&gt;&lt;p&gt;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form method=</a:t>
            </a:r>
            <a:r>
              <a:rPr lang="en-US" altLang="ko-KR" b="1" i="1" dirty="0"/>
              <a:t>"post" action="</a:t>
            </a:r>
            <a:r>
              <a:rPr lang="en-US" altLang="ko-KR" b="1" i="1" dirty="0" err="1"/>
              <a:t>info.jsp</a:t>
            </a:r>
            <a:r>
              <a:rPr lang="en-US" altLang="ko-KR" b="1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table border=</a:t>
            </a:r>
            <a:r>
              <a:rPr lang="en-US" altLang="ko-KR" b="1" i="1" dirty="0"/>
              <a:t>"1"&gt;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 style="</a:t>
            </a:r>
            <a:r>
              <a:rPr lang="en-US" altLang="ko-KR" b="1" dirty="0" err="1"/>
              <a:t>font-weight:</a:t>
            </a:r>
            <a:r>
              <a:rPr lang="en-US" altLang="ko-KR" b="1" i="1" dirty="0" err="1"/>
              <a:t>bold</a:t>
            </a:r>
            <a:r>
              <a:rPr lang="en-US" altLang="ko-KR" b="1" i="1" dirty="0"/>
              <a:t>"&gt;*&amp;</a:t>
            </a:r>
            <a:r>
              <a:rPr lang="en-US" altLang="ko-KR" b="1" i="1" dirty="0" err="1"/>
              <a:t>nbsp</a:t>
            </a:r>
            <a:r>
              <a:rPr lang="en-US" altLang="ko-KR" b="1" i="1" dirty="0"/>
              <a:t>;</a:t>
            </a:r>
            <a:r>
              <a:rPr lang="ko-KR" altLang="en-US" b="1" i="1" dirty="0"/>
              <a:t>이름</a:t>
            </a:r>
            <a:r>
              <a:rPr lang="en-US" altLang="ko-KR" b="1" i="1" dirty="0"/>
              <a:t>&lt;/td&gt;&lt;td&gt;&lt;input type="text" name = "name"&gt;&lt;/td&gt;&lt;/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 style="</a:t>
            </a:r>
            <a:r>
              <a:rPr lang="en-US" altLang="ko-KR" b="1" dirty="0" err="1"/>
              <a:t>font-weight:</a:t>
            </a:r>
            <a:r>
              <a:rPr lang="en-US" altLang="ko-KR" b="1" i="1" dirty="0" err="1"/>
              <a:t>bold</a:t>
            </a:r>
            <a:r>
              <a:rPr lang="en-US" altLang="ko-KR" b="1" i="1" dirty="0"/>
              <a:t>"&gt;*&amp;</a:t>
            </a:r>
            <a:r>
              <a:rPr lang="en-US" altLang="ko-KR" b="1" i="1" dirty="0" err="1"/>
              <a:t>nbsp</a:t>
            </a:r>
            <a:r>
              <a:rPr lang="en-US" altLang="ko-KR" b="1" i="1" dirty="0"/>
              <a:t>;</a:t>
            </a:r>
            <a:r>
              <a:rPr lang="ko-KR" altLang="en-US" b="1" i="1" dirty="0"/>
              <a:t>주민등록번호</a:t>
            </a:r>
            <a:r>
              <a:rPr lang="en-US" altLang="ko-KR" b="1" i="1" dirty="0"/>
              <a:t>&lt;/td&gt;&lt;td&gt;&lt;input type="text" name = "jumin1"&gt; - &lt;input type="text" name = "jumin2"&gt;&lt;/td&gt;&lt;/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학력</a:t>
            </a:r>
            <a:r>
              <a:rPr lang="en-US" altLang="ko-KR" b="1" dirty="0"/>
              <a:t>&lt;/td&gt;&lt;td&gt;&lt;input type=</a:t>
            </a:r>
            <a:r>
              <a:rPr lang="en-US" altLang="ko-KR" b="1" i="1" dirty="0"/>
              <a:t>"radio" checked="checked" name="education" value="</a:t>
            </a:r>
            <a:r>
              <a:rPr lang="ko-KR" altLang="en-US" b="1" i="1" dirty="0"/>
              <a:t>고졸</a:t>
            </a:r>
            <a:r>
              <a:rPr lang="en-US" altLang="ko-KR" b="1" i="1" dirty="0"/>
              <a:t>"&gt;</a:t>
            </a:r>
            <a:r>
              <a:rPr lang="ko-KR" altLang="en-US" b="1" i="1" dirty="0"/>
              <a:t>고졸 </a:t>
            </a:r>
            <a:r>
              <a:rPr lang="en-US" altLang="ko-KR" b="1" i="1" dirty="0"/>
              <a:t>&lt;input type="radio" name="education" value="</a:t>
            </a:r>
            <a:r>
              <a:rPr lang="ko-KR" altLang="en-US" b="1" i="1" dirty="0"/>
              <a:t>대졸</a:t>
            </a:r>
            <a:r>
              <a:rPr lang="en-US" altLang="ko-KR" b="1" i="1" dirty="0"/>
              <a:t>"&gt;</a:t>
            </a:r>
            <a:r>
              <a:rPr lang="ko-KR" altLang="en-US" b="1" i="1" dirty="0"/>
              <a:t>대졸</a:t>
            </a:r>
            <a:r>
              <a:rPr lang="en-US" altLang="ko-KR" b="1" i="1" dirty="0"/>
              <a:t>&lt;input type="radio" name="education" value="</a:t>
            </a:r>
            <a:r>
              <a:rPr lang="ko-KR" altLang="en-US" b="1" i="1" dirty="0"/>
              <a:t>대학원졸</a:t>
            </a:r>
            <a:r>
              <a:rPr lang="en-US" altLang="ko-KR" b="1" i="1" dirty="0"/>
              <a:t>"&gt;</a:t>
            </a:r>
            <a:r>
              <a:rPr lang="ko-KR" altLang="en-US" b="1" i="1" dirty="0"/>
              <a:t>대학원졸</a:t>
            </a:r>
            <a:r>
              <a:rPr lang="en-US" altLang="ko-KR" b="1" i="1" dirty="0"/>
              <a:t>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전공</a:t>
            </a:r>
            <a:r>
              <a:rPr lang="en-US" altLang="ko-KR" b="1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select name = </a:t>
            </a:r>
            <a:r>
              <a:rPr lang="en-US" altLang="ko-KR" b="1" i="1" dirty="0"/>
              <a:t>"major"&gt;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selected value= </a:t>
            </a:r>
            <a:r>
              <a:rPr lang="en-US" altLang="ko-KR" b="1" i="1" dirty="0"/>
              <a:t>"</a:t>
            </a:r>
            <a:r>
              <a:rPr lang="ko-KR" altLang="en-US" b="1" i="1" dirty="0" err="1"/>
              <a:t>해당없음</a:t>
            </a:r>
            <a:r>
              <a:rPr lang="en-US" altLang="ko-KR" b="1" i="1" dirty="0"/>
              <a:t>"&gt;</a:t>
            </a:r>
            <a:r>
              <a:rPr lang="ko-KR" altLang="en-US" b="1" i="1" dirty="0" err="1"/>
              <a:t>해당없음</a:t>
            </a:r>
            <a:endParaRPr lang="ko-KR" altLang="en-US" b="1" i="1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컴퓨터공학과</a:t>
            </a:r>
            <a:r>
              <a:rPr lang="en-US" altLang="ko-KR" b="1" i="1" dirty="0"/>
              <a:t>"&gt;</a:t>
            </a:r>
            <a:r>
              <a:rPr lang="ko-KR" altLang="en-US" b="1" i="1" dirty="0"/>
              <a:t>컴퓨터공학과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산업공학과</a:t>
            </a:r>
            <a:r>
              <a:rPr lang="en-US" altLang="ko-KR" b="1" i="1" dirty="0"/>
              <a:t>"&gt;</a:t>
            </a:r>
            <a:r>
              <a:rPr lang="ko-KR" altLang="en-US" b="1" i="1" dirty="0"/>
              <a:t>산업공학과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전자공학과</a:t>
            </a:r>
            <a:r>
              <a:rPr lang="en-US" altLang="ko-KR" b="1" i="1" dirty="0"/>
              <a:t>"&gt;</a:t>
            </a:r>
            <a:r>
              <a:rPr lang="ko-KR" altLang="en-US" b="1" i="1" dirty="0"/>
              <a:t>전자공학과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기타 공학 계열</a:t>
            </a:r>
            <a:r>
              <a:rPr lang="en-US" altLang="ko-KR" b="1" i="1" dirty="0"/>
              <a:t>"&gt;</a:t>
            </a:r>
            <a:r>
              <a:rPr lang="ko-KR" altLang="en-US" b="1" i="1" dirty="0"/>
              <a:t>기타 공학 계열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기타</a:t>
            </a:r>
            <a:r>
              <a:rPr lang="en-US" altLang="ko-KR" b="1" i="1" dirty="0"/>
              <a:t>"&gt;</a:t>
            </a:r>
            <a:r>
              <a:rPr lang="ko-KR" altLang="en-US" b="1" i="1" dirty="0"/>
              <a:t>기타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select&gt;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사용가능 </a:t>
            </a:r>
            <a:r>
              <a:rPr lang="ko-KR" altLang="en-US" b="1" dirty="0" err="1"/>
              <a:t>플렛폼</a:t>
            </a:r>
            <a:r>
              <a:rPr lang="en-US" altLang="ko-KR" b="1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select multiple name = </a:t>
            </a:r>
            <a:r>
              <a:rPr lang="en-US" altLang="ko-KR" b="1" i="1" dirty="0"/>
              <a:t>"platform" size="4"&gt;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"Windows </a:t>
            </a:r>
            <a:r>
              <a:rPr lang="ko-KR" altLang="en-US" b="1" i="1" dirty="0"/>
              <a:t>계열  </a:t>
            </a:r>
            <a:r>
              <a:rPr lang="en-US" altLang="ko-KR" b="1" i="1" dirty="0"/>
              <a:t>PC"&gt;Windows </a:t>
            </a:r>
            <a:r>
              <a:rPr lang="ko-KR" altLang="en-US" b="1" i="1" dirty="0"/>
              <a:t>계열  </a:t>
            </a:r>
            <a:r>
              <a:rPr lang="en-US" altLang="ko-KR" b="1" i="1" dirty="0"/>
              <a:t>PC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"Windows </a:t>
            </a:r>
            <a:r>
              <a:rPr lang="ko-KR" altLang="en-US" b="1" i="1" dirty="0"/>
              <a:t>계열  서버</a:t>
            </a:r>
            <a:r>
              <a:rPr lang="en-US" altLang="ko-KR" b="1" i="1" dirty="0"/>
              <a:t>"&gt;Windows </a:t>
            </a:r>
            <a:r>
              <a:rPr lang="ko-KR" altLang="en-US" b="1" i="1" dirty="0"/>
              <a:t>계열  서버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"UNIX"&gt;UNIX</a:t>
            </a:r>
          </a:p>
          <a:p>
            <a:pPr marL="0" indent="0">
              <a:buNone/>
            </a:pPr>
            <a:r>
              <a:rPr lang="pt-BR" altLang="ko-KR" dirty="0"/>
              <a:t>&lt;</a:t>
            </a:r>
            <a:r>
              <a:rPr lang="pt-BR" altLang="ko-KR" b="1" dirty="0"/>
              <a:t>option value=</a:t>
            </a:r>
            <a:r>
              <a:rPr lang="pt-BR" altLang="ko-KR" b="1" i="1" dirty="0"/>
              <a:t>"IBM OS/390"&gt;IBM OS/390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"RS/6000"&gt;RS/6000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select&gt;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&gt;&lt;td&gt;&lt;input type=</a:t>
            </a:r>
            <a:r>
              <a:rPr lang="en-US" altLang="ko-KR" b="1" i="1" dirty="0"/>
              <a:t>"submit" value="</a:t>
            </a:r>
            <a:r>
              <a:rPr lang="ko-KR" altLang="en-US" b="1" i="1" dirty="0"/>
              <a:t>확인</a:t>
            </a:r>
            <a:r>
              <a:rPr lang="en-US" altLang="ko-KR" b="1" i="1" dirty="0"/>
              <a:t>"&gt;&lt;/td&gt;&lt;td&gt;&lt;input type="reset" value="</a:t>
            </a:r>
            <a:r>
              <a:rPr lang="ko-KR" altLang="en-US" b="1" i="1" dirty="0"/>
              <a:t>취소</a:t>
            </a:r>
            <a:r>
              <a:rPr lang="en-US" altLang="ko-KR" b="1" i="1" dirty="0"/>
              <a:t>"&gt;&lt;/td&gt;&lt;/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table&gt;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form&gt;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9277"/>
            <a:ext cx="10515600" cy="58076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b="1" dirty="0"/>
              <a:t>page language=</a:t>
            </a:r>
            <a:r>
              <a:rPr lang="en-US" altLang="ko-KR" b="1" i="1" dirty="0"/>
              <a:t>"java" </a:t>
            </a:r>
            <a:r>
              <a:rPr lang="en-US" altLang="ko-KR" b="1" i="1" dirty="0" err="1"/>
              <a:t>contentType</a:t>
            </a:r>
            <a:r>
              <a:rPr lang="en-US" altLang="ko-KR" b="1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&lt;!</a:t>
            </a:r>
            <a:r>
              <a:rPr lang="en-US" altLang="ko-KR" b="1" dirty="0"/>
              <a:t>DOCTYPE 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meta charset=</a:t>
            </a:r>
            <a:r>
              <a:rPr lang="en-US" altLang="ko-KR" b="1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title&gt;Insert title here&lt;/title&gt;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 err="1"/>
              <a:t>request.setCharacterEncoding</a:t>
            </a:r>
            <a:r>
              <a:rPr lang="en-US" altLang="ko-KR" dirty="0"/>
              <a:t>("</a:t>
            </a:r>
            <a:r>
              <a:rPr lang="en-US" altLang="ko-KR" dirty="0" err="1"/>
              <a:t>euc-kr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String name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("name");</a:t>
            </a:r>
          </a:p>
          <a:p>
            <a:pPr marL="0" indent="0">
              <a:buNone/>
            </a:pPr>
            <a:r>
              <a:rPr lang="en-US" altLang="ko-KR" dirty="0"/>
              <a:t>String jumin1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("jumin1");</a:t>
            </a:r>
          </a:p>
          <a:p>
            <a:pPr marL="0" indent="0">
              <a:buNone/>
            </a:pPr>
            <a:r>
              <a:rPr lang="en-US" altLang="ko-KR" dirty="0"/>
              <a:t>String jumin2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("jumin2");</a:t>
            </a:r>
          </a:p>
          <a:p>
            <a:pPr marL="0" indent="0">
              <a:buNone/>
            </a:pPr>
            <a:r>
              <a:rPr lang="en-US" altLang="ko-KR" dirty="0"/>
              <a:t>String education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("education");</a:t>
            </a:r>
          </a:p>
          <a:p>
            <a:pPr marL="0" indent="0">
              <a:buNone/>
            </a:pPr>
            <a:r>
              <a:rPr lang="en-US" altLang="ko-KR" dirty="0"/>
              <a:t>String major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("major");</a:t>
            </a:r>
          </a:p>
          <a:p>
            <a:pPr marL="0" indent="0">
              <a:buNone/>
            </a:pPr>
            <a:r>
              <a:rPr lang="en-US" altLang="ko-KR" dirty="0"/>
              <a:t>String[] plat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("platform");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name.equals</a:t>
            </a:r>
            <a:r>
              <a:rPr lang="en-US" altLang="ko-KR" dirty="0"/>
              <a:t>("")){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 page=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infoHandle.jsp</a:t>
            </a:r>
            <a:r>
              <a:rPr lang="en-US" altLang="ko-KR" b="1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 name=</a:t>
            </a:r>
            <a:r>
              <a:rPr lang="en-US" altLang="ko-KR" b="1" i="1" dirty="0"/>
              <a:t>"caution" value="empty" 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}else if(jumin1.equals("")){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 page=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infoHandle.jsp</a:t>
            </a:r>
            <a:r>
              <a:rPr lang="en-US" altLang="ko-KR" b="1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 name=</a:t>
            </a:r>
            <a:r>
              <a:rPr lang="en-US" altLang="ko-KR" b="1" i="1" dirty="0"/>
              <a:t>"caution" value="empty" 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}else if(jumin2.equals("")){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 page=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infoHandle.jsp</a:t>
            </a:r>
            <a:r>
              <a:rPr lang="en-US" altLang="ko-KR" b="1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 name=</a:t>
            </a:r>
            <a:r>
              <a:rPr lang="en-US" altLang="ko-KR" b="1" i="1" dirty="0"/>
              <a:t>"caution" value="empty" /&gt;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}else {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 page=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infoHandle.jsp</a:t>
            </a:r>
            <a:r>
              <a:rPr lang="en-US" altLang="ko-KR" b="1" i="1" dirty="0"/>
              <a:t>" /&gt;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32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5763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b="1" dirty="0"/>
              <a:t>page language=</a:t>
            </a:r>
            <a:r>
              <a:rPr lang="en-US" altLang="ko-KR" b="1" i="1" dirty="0"/>
              <a:t>"java" </a:t>
            </a:r>
            <a:r>
              <a:rPr lang="en-US" altLang="ko-KR" b="1" i="1" dirty="0" err="1"/>
              <a:t>contentType</a:t>
            </a:r>
            <a:r>
              <a:rPr lang="en-US" altLang="ko-KR" b="1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&lt;!</a:t>
            </a:r>
            <a:r>
              <a:rPr lang="en-US" altLang="ko-KR" b="1" dirty="0"/>
              <a:t>DOCTYPE 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meta charset=</a:t>
            </a:r>
            <a:r>
              <a:rPr lang="en-US" altLang="ko-KR" b="1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title&gt;Insert title here&lt;/title&gt;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h3&gt;</a:t>
            </a:r>
            <a:r>
              <a:rPr lang="ko-KR" altLang="en-US" b="1" dirty="0"/>
              <a:t>기술정보 이력서</a:t>
            </a:r>
            <a:r>
              <a:rPr lang="en-US" altLang="ko-KR" b="1" dirty="0"/>
              <a:t>&lt;/h3&gt;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String name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("name");</a:t>
            </a:r>
          </a:p>
          <a:p>
            <a:pPr marL="0" indent="0">
              <a:buNone/>
            </a:pPr>
            <a:r>
              <a:rPr lang="en-US" altLang="ko-KR" dirty="0"/>
              <a:t>String jumin1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("jumin1");</a:t>
            </a:r>
          </a:p>
          <a:p>
            <a:pPr marL="0" indent="0">
              <a:buNone/>
            </a:pPr>
            <a:r>
              <a:rPr lang="en-US" altLang="ko-KR" dirty="0"/>
              <a:t>String jumin2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("jumin2");</a:t>
            </a:r>
          </a:p>
          <a:p>
            <a:pPr marL="0" indent="0">
              <a:buNone/>
            </a:pPr>
            <a:r>
              <a:rPr lang="en-US" altLang="ko-KR" dirty="0"/>
              <a:t>String education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("education");</a:t>
            </a:r>
          </a:p>
          <a:p>
            <a:pPr marL="0" indent="0">
              <a:buNone/>
            </a:pPr>
            <a:r>
              <a:rPr lang="en-US" altLang="ko-KR" dirty="0"/>
              <a:t>String major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("major");</a:t>
            </a:r>
          </a:p>
          <a:p>
            <a:pPr marL="0" indent="0">
              <a:buNone/>
            </a:pPr>
            <a:r>
              <a:rPr lang="en-US" altLang="ko-KR" dirty="0"/>
              <a:t>String[] plat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("platform");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isEmpty</a:t>
            </a:r>
            <a:r>
              <a:rPr lang="en-US" altLang="ko-KR" dirty="0"/>
              <a:t>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("caution");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isEmpty.equals</a:t>
            </a:r>
            <a:r>
              <a:rPr lang="en-US" altLang="ko-KR" dirty="0"/>
              <a:t>("empty"))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 err="1"/>
              <a:t>필수사항을</a:t>
            </a:r>
            <a:r>
              <a:rPr lang="ko-KR" altLang="en-US" dirty="0"/>
              <a:t> 입력하지 않으셨습니다</a:t>
            </a:r>
            <a:r>
              <a:rPr lang="en-US" altLang="ko-KR" dirty="0"/>
              <a:t>. 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이전 페이지로 돌아가 </a:t>
            </a:r>
            <a:r>
              <a:rPr lang="ko-KR" altLang="en-US" dirty="0" err="1"/>
              <a:t>필수사항을</a:t>
            </a:r>
            <a:r>
              <a:rPr lang="ko-KR" altLang="en-US" dirty="0"/>
              <a:t> 기입해주세요</a:t>
            </a:r>
            <a:r>
              <a:rPr lang="en-US" altLang="ko-KR" dirty="0"/>
              <a:t>. 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else{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이름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name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주민번호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jumin1 + " - " + jumin2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학력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education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전공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major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경험 플랫폼</a:t>
            </a:r>
            <a:r>
              <a:rPr lang="en-US" altLang="ko-KR" dirty="0"/>
              <a:t>: ");</a:t>
            </a:r>
          </a:p>
          <a:p>
            <a:pPr marL="0" indent="0">
              <a:buNone/>
            </a:pPr>
            <a:r>
              <a:rPr lang="en-US" altLang="ko-KR" dirty="0"/>
              <a:t>for(String </a:t>
            </a:r>
            <a:r>
              <a:rPr lang="en-US" altLang="ko-KR" dirty="0" err="1"/>
              <a:t>str</a:t>
            </a:r>
            <a:r>
              <a:rPr lang="en-US" altLang="ko-KR" dirty="0"/>
              <a:t> : plat){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("[" + </a:t>
            </a:r>
            <a:r>
              <a:rPr lang="en-US" altLang="ko-KR" dirty="0" err="1"/>
              <a:t>str</a:t>
            </a:r>
            <a:r>
              <a:rPr lang="en-US" altLang="ko-KR" dirty="0"/>
              <a:t> + "] 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1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1882"/>
            <a:ext cx="8229600" cy="475297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8508" y="2916726"/>
            <a:ext cx="6400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2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789</Words>
  <Application>Microsoft Office PowerPoint</Application>
  <PresentationFormat>와이드스크린</PresentationFormat>
  <Paragraphs>126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kabsung</dc:creator>
  <cp:lastModifiedBy>Lee kabsung</cp:lastModifiedBy>
  <cp:revision>2</cp:revision>
  <dcterms:created xsi:type="dcterms:W3CDTF">2019-10-28T01:44:41Z</dcterms:created>
  <dcterms:modified xsi:type="dcterms:W3CDTF">2019-10-28T01:54:15Z</dcterms:modified>
</cp:coreProperties>
</file>