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1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9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8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2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0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3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9179-58B8-43A7-B458-D089A968AC36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F564-5923-468C-BD51-6F41B03D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5763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</a:t>
            </a:r>
            <a:r>
              <a:rPr lang="en-US" altLang="ko-KR" b="1" dirty="0"/>
              <a:t>page import=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java.sql.DriverManager</a:t>
            </a:r>
            <a:r>
              <a:rPr lang="en-US" altLang="ko-KR" b="1" i="1" dirty="0"/>
              <a:t>"%&gt;</a:t>
            </a:r>
          </a:p>
          <a:p>
            <a:pPr marL="0" indent="0">
              <a:buNone/>
            </a:pPr>
            <a:r>
              <a:rPr lang="en-US" altLang="ko-KR" dirty="0"/>
              <a:t>&lt;%@</a:t>
            </a:r>
            <a:r>
              <a:rPr lang="en-US" altLang="ko-KR" b="1" dirty="0"/>
              <a:t>page import=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jsp.db.DBConnection</a:t>
            </a:r>
            <a:r>
              <a:rPr lang="en-US" altLang="ko-KR" b="1" i="1" dirty="0"/>
              <a:t>"%&gt;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b="1" dirty="0"/>
              <a:t>page import=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java.sql</a:t>
            </a:r>
            <a:r>
              <a:rPr lang="en-US" altLang="ko-KR" b="1" i="1" dirty="0"/>
              <a:t>.*"%&gt;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b="1" dirty="0"/>
              <a:t>page language=</a:t>
            </a:r>
            <a:r>
              <a:rPr lang="en-US" altLang="ko-KR" b="1" i="1" dirty="0"/>
              <a:t>"java" </a:t>
            </a:r>
            <a:r>
              <a:rPr lang="en-US" altLang="ko-KR" b="1" i="1" dirty="0" err="1"/>
              <a:t>contentType</a:t>
            </a:r>
            <a:r>
              <a:rPr lang="en-US" altLang="ko-KR" b="1" i="1" dirty="0"/>
              <a:t>="text/html; charset=EUC-KR"</a:t>
            </a:r>
          </a:p>
          <a:p>
            <a:pPr marL="0" indent="0">
              <a:buNone/>
            </a:pP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"EUC-KR"%&gt;</a:t>
            </a:r>
          </a:p>
          <a:p>
            <a:pPr marL="0" indent="0">
              <a:buNone/>
            </a:pPr>
            <a:r>
              <a:rPr lang="en-US" altLang="ko-KR" dirty="0"/>
              <a:t>&lt;!</a:t>
            </a:r>
            <a:r>
              <a:rPr lang="en-US" altLang="ko-KR" b="1" dirty="0"/>
              <a:t>DOCTYPE 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meta charset=</a:t>
            </a:r>
            <a:r>
              <a:rPr lang="en-US" altLang="ko-KR" b="1" i="1" dirty="0"/>
              <a:t>"EUC-KR"&gt;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title&gt;Insert title here&lt;/title&gt;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h1&gt;</a:t>
            </a:r>
            <a:r>
              <a:rPr lang="ko-KR" altLang="en-US" b="1" dirty="0" err="1"/>
              <a:t>학생테이블</a:t>
            </a:r>
            <a:r>
              <a:rPr lang="ko-KR" altLang="en-US" b="1" dirty="0"/>
              <a:t> </a:t>
            </a:r>
            <a:r>
              <a:rPr lang="en-US" altLang="ko-KR" b="1" dirty="0"/>
              <a:t>student </a:t>
            </a:r>
            <a:r>
              <a:rPr lang="ko-KR" altLang="en-US" b="1" dirty="0"/>
              <a:t>조회 프로그램</a:t>
            </a:r>
            <a:r>
              <a:rPr lang="en-US" altLang="ko-KR" b="1" dirty="0"/>
              <a:t>&lt;/h1&gt;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hr</a:t>
            </a:r>
            <a:r>
              <a:rPr lang="en-US" altLang="ko-KR" b="1" dirty="0"/>
              <a:t>&gt;&lt;/</a:t>
            </a:r>
            <a:r>
              <a:rPr lang="en-US" altLang="ko-KR" b="1" dirty="0" err="1"/>
              <a:t>hr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table border=</a:t>
            </a:r>
            <a:r>
              <a:rPr lang="en-US" altLang="ko-KR" b="1" i="1" dirty="0"/>
              <a:t>"1"&gt;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&gt;id&lt;/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&gt;name&lt;/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en-US" altLang="ko-KR" b="1" u="sng" dirty="0" err="1"/>
              <a:t>passwd</a:t>
            </a:r>
            <a:r>
              <a:rPr lang="en-US" altLang="ko-KR" b="1" u="sng" dirty="0"/>
              <a:t>&lt;/</a:t>
            </a:r>
            <a:r>
              <a:rPr lang="en-US" altLang="ko-KR" b="1" u="sng" dirty="0" err="1"/>
              <a:t>th</a:t>
            </a:r>
            <a:r>
              <a:rPr lang="en-US" altLang="ko-KR" b="1" u="sng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&gt;title&lt;/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&gt;email&lt;/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en-US" altLang="ko-KR" b="1" u="sng" dirty="0" err="1"/>
              <a:t>regdate</a:t>
            </a:r>
            <a:r>
              <a:rPr lang="en-US" altLang="ko-KR" b="1" u="sng" dirty="0"/>
              <a:t>&lt;/</a:t>
            </a:r>
            <a:r>
              <a:rPr lang="en-US" altLang="ko-KR" b="1" u="sng" dirty="0" err="1"/>
              <a:t>th</a:t>
            </a:r>
            <a:r>
              <a:rPr lang="en-US" altLang="ko-KR" b="1" u="sng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&gt;content&lt;/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Connection con = null;</a:t>
            </a:r>
          </a:p>
          <a:p>
            <a:pPr marL="0" indent="0">
              <a:buNone/>
            </a:pPr>
            <a:r>
              <a:rPr lang="en-US" altLang="ko-KR" dirty="0"/>
              <a:t>Statement </a:t>
            </a:r>
            <a:r>
              <a:rPr lang="en-US" altLang="ko-KR" dirty="0" err="1"/>
              <a:t>stsm</a:t>
            </a:r>
            <a:r>
              <a:rPr lang="en-US" altLang="ko-KR" dirty="0"/>
              <a:t> = null;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driverName</a:t>
            </a:r>
            <a:r>
              <a:rPr lang="en-US" altLang="ko-KR" dirty="0"/>
              <a:t> = "</a:t>
            </a:r>
            <a:r>
              <a:rPr lang="en-US" altLang="ko-KR" dirty="0" err="1"/>
              <a:t>org.gjt.mm.mysql.Driver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dbURL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://localhost:3306/students";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 = "select * from student;";</a:t>
            </a:r>
          </a:p>
          <a:p>
            <a:pPr marL="0" indent="0">
              <a:buNone/>
            </a:pPr>
            <a:r>
              <a:rPr lang="en-US" altLang="ko-KR" dirty="0"/>
              <a:t>try {</a:t>
            </a:r>
          </a:p>
          <a:p>
            <a:pPr marL="0" indent="0">
              <a:buNone/>
            </a:pPr>
            <a:r>
              <a:rPr lang="en-US" altLang="ko-KR" dirty="0" err="1"/>
              <a:t>Class.forName</a:t>
            </a:r>
            <a:r>
              <a:rPr lang="en-US" altLang="ko-KR" dirty="0"/>
              <a:t>(</a:t>
            </a:r>
            <a:r>
              <a:rPr lang="en-US" altLang="ko-KR" dirty="0" err="1"/>
              <a:t>driverName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con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dbURL</a:t>
            </a:r>
            <a:r>
              <a:rPr lang="en-US" altLang="ko-KR" dirty="0"/>
              <a:t>, "root", "k1234");</a:t>
            </a:r>
          </a:p>
          <a:p>
            <a:pPr marL="0" indent="0">
              <a:buNone/>
            </a:pPr>
            <a:r>
              <a:rPr lang="en-US" altLang="ko-KR" dirty="0" err="1"/>
              <a:t>stsm</a:t>
            </a:r>
            <a:r>
              <a:rPr lang="en-US" altLang="ko-KR" dirty="0"/>
              <a:t> = </a:t>
            </a:r>
            <a:r>
              <a:rPr lang="en-US" altLang="ko-KR" dirty="0" err="1"/>
              <a:t>con.createStatement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stsm.executeQuery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객체의 값이 있으면 </a:t>
            </a:r>
            <a:r>
              <a:rPr lang="en-US" altLang="ko-KR" dirty="0"/>
              <a:t>TRUE</a:t>
            </a:r>
          </a:p>
          <a:p>
            <a:pPr marL="0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rs.next</a:t>
            </a:r>
            <a:r>
              <a:rPr lang="en-US" altLang="ko-KR" dirty="0"/>
              <a:t>())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String id = </a:t>
            </a:r>
            <a:r>
              <a:rPr lang="en-US" altLang="ko-KR" dirty="0" err="1"/>
              <a:t>rs.getString</a:t>
            </a:r>
            <a:r>
              <a:rPr lang="en-US" altLang="ko-KR" dirty="0"/>
              <a:t>("id");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sname</a:t>
            </a:r>
            <a:r>
              <a:rPr lang="en-US" altLang="ko-KR" dirty="0"/>
              <a:t> = </a:t>
            </a:r>
            <a:r>
              <a:rPr lang="en-US" altLang="ko-KR" dirty="0" err="1"/>
              <a:t>rs.getString</a:t>
            </a:r>
            <a:r>
              <a:rPr lang="en-US" altLang="ko-KR" dirty="0"/>
              <a:t>("name");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passwd</a:t>
            </a:r>
            <a:r>
              <a:rPr lang="en-US" altLang="ko-KR" dirty="0"/>
              <a:t> =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passwd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String title = </a:t>
            </a:r>
            <a:r>
              <a:rPr lang="en-US" altLang="ko-KR" dirty="0" err="1"/>
              <a:t>rs.getString</a:t>
            </a:r>
            <a:r>
              <a:rPr lang="en-US" altLang="ko-KR" dirty="0"/>
              <a:t>("title");</a:t>
            </a:r>
          </a:p>
          <a:p>
            <a:pPr marL="0" indent="0">
              <a:buNone/>
            </a:pPr>
            <a:r>
              <a:rPr lang="en-US" altLang="ko-KR" dirty="0"/>
              <a:t>String email = </a:t>
            </a:r>
            <a:r>
              <a:rPr lang="en-US" altLang="ko-KR" dirty="0" err="1"/>
              <a:t>rs.getString</a:t>
            </a:r>
            <a:r>
              <a:rPr lang="en-US" altLang="ko-KR" dirty="0"/>
              <a:t>("email");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regdate</a:t>
            </a:r>
            <a:r>
              <a:rPr lang="en-US" altLang="ko-KR" dirty="0"/>
              <a:t> =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regdate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String content = </a:t>
            </a:r>
            <a:r>
              <a:rPr lang="en-US" altLang="ko-KR" dirty="0" err="1"/>
              <a:t>rs.getString</a:t>
            </a:r>
            <a:r>
              <a:rPr lang="en-US" altLang="ko-KR" dirty="0"/>
              <a:t>("content");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td&gt;&lt;%=id%&gt;&lt;/td&gt;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td&gt;&lt;%=</a:t>
            </a:r>
            <a:r>
              <a:rPr lang="en-US" altLang="ko-KR" b="1" dirty="0" err="1"/>
              <a:t>sname</a:t>
            </a:r>
            <a:r>
              <a:rPr lang="en-US" altLang="ko-KR" b="1" dirty="0"/>
              <a:t>%&gt;&lt;/td&gt;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td&gt;&lt;%=</a:t>
            </a:r>
            <a:r>
              <a:rPr lang="en-US" altLang="ko-KR" b="1" dirty="0" err="1"/>
              <a:t>passwd</a:t>
            </a:r>
            <a:r>
              <a:rPr lang="en-US" altLang="ko-KR" b="1" dirty="0"/>
              <a:t>%&gt;&lt;/td&gt;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td&gt;&lt;%=title%&gt;&lt;/td&gt;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td&gt;&lt;%=email%&gt;&lt;/td&gt;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td&gt;&lt;%=</a:t>
            </a:r>
            <a:r>
              <a:rPr lang="en-US" altLang="ko-KR" b="1" dirty="0" err="1"/>
              <a:t>regdate</a:t>
            </a:r>
            <a:r>
              <a:rPr lang="en-US" altLang="ko-KR" b="1" dirty="0"/>
              <a:t>%&gt;&lt;/td&gt;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td&gt;&lt;%=content%&gt;&lt;/td&gt;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 catch (Exception e) {</a:t>
            </a:r>
          </a:p>
          <a:p>
            <a:pPr marL="0" indent="0">
              <a:buNone/>
            </a:pPr>
            <a:r>
              <a:rPr lang="en-US" altLang="ko-KR" dirty="0" err="1"/>
              <a:t>out.println</a:t>
            </a:r>
            <a:r>
              <a:rPr lang="en-US" altLang="ko-KR" dirty="0"/>
              <a:t>("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데이터베이스 </a:t>
            </a:r>
            <a:r>
              <a:rPr lang="en-US" altLang="ko-KR" dirty="0"/>
              <a:t>student </a:t>
            </a:r>
            <a:r>
              <a:rPr lang="ko-KR" altLang="en-US" dirty="0"/>
              <a:t>조회에 문제가 있습니다</a:t>
            </a:r>
            <a:r>
              <a:rPr lang="en-US" altLang="ko-KR" dirty="0"/>
              <a:t>. &lt;</a:t>
            </a:r>
            <a:r>
              <a:rPr lang="en-US" altLang="ko-KR" dirty="0" err="1"/>
              <a:t>hr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out.println</a:t>
            </a:r>
            <a:r>
              <a:rPr lang="en-US" altLang="ko-KR" dirty="0"/>
              <a:t>(</a:t>
            </a:r>
            <a:r>
              <a:rPr lang="en-US" altLang="ko-KR" dirty="0" err="1"/>
              <a:t>e.toString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 finally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table&gt;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61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5763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070"/>
            <a:ext cx="10469365" cy="38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3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339</Words>
  <Application>Microsoft Office PowerPoint</Application>
  <PresentationFormat>와이드스크린</PresentationFormat>
  <Paragraphs>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kabsung</dc:creator>
  <cp:lastModifiedBy>Lee kabsung</cp:lastModifiedBy>
  <cp:revision>2</cp:revision>
  <dcterms:created xsi:type="dcterms:W3CDTF">2019-11-18T06:39:31Z</dcterms:created>
  <dcterms:modified xsi:type="dcterms:W3CDTF">2019-11-18T06:41:55Z</dcterms:modified>
</cp:coreProperties>
</file>