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35"/>
  </p:notesMasterIdLst>
  <p:sldIdLst>
    <p:sldId id="257" r:id="rId2"/>
    <p:sldId id="263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90" r:id="rId24"/>
    <p:sldId id="291" r:id="rId25"/>
    <p:sldId id="293" r:id="rId26"/>
    <p:sldId id="306" r:id="rId27"/>
    <p:sldId id="30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1T12:24:29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14111 0,'17'0'234,"1"0"-218,17 0-16,0 0 15,-17 0 1,0 0 46,17 0-46,35 0 0,-34 0-16,34 0 15,19 0 1,34 0-1,-70 0-15,-18 0 16,0 0-16,-17 18 16,17-18 124</inkml:trace>
  <inkml:trace contextRef="#ctx0" brushRef="#br0" timeOffset="1145.0239">7620 14252 0,'0'18'47,"-53"-1"-32,0 1 1,0 0 0,-70-18-16,-124 17 31,106-17-31,-300 18 16,229-18-1,-53 0-15,-140 0 16,34-53-1,54-53 1,158 36 15,53 34-15,71 1 0</inkml:trace>
  <inkml:trace contextRef="#ctx0" brushRef="#br0" timeOffset="1816.7848">4639 13935 0,'0'17'63,"0"19"-48,0-19 1,0 1-16,0 70 16,0-53-1,18 1 1,-18 17 0</inkml:trace>
  <inkml:trace contextRef="#ctx0" brushRef="#br0" timeOffset="2426.1795">4657 13988 0,'35'0'93,"-17"0"-77,-1 0-16,1 0 16,-1 0-1,19 0 1,17 0 0</inkml:trace>
  <inkml:trace contextRef="#ctx0" brushRef="#br0" timeOffset="3176.6734">2893 12982 0,'17'0'140,"19"18"-108,-1-1-32,-17-17 15,-18 18 1,35 0 0</inkml:trace>
  <inkml:trace contextRef="#ctx0" brushRef="#br0" timeOffset="3775.0638">2928 13141 0,'35'0'63,"-17"0"-63,17 0 15,-17 0 1,0 0 15</inkml:trace>
  <inkml:trace contextRef="#ctx0" brushRef="#br0" timeOffset="5040.5972">3016 13264 0,'0'0'0,"-17"0"15,17 18 32,-18-18-31,-17 35 15,17 1-15,18-1-1,0 18 1,0-36 0,0 36-1,0-17 1,18-36 0,-1 17-1,1-17 1,0 0 31,-1-17-32,-17-1 1,18 0 15,-18 1 0,0-19-15,0 1 31,-18 18-31,1 17 30,17-18-30,17 36 187,19-1-172,-19-17-15,1 0 0,-1 0-1,1 0 48</inkml:trace>
  <inkml:trace contextRef="#ctx0" brushRef="#br0" timeOffset="5603.5293">3052 13511 0,'17'0'109,"1"0"-93,17 0-1</inkml:trace>
  <inkml:trace contextRef="#ctx0" brushRef="#br0" timeOffset="6056.5566">3140 13423 0,'0'18'110,"0"17"-110,0-17 15,0-1 1</inkml:trace>
  <inkml:trace contextRef="#ctx0" brushRef="#br0" timeOffset="7213.0804">3193 13282 0,'0'18'79,"0"-1"-64,0 19 1,0 17-1,0-18 1,0 0 0,0-17-1,0 17 17,0-17-1,0-1 0</inkml:trace>
  <inkml:trace contextRef="#ctx0" brushRef="#br0" timeOffset="8010.1921">3140 13705 0,'0'53'78,"17"-35"-62,-17 0-16,0 17 15,0-17 16,18-1-15,0-17 93,17-17-93,0-1 0,-17 0-1,-1 18 1,19-17-16,-19-1 16,19 0-1,-36 1 16,17 17-15</inkml:trace>
  <inkml:trace contextRef="#ctx0" brushRef="#br0" timeOffset="8670.855">3422 13370 0,'35'0'140,"0"-17"-124,1-1 0,-19 0-1,-17 124 63,-17-71-62,-1 18 0,18-35-16,-18 0 15,1 17-15,17-17 0,0-1 16,0 1-1,0-89 64,0 54-64,0-1-15</inkml:trace>
  <inkml:trace contextRef="#ctx0" brushRef="#br0" timeOffset="8998.9625">3510 13458 0,'18'0'47,"-1"0"-32,19 18 32,-1 0-31,0 17 0,-17-17 15</inkml:trace>
  <inkml:trace contextRef="#ctx0" brushRef="#br0" timeOffset="9514.9697">3669 13370 0,'0'18'63,"0"17"-47,0-17-1,0 35 1,0-18-1,0-17 1,0-1 0</inkml:trace>
  <inkml:trace contextRef="#ctx0" brushRef="#br0" timeOffset="9905.562">3669 13494 0,'18'0'15,"17"0"48,0 0-63,-35-18 16,18 18-1,-1-18 1,1 18 31,-18-17 15</inkml:trace>
  <inkml:trace contextRef="#ctx0" brushRef="#br0" timeOffset="10374.2758">3828 13353 0,'0'53'62,"0"-36"-62,0 36 16,0-18-1,17 36 1,-17-18 0,0-18-1,18-17 1</inkml:trace>
  <inkml:trace contextRef="#ctx0" brushRef="#br0" timeOffset="11015.1838">2699 14270 0,'35'-18'31,"0"1"-15,-17 17-1,0 0-15,-1 0 16,54 0 0,-54 0-1,1 0-15</inkml:trace>
  <inkml:trace contextRef="#ctx0" brushRef="#br0" timeOffset="11515.1474">2822 14482 0,'35'0'94,"1"-18"-94,-1 0 16,18-17-1,0-18 1,-53 35-1,18 18 1,-18-17 0</inkml:trace>
  <inkml:trace contextRef="#ctx0" brushRef="#br0" timeOffset="12202.5983">2946 14640 0,'0'18'47,"17"0"-32,19-1 17,-1-17-17,-17 0 1,-1 0 0,-17-35-16,18 0 15,-18 17 1,0 0-1,0 1 1,-18-1 15,1 18 1,-19 0-1,19 0-16,17 35 1,0 1 0,-18-19-1,18 1 1</inkml:trace>
  <inkml:trace contextRef="#ctx0" brushRef="#br0" timeOffset="12874.89">2999 14781 0,'0'0'0,"0"36"0,0-1 15,0 0 1,0-17-1,0-1 1,0 1 0,0 0-1,0-1 17,-18-17 14,36 0 95,35 0-125,-1-17-16,1-19 15,36 1 1,-37 35 0,-34 0-1,0-17 1</inkml:trace>
  <inkml:trace contextRef="#ctx0" brushRef="#br0" timeOffset="13421.7817">3334 14270 0,'17'-18'94,"36"1"-63,-17-1-15,-19 18-1,1-18 1</inkml:trace>
  <inkml:trace contextRef="#ctx0" brushRef="#br0" timeOffset="14080.1283">3369 14552 0,'0'-18'63,"0"-17"-48,35 0 1,-17 0-16,0 35 16,-18-18-1,17 0 1,1 18 0,-18-17-1,0 52 48,0 18-16,0-18-32,-18-17 1,18 35-1,-17-18 1,17 0 0,0-17-1</inkml:trace>
  <inkml:trace contextRef="#ctx0" brushRef="#br0" timeOffset="14408.2109">3457 14534 0,'18'0'32,"-1"0"-17,19 0 1,-19 0 0,19 0-1,-19 0-15,1 0 16,17 0-1,-35 18 79</inkml:trace>
  <inkml:trace contextRef="#ctx0" brushRef="#br0" timeOffset="15976.663">3457 14834 0,'0'0'0,"18"-17"63,35-1-48,0-70-15,0 70 16,-18-17 0,18 0-1,-18 35 1,-17 0 0,-36 0 218,18 17-218,-18-17-1,18 18 16,0 17-15,0-17 0,0-1-1,-17-17 95,17 18-79,-18-18-15,1 18 30,-19-1-30,36 1 0,-17-18-1,52 0 110,0-18-109,-17 1-16,17-1 31,-17 0 0,-1 18-15,-17 18 31,0 17-47,0-17 16,0 0-16,0 17 15,-17-17-15,-1-1 31,-17 18-31,17-35 16,1 0 0,17 18-1,0 35 32,0-18-16,35-17-15,0 0 0,-17-18-1,17 0-15,36 0 16,34-18 0,-52-17-16,0-18 15,-35 35 1,-1 18-1,-69 0 32</inkml:trace>
  <inkml:trace contextRef="#ctx0" brushRef="#br0" timeOffset="16726.6072">3828 14305 0,'0'-18'15,"35"18"32,18 0-31,-36-17-1,1 17 17</inkml:trace>
  <inkml:trace contextRef="#ctx0" brushRef="#br0" timeOffset="17304.6924">3881 14499 0,'17'-17'94,"1"-19"-94,17 36 16,-17-35-1,-1 17 1</inkml:trace>
  <inkml:trace contextRef="#ctx0" brushRef="#br0" timeOffset="18039.4458">3986 14552 0,'0'0'0,"0"18"16,-17-1 15,17 19 0,0-1-15,0 0-1,17-35 17,-17 18-17,36-36 32,-19-17-47,-17 17 16,18-17 15,0 17-15,-18 1 46,-18 17-31,0 0-15,1 17 0,17 1 15</inkml:trace>
  <inkml:trace contextRef="#ctx0" brushRef="#br0" timeOffset="18524.075">4110 14376 0,'0'0'0,"17"0"31,-17 106 1,0-71-32,0 18 15,18 0 1,-18-18-1,0-17 1,0-36 62,0 0-78,0 1 16,0-19-1,35 19 1,-17-19 0,17 19-1,-17 17 32</inkml:trace>
  <inkml:trace contextRef="#ctx0" brushRef="#br0" timeOffset="19195.9045">4145 14746 0,'18'18'110,"-1"-1"-95,19-17 16,-1 0-31,-17 0 16,-1 0 15,1 0-15,17-17 0,-17-1-1,-1 18 16</inkml:trace>
  <inkml:trace contextRef="#ctx0" brushRef="#br0" timeOffset="20026.4943">3387 15522 0,'35'0'78,"0"0"-62,-17-17-16,-1-1 16,1 18-1,-18 53 79,0-18-63,0-17-31,0-1 31</inkml:trace>
  <inkml:trace contextRef="#ctx0" brushRef="#br0" timeOffset="20776.5075">3651 15363 0,'18'0'32,"-18"18"-17,18 0 1,-18 17-1,17-17 1,1-1 125,-1-17-110,1-17 31,0-19-62,-1-34 16,1 35 0,0-1-1,-1 19 1,1 17 0,0 0 15,-1-18-16</inkml:trace>
  <inkml:trace contextRef="#ctx0" brushRef="#br0" timeOffset="21010.8589">3898 15240 0,'18'0'32,"-18"18"-17,17 17 1,-17-17-1,0-1 1,0 1 0,18-1 15</inkml:trace>
  <inkml:trace contextRef="#ctx0" brushRef="#br0" timeOffset="21526.7919">3881 15557 0,'0'0'0,"0"18"16,17-53 78,18 0-79,1 17 1,-19-17-16,1 17 16,17 0-16,-17 18 15,0 0 32,-1 53-31,-17-35-1,0 70 1,0-35 0,-17 0-1,-1-53 17</inkml:trace>
  <inkml:trace contextRef="#ctx0" brushRef="#br0" timeOffset="22229.9205">4145 15240 0,'18'-18'0,"-1"18"31,19-35-16,-19 35 1,-17-18 0</inkml:trace>
  <inkml:trace contextRef="#ctx0" brushRef="#br0" timeOffset="23436.6286">4269 15275 0,'17'0'266,"1"-17"-250,-18-1 15,18 18 94,-1 0-78,-17 18 31,0-1-62,0 1-16,0 17 15,0-17 16,0 17-15,-17-35 0,17 18 15,-18-1-15,0-17-1,1 36 1,17-19 15,-18 1-15</inkml:trace>
  <inkml:trace contextRef="#ctx0" brushRef="#br0" timeOffset="23842.9445">4304 15434 0,'18'0'63,"17"0"-16,0 18-32,0-1-15,1 19 16,-1-19 0</inkml:trace>
  <inkml:trace contextRef="#ctx0" brushRef="#br0" timeOffset="24468.0284">4463 15416 0,'0'-17'93,"35"-36"-46,-35 35-31,35-17-16,-17 17 16,-1-17-1,1 35 1,0 0-1,-18 18 79,0 17-63,0-17-15,0 17 0,0-18-1,0 36 1,17-53 0,-17 18-1</inkml:trace>
  <inkml:trace contextRef="#ctx0" brushRef="#br0" timeOffset="24905.5633">4639 15293 0,'18'35'47,"-1"0"-32,-17-17 1,18 17 0,-18 1-1,18-19 1,-1 1 0,1 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8T12:27:15.1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12647 11060 0,'71'0'125,"-54"0"-110,19 0-15,-19 0 16,54-18 0,-36 18-16,36-18 15,-36 18 1,124 0-16,70 0 16,35 0 15,-52 0-16,-53 0 1,-71 18 0,-17-18-1,-36 0 1,18 18 78,35-18-94,-35 0 15,70 0 1,36 0 0,-124 0-1,54 0 126,-54 0-126,-17 0-15,-1 0 32,1 0-17,-1 0 17,1 0-17,17 0 48,-35 17-48,53-17 32,-17 0-31,17 0-1,-36 0 1,1 0 47,-1 0-48,19 0 1,-1 0-1,-17 0 48,17 0-47,-17 0-1,-1 0 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8T12:27:17.8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17674 10971 0,'88'0'125,"-70"0"-109,317 0 0,53 0-1,-88 0 1,-35 0 0,-142 0-16,-52 0 15,-36 0 1,0 0-1,-17 0 48,123 0-63,-53 0 16,36 0-1,52 18 1,-53 0-1,-70-18-15,-17 0 16,-19 0-16,1 0 31,35 0-15,0 0 0,88 0-1,-53 0-15,18 0 16,-18 0-16,53 17 31,-88-17-31,-18 0 16,36 0-1,-53 0 1,17 0 0,0 0 15,-17 0-16,35 0 1,-18 0-16,18 0 16,-18 0-1,-17 0 1,-1 0 0,54 0-1,-18 0-15,53 0 16,-89 0-1,36 0 251,-35 0-266,0 0 16,-1 0 31,1 0 218,0 0-249,-1 0 62,1 0-62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2T03:08:18.1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12965 12894 0,'17'0'94,"36"0"-78,-35 0-1,35 0 17,35-18-17,-53 18 1,142 0-1,158 0 1,35 0 0,-70-17-1,35 17 1,-123-36 0,-159 19-1,-36 17-15,1 0 16,0 0 124,-1 0-124,1 0-16,0 0 16,-1 0-1,36 0 1,0 0 0,-35 0-1,-1 0 1,1 0-1,0 0 17,17 0-17,-18 0-15,54 0 16,-53 0 0,-1 0 15,1 0-16,17-18 1,0 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10T03:18:52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4216 12118 0,'17'0'125,"1"0"-109,17 0 15,-17 0-15,0 0 15,17 0 0,-18 0 16,1 0-31,35 0-1,-18 0 1,36 0 0,-36 0-1,71-18 1,17 18 0,-70-17-16,18 17 0,-36 0 0,18 0 15,0 0-15,-35 0 31,-1 0-15,1 0 15,35 0 16,35 0-31,-17 0-1,-1 0 1,18 0 0,-35 0-1,-17 0 1,-1 0 0,18 0 30,-36 0-30,72 0 0,-1 0-1,0 0 1,0 0 0,-35 0-1,-35 0 1,-1 0-16,1 0 15,0 0-15,35 0 16,-36 0 0,36 0-1,18 0 1,-36 0 0,0 0-16,0 0 15,36 0 16,-36 0-15,-17 0 0,0 0-1,52 0 1,18-18 0,-17 18-1,35 0 1,-89 0-16,36-18 15,-35 18-15,0 0 16,17 0 0,18 0-1,-18 0 1,53-17 0,-17 17-1,-18 0 1,35 0 15,-53 0-15,0 0-1,-17 0 1,35 0 0,0 0-1,53 0 1,-53 0-1,-18 0-15,-17 0 16,-1 0-16,1 0 16,-1 0-1,36 0 1,0 0 0,-17 0-16,-1 0 31,0 0-16,-17 0 1,17 0 0,18 0-16,88 0 15,-88 0-15,35 0 16,0 0 0,-52 0-1,-19 0 1,19 0 93,17 0-93,-1 0-1,-16 0 1,17 0 0,-18-18-1,0 18 1,18 0 15,-35 0-15,52 0-1,1 0 1,-36 0 0,18 0-16,0 0 15,-18 0 1,1 0 0,16 0-1,19 0 16,17 0-15,-17 0 0,-18 0-1,-36 0-15,1 0 16,70 0 0,0 0-1,53 0 1,-35 0-1,53 0 1,-88 0 0,-36 0-1,18 0 1,17 0-16,-17 0 16,0 0-1,-35 0 1,35 0-1,-36 0 1,36 0 0,-17 0-1,34 0 1,-35 0-16,1 0 16,-19 0-16,1 0 15,35 0 1,17 0-1,19 0 1,-19 0 15,1 0-15,-36 0 0,0 0-16,18 0 31,-18-18-16,89 18 1,-18 0 0,0 0-1,-36 0 1,18 0 0,-52 0-16,34 0 15,-52 0-15,17-17 16,0 17-1,36 0 1,-53 0 0,34 0-1,37 0 1,17 0 0,-54 0-1,-34 0 1,17 0-16,1 0 0,-1 0 15,71 0 1,-53 0 0,52-18-1,19 18 1,-18 0 0,0 0-1,35-17 1,-88 17-1,-36 0 1,19 0 0,34 0-1,89 0 1,-18 0 0,-53 0-1,-53 0 1,-17 0 124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10T03:19:02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12083 0,'53'-18'47,"88"-105"-32,159-1-15,423-70 16,159 35 0,53-35-16,706-159 15,-1006 248-15,-159-1 16,0 18-1,-441 52 1</inkml:trace>
  <inkml:trace contextRef="#ctx0" brushRef="#br0" timeOffset="1171.9894">20408 10530 0,'53'18'78,"-18"-18"-78,1 0 16,-1 0-16,-17 0 15,-1 0 1,1 0 15,-1 0 0,1 0-15,0 0 46,-18 18 17,0 17-64,0 0 1,-18-17-16,0 0 31,-17 17-31,-18 18 16,36-18-16,17-17 15,-53 52 1,53-52 15</inkml:trace>
  <inkml:trace contextRef="#ctx0" brushRef="#br0" timeOffset="3949.772">21220 10336 0,'141'0'94,"-124"0"-78,19 0-16,17 0 15,-18 0 1,-18 0 15,-17 53 47,0 0-78,0-35 16,0 35-1,18-18 1,-18-17 0</inkml:trace>
  <inkml:trace contextRef="#ctx0" brushRef="#br0" timeOffset="4621.8103">21378 10583 0,'0'18'32,"0"17"-32,0 1 31,0-19-16,0 18-15,0-17 16,0 17 0,0-17-16</inkml:trace>
  <inkml:trace contextRef="#ctx0" brushRef="#br0" timeOffset="5215.5865">21290 10848 0,'18'0'47,"35"0"-32,-53-18 1,35 1-16,0-1 15,18 18 17,-35 0-32,17 0 15,-17 0 1,-1 0 0,1 0-1</inkml:trace>
  <inkml:trace contextRef="#ctx0" brushRef="#br0" timeOffset="6244.6221">21766 10407 0,'53'-18'78,"-35"18"-62,0-17-16,-1 17 16,1 0-1,-18-18 1,17 18-1,1 0 17,0 35-17,-18 1 17,0-19 30,0 1-15,0 35-31,-18-36-1,0 19-15,-17-19 16,18 36-1,-19-17 1,36-19 0,0 1-1</inkml:trace>
  <inkml:trace contextRef="#ctx0" brushRef="#br0" timeOffset="6963.9288">21943 10619 0,'35'0'109,"-17"0"-93,-1 0 15,1 0 47,0 0-47,17 53 141,-17-36-156,-18 1-1,17-18 1</inkml:trace>
  <inkml:trace contextRef="#ctx0" brushRef="#br0" timeOffset="7898.8503">22066 10548 0,'36'-53'141,"-36"35"-141,17 1 15,18-1 1,-17 1 0,-18-1-1</inkml:trace>
  <inkml:trace contextRef="#ctx0" brushRef="#br0" timeOffset="8305.0744">22172 10301 0,'18'53'78,"-18"-35"-78,17-1 16,-17 19-16,0-19 16,0 1-1,18-1 16,-18 1 48</inkml:trace>
  <inkml:trace contextRef="#ctx0" brushRef="#br0" timeOffset="9424.1654">22190 10724 0,'0'0'0,"-18"18"15,0-18 16,1 18-15,17-1 0,-18-17 15,18 18-15,0 17 30,0 1-30,0-19 0,18 1-1,-1-1-15,1 19 16,0-36 31,-1 0-32,19 0 17,-1 0-17,0 0 32,-17-18-31,-1 0 15,-17-17-15,0 18-1,0-1 1,0-17 78,-17-1-63,-1 36 0,18-17-15,-17 17 15,-1 0 0,-17 0 1,17 0-17</inkml:trace>
  <inkml:trace contextRef="#ctx0" brushRef="#br0" timeOffset="10694.5085">21237 11271 0,'0'18'32,"-53"17"-17,18-35 1,17 18-1,1 17 17,-1-17-32,0-18 31,18 17-31,0 19 31,0-1-31,0 0 16,-17 18-1,17 0 1,0-18 0,0 1-16,0-1 31,17-18-31,1 19 16,-18-1-1,35 53 1,-17-70-1,0 0 1,-1-1 0,1 1 15,0-18-15</inkml:trace>
  <inkml:trace contextRef="#ctx0" brushRef="#br0" timeOffset="35850.7181">21449 11465 0,'35'0'78,"18"0"-62,-35 0-1,-1 0 1,-17-17 0,0 52 62,0-17-63,0 17 1,0-18-16,-35 36 16,35-35-1</inkml:trace>
  <inkml:trace contextRef="#ctx0" brushRef="#br0" timeOffset="36319.3776">21537 11553 0,'18'0'62,"-1"0"-46,1 0 15,0 36-15,-1-36-1,-17 17 17</inkml:trace>
  <inkml:trace contextRef="#ctx0" brushRef="#br0" timeOffset="37426.9188">21696 11359 0,'0'18'15,"0"0"17,0-1-17,0 1 1,0 17-1,0-17 1,17 17 0,-17 0-1,0 18 1,18 0 0,-18-35-16,0 17 15,0-52 110</inkml:trace>
  <inkml:trace contextRef="#ctx0" brushRef="#br0" timeOffset="37848.9033">21731 11571 0,'18'-18'63,"17"1"-47,-17 17-1,-18-18-15,17 18 31,1 0-15,0 0 0</inkml:trace>
  <inkml:trace contextRef="#ctx0" brushRef="#br0" timeOffset="38503.5868">21855 11307 0,'0'17'94,"0"18"-78,0 18-16,0-17 15,0 34 16,0 1-15,17-1 0,-17-52-1,18 17 1,-18-17 0,17-18-1,-17 17 126,0 1-110</inkml:trace>
  <inkml:trace contextRef="#ctx0" brushRef="#br0" timeOffset="39850.8579">22031 11359 0,'18'0'125,"-1"0"-47,1 0 0,0-17-47,17 17-15,0 0 0,-35 17 124,0 19-124,-18-19-1,1 1-15,17 17 16,-18 1 0,1-1 15,-1-18-15,18 1-1</inkml:trace>
  <inkml:trace contextRef="#ctx0" brushRef="#br0" timeOffset="40272.6755">22102 11448 0,'17'0'16,"1"0"15,-1 0-16,1 35 1,0-17 15,-1-1 1</inkml:trace>
  <inkml:trace contextRef="#ctx0" brushRef="#br0" timeOffset="41045.8482">22207 11465 0,'0'-17'47,"36"17"-16,-19-36-31,1 36 31,0-17 48,-18-1-64,17 18 1,-17-18 187</inkml:trace>
  <inkml:trace contextRef="#ctx0" brushRef="#br0" timeOffset="41484.9242">22313 11271 0,'0'71'63,"18"-36"-63,-18 0 15,0-17-15,0 17 16,0 1-1,0-19 1,0 1 15</inkml:trace>
  <inkml:trace contextRef="#ctx0" brushRef="#br0" timeOffset="42395.2758">22331 11589 0,'-18'0'0,"18"17"47,0 1-32,0 0 1,0 35 0,0-36-1,0 18 32,18-17-31,-1-18 46,1 0-46,0-18 0,-18 1-1,0-1 48,17 1-32,-17-1-15,0 0-1,-17 18 95,17-17-95,-18 17 126</inkml:trace>
  <inkml:trace contextRef="#ctx0" brushRef="#br0" timeOffset="43327.5879">22578 11395 0,'0'35'94,"0"-17"-79,17-1 1,19 1 15,-19-18-15,1 0-1,-18-18 1,18 1 0,-18-1-1,0-17 1,0 17 15,0 0-15,-18 18 15,0 0 0,1 0-15,-1 0-1</inkml:trace>
  <inkml:trace contextRef="#ctx0" brushRef="#br0" timeOffset="44122.8048">22613 11712 0,'35'-17'94,"-35"-1"-78,36 0-1,-19 18 1,-17-17-1,36-1 17,-1 0-17,-35 1 17,17 17-1,1 0 0,-18-18 188</inkml:trace>
  <inkml:trace contextRef="#ctx0" brushRef="#br0" timeOffset="44699.6847">22807 11307 0,'18'52'63,"-1"-16"-48,-17-1-15,0 18 16,0 17-1,0-34 1,18-1 0,-18 18-1,18-18 1,-18-17 15,0-36 63,0-35-78,0 36-1,0-36 1</inkml:trace>
  <inkml:trace contextRef="#ctx0" brushRef="#br0" timeOffset="45309.0196">22913 11218 0,'18'0'62,"-1"0"-46,18 0-1,1 36 1,-19-36 0,1 17-1,0 19 1,35 34-1,-53-17 1,0-18 0,0 1-1,0-19 1,0 1 15,0-1 0,0 1-15,0 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25T13:16:24.9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7920 2875 0,'17'0'156,"1"0"-124,0 0-17,-1 0 1,19 0-1,-19 0 1,19 0 0,-1 0-1,18 0 1,-18 0-16,53 0 16,-70 0-1,35 0-15,-18 0 31,0 0-15,1 0 0,17 0-1,-18 0 1,0 0 0,0 0-16,-17 0 15,35 0 1,-35 0-1,35 0 95,-18 0-95,18 0 1,35 0 0,18 18-1,-36-18 1,1 0 0,-1 17-1,-52-17-15,0 0 16,-1 0-1,1 18 1,35-18-16,0 0 16,53 0-1,-36 18 1,-35-18 0,1 0-1,17 0 16,-18 0-31,-17 0 16,17 0 0,18 0-1,0 0 1,70 0 0,-70 0-1,-18 17 1,-17-17-1,0 0 1,-1 0 0,1 0-1,17 18 1,-17-18 0,-1 0 15,36 0-16,0 18 1,35-18 0,18 17-1,-53-17 1,35 18 0,-17-18-1,-36 0 1,1 18-1,16-18 1,-34 0-16,17 0 16,1 0-16,17 0 15,17 0-15,-17 0 16,0 17 0,-35-17 15,17 0-31,18 0 31,0 0-15,17 0-1,-17 0-15,-18 0 16,1 0-16,17 0 16,-18 0-1,0 18 1,18-18-1,0 0 1,18 0 0,-54 0-16,36 0 15,0 0 1,-35 0-16,52 0 16,-34 0-1,69 0 1,-52 0 15,0-18-15,53 18-1,-35 0 1,-18 0-16,-18 0 16,53 0-16,-17-17 15,-19 17 1,-34 0-1,123 0 1,-70 0 0,-18 0-1,35 0 1,71 0 0,-124 0-1,-17 0 32,-1 0 0,36 0-31,0 0-16,-35 0 15,52-18 1,36 18-1,-18 0 1,-70 0 0,0 0-1,-1 0 32,1 0-31,-1-18 15,1 18 0,0 0-15,-1-17 0,19 17-1,-19 0 1,1-18 15,17 18-15,-17 0-1,-1 0 1,1 0 0,0-18-1,17 18 1,0-17-1,-17 17 32,0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25T13:16:33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9084 2417 0,'-18'0'234,"18"-18"-218,-53-17-1,36 17 1,-71-53 0,-18 1-1,35 17 1,-17-18-1,0 54 1,17-19 0,18 1-1,0 18 1,18 17 15,0 0-31,17-18 16,-52 18-16,-1 0 15,-17-18 1,-36 18 0,19-35-1,-1 17 1,-35 18 0,0-17-1,-53-1 1,105 0-16,1 18 15,35 0-15,0 0 16,18-17-16,-53 17 16,-53 0-1,-18-18 1,-35 18 0,53 0 15,0 0-16,17 0 1,-87 0 0,158 0-1,-35 0 1,52 0 0,19 0-1,-36 35 1,0-17-1,17 0-15,-34-18 16,17 0 0,18 17-16,-1 1 15,-16-18 1,16 18 0,-17-18 15,0 35-16,-17-35 1,35 18 0,17-1-16,-17-17 15,17 0-15,0 18 16,1-18 0,17 17-1,-53 1 1,18 0-1,17-18 1,-35 17 0,18 1-1,17 0 1,0-18 31,-17 0-16,18 0 0,-72 35-15,54 0 0,0-17-1,17-18 1,1 0-1,-1 17 1,-17-17 0,17 18 234,18 0-235,-35-1 17,17-17-32,18 18 15,-18 0 16,-17-18-15,35 17 0,-18-17 62,1 36-47,-1-1 16,1 0-31,-19-17-1,-34 70 1,34-70-1,-16 17 1,34-17 0,0 17-1,-17-18 1,0 19 0,17-1-1,-17-17 1,17 17-1,1-35-15,17 18 16,-36 17 0,19-18-1,-1 19-15,0-1 16,-17 0 0,0 1-1,-18 34 16,-18 18-15,36 1 0,17-37-1,-35 19 1,1-18 0,-37 70-1,54-52 1,0-18-16,17-35 15,1-1-15,-19 54 16,36-54-16,-35 54 16,-18-1-1,18 19 1,-18-1 0,0 18-1,-18 17 1,54-52 15,-19-18-15,19 17-16,-1-70 15,18 53-15,-17-35 0,-1 35 16,-35 35 0,0 18-1,53-36 1,-53 36-1,18-35 1,17-18 0,18-36-16,-17 18 15,17 1 1,-18 17-16,0 0 16,18-18-1,-17 53 1,-1-17 15,0-18-15,18-1-16,-17-16 15,17 34-15,0-52 0,0 35 16,0 17 0,0 36-1,-18 0 1,18 0-1,0 0 1,0-36 0,0 1-1,0-36-15,0 0 16,0 1-16,0 34 16,0-35-16,0 71 15,0 0 1,0 0 15,0-71-15,35 53-1,-35-17 1,0-53-16,0 87 16,18-87-16,-18 17 15,18 36 1,-1 17-1,19 18 1,-1 0 0,0-18-1,-17 0 1,-1-70-16,1 35 16,17 35-1,1-35-15,17 53 16,-18 0 15,0-36-15,-35-35-1,35 54 1,-17-54 0,35 88-1,-18-34 1,0-19-1,-17-17 1,0-18 0,-1 18-1,1 18 1,53 52 0,-1 1-1,-70-89 1,18 0-1,17 18 17,-17 35-17,17-17 1,0 17 0,1-53-1,-36-17 1,35 53-1,-18-54-15,1 36 16,0-35-16,-1 35 16,19-18-1,-19 36 1,19-36 0,-19 0-1,18 18 1,-17-53-1,-18 35 1,18 1-16,-1-19 0,19 18 16,-19 1-1,1-1 1,0-17 0,-1-1-1,-17 19 1,36-19-1,16 54 1,-34-36-16,17 0 16,-17 1 15,0-1-15,-1-35-1,-17 35 1,18-17 15,0-18 0,-18 17 16,17 1 188,18 17-189,-35-17-30,18-18 31,-18 18-31,35 35-1,-17-36 1,0 18-1,-1-35 1,-17 18 531</inkml:trace>
  <inkml:trace contextRef="#ctx0" brushRef="#br0" timeOffset="1712.9324">4075 10460 0,'0'35'125,"0"0"-109,0-17-16,0 17 31,0 1-15,0-19-1,0 19 1,0-1-1,0 0 1,0 18 0,0-18-1,0-17 1,0 0 0,0-1-16,0 1 15,0 88 157,0-36-172,0-35 16,0-17-16,0 17 15,-18-35 95,-17-17-17,17 17-77,-17 0 0,-1 0-1,19 0-15,-18 0 32,-159-53-17,88 35 1,53 1-1,0-1 1,35 0 0,1 18 15,-1 0 78,0 0-77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8T11:19:55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22207 16316 0,'0'-18'0,"0"1"15,36-1 16,-1 18-15,-17 0 0,34-18-1,-34 1 1,0 17-16,-1-18 16,1 18 15,0 0 0,17 0 32,-17 0-48,-18 18 48,0 17-48,-18 0-15,0 36 16,-35-1 0,36-34-1,17-19-15,-36 36 16,19-17-1,17-19 1,0 1 0,-18-1-1,-17 36 1,35-35 0,-35 17 15,35-17-16,0 0 1</inkml:trace>
  <inkml:trace contextRef="#ctx0" brushRef="#br0" timeOffset="472.276">22472 16369 0,'53'0'63,"-18"18"-63,18-1 15,-35 1-15,-1-18 16,19 17-16,34 1 16,-70 0-1,18-1 1,-1-17 0</inkml:trace>
  <inkml:trace contextRef="#ctx0" brushRef="#br0" timeOffset="1130.7345">22243 17004 0,'0'0'0,"17"-35"0,89-1 15,18-17 1,-36 0 0,0 18-1,-35 0 16,0 35-15,-18-35 0,0 17-1,1 18-15,-19 0 16,19 0-16,-19-18 0,18 1 16,1 17-1,-36-18 1</inkml:trace>
  <inkml:trace contextRef="#ctx0" brushRef="#br0" timeOffset="1719.0099">22825 16810 0,'0'17'78,"0"19"-46,0-1-32,0 0 15,0 1 1,0-19-1,0 1 17,0 0-1,0 17-15,0-18-1,0 1 48</inkml:trace>
  <inkml:trace contextRef="#ctx0" brushRef="#br0" timeOffset="2870.0027">22842 17163 0,'-17'17'15,"-19"-17"1,19 0 0,-1 18-1,1 0 1,17-1 15,0 1-15,0 17-1,0 0 1,0 18 0,0 0-1,17-35 1,1 17-1,-1-17 17,1-1-17,35-17 17,-35 18-32,-1-18 15,54 0 1,-36 0-1,-17-18 1,-1 18 0,1-17-16,-18-19 15,18 19 1,-1-1 0,1-17-1,-18 17 1,0 1-1,0-19-15,0 19 32,0-1-17,0 0 1,0-52 0,0 35-1,-18 17 1,1 18 46,-19 0-30,19 0 14,-19 0-30,19 0 31</inkml:trace>
  <inkml:trace contextRef="#ctx0" brushRef="#br0" timeOffset="4156.0062">23301 16387 0,'53'-36'140,"17"19"-140,-34-1 0,-19 18 16,54-18 0,-36 1-1,-17 17 1,-1 0 15,-17 17 16,0 36-31,0 35-1,-17-17 1,-1-36-1,18-17-15,0 0 32,0-1 30,0 1-46,0-1 15,0 1-31,0 0 16,0-1-1,0 1 1</inkml:trace>
  <inkml:trace contextRef="#ctx0" brushRef="#br0" timeOffset="4838.756">23760 16140 0,'0'35'125,"0"-18"-125,17 54 16,-17 0-1,0-18 1,0-18 0,18 18-16,-18-36 15,0 1 1,17 17-1,-17 1 1,0-19 0,18 1 15,-18-1-15</inkml:trace>
  <inkml:trace contextRef="#ctx0" brushRef="#br0" timeOffset="5294.6668">23830 16492 0,'18'-17'63,"17"-1"-48,0 0 1,-17 18 0,17-17-1,-17 17 1,0 0 0,-1 0-1,1 0 16,-1 0 32</inkml:trace>
  <inkml:trace contextRef="#ctx0" brushRef="#br0" timeOffset="6524.0091">23566 17022 0,'17'52'62,"1"-34"-46,-1 17-1,-17 18 1,0-35 0,18 17-1,0 0 1,-18-17-16,17 17 16,-17-17-16,18-18 15,-18 35 1,0-17-1,18-18 17,17 0 15,-17 0-16,17 0-16,0-18 1,18 1 0,-35 17-1,-1-18 1,1 18 0,17-18-1,1 18 1,-19-17 15,1 17-15,-1 0-1,1 0 17</inkml:trace>
  <inkml:trace contextRef="#ctx0" brushRef="#br0" timeOffset="7505.0163">25259 16316 0,'35'53'62,"-35"-18"-46,18-17-16,-1 17 16,1 18-1,-18 0-15,0 17 16,18-17-16,-1-35 16,1 53-1,-18-54 1</inkml:trace>
  <inkml:trace contextRef="#ctx0" brushRef="#br0" timeOffset="8227.016">25559 16228 0,'17'0'47,"-17"17"-16,0 36-16,18-17 1,-18-19 0,18 71-1,-1-52 1,-17 17-16,0-36 16,0 19-16,0-19 0,0 1 15,0 35 1,0-18-1,0-17 1,0-1 15,0 1-15,-17-18 31</inkml:trace>
  <inkml:trace contextRef="#ctx0" brushRef="#br0" timeOffset="9150.5255">25453 16581 0,'0'0'0,"0"-18"203,35 18-171,-17-18-32,-1 18 15,1 0 1,17 0-1,18 0 1,-35 0 0,17 0-1,-17 0 1</inkml:trace>
  <inkml:trace contextRef="#ctx0" brushRef="#br0" timeOffset="10020.0118">25418 16827 0,'17'0'0,"1"-17"32,0 17-17,-1 0 1,18 0-1,-17-18 17,0 18-17,17 0 1,-17 0 0,-1 0-1,1 0 32</inkml:trace>
  <inkml:trace contextRef="#ctx0" brushRef="#br0" timeOffset="10656.0125">25700 16598 0,'17'0'47,"19"-35"-16,-1 17-15,0 1-16,-17 17 31,17 0-31,-17-18 32,0 18-17</inkml:trace>
  <inkml:trace contextRef="#ctx0" brushRef="#br0" timeOffset="11064.4676">25929 16316 0,'18'0'47,"-18"18"-31,0 17 0,17 71-1,-17-36 1,0-17-1,0-35 1,0-1 0</inkml:trace>
  <inkml:trace contextRef="#ctx0" brushRef="#br0" timeOffset="12085.5854">25682 17039 0,'0'18'16,"0"17"-1,18 0 1,-18 1-1,17 17 1,-17-36-16,18 36 16,0-18-16,-18 1 15,0-19 17</inkml:trace>
  <inkml:trace contextRef="#ctx0" brushRef="#br0" timeOffset="13877.988">25753 17039 0,'17'-17'62,"19"-1"-46,-1-17 0,18-1-1,-35 36 1,-18-17 0,17 17-1,36-18 1,-35 18 15,-1 0 16,1 0 0,0 18 0,-1 52 0,-17-52-32,0 0-15,18-1 16,-18 1-1,0 17 1,0-17 0,18 17-1,-18-17 220,0-1-204,0 1-15,-18 0 280,0-18-264,-17 35-17,0-18 1,17-17-16,-17 0 16,17 18-1,-17 0 1,0-1-1,17-17 1,0 0 15,18 18 126,-17 0-142</inkml:trace>
  <inkml:trace contextRef="#ctx0" brushRef="#br0" timeOffset="15314.1747">26776 16281 0,'-18'0'16,"1"0"-1,-1 17 48,18 36-48,0-17-15,0-19 16,0 1 0,0-1-16,0 1 15,0 0-15,0-1 16,18-17-1,-1 18 17,18-18-32,1 0 15,-1 0 17,-17 0-17,-1 0 16,-17-53 1,18 35-17,-18 1-15,0-1 16,0 1 15,0-19 0,-18 19-15,1 17 31,-1 0-31,0 0 15,1 0-16</inkml:trace>
  <inkml:trace contextRef="#ctx0" brushRef="#br0" timeOffset="16340.9678">26670 16792 0,'0'-17'31,"18"-1"1,35 0-1,-36 1-15,54-1-16,-1 0 15,36-17 1,-35 17 15,-1-17-15,-52 35-1,17-17 1</inkml:trace>
  <inkml:trace contextRef="#ctx0" brushRef="#br0" timeOffset="16915.4961">26952 16757 0,'0'53'78,"0"-18"-78,0-17 16,0 105-1,0-52 1,0-18 0,18 0-1,-1-36 16,-17 1 1</inkml:trace>
  <inkml:trace contextRef="#ctx0" brushRef="#br0" timeOffset="17862.2087">27182 16228 0,'17'0'109,"-17"17"-93,0 72 0,18 34-1,-18-35 1,0-17-1,0-1 1,0 1 0,0-53-16,0 17 15,0 0-15,0 0 16,0 1-16,17 17 16,1-18-1,-18 0 1,0-17-1,0-1 1,18-17 15,-18 18-15</inkml:trace>
  <inkml:trace contextRef="#ctx0" brushRef="#br0" timeOffset="20309.019">21837 16087 0,'-53'53'31,"-70"52"-15,34-34-16,-211 88 15,71-36 17,0 1-17,211-124 1,1 17-1,17 1 95,0 17-79,17-17-15,36-1 62,18 1-63,52 70 1,142 89 0,-89-36-1,-17-18 1,-106-52 0,0-71-1,-53 17 1,35-17 15,-17 0-15</inkml:trace>
  <inkml:trace contextRef="#ctx0" brushRef="#br0" timeOffset="21532.0265">28081 16016 0,'71'18'63,"-1"35"-48,301 105 1,34-16 0,-87-1-1,-107-88 1,-34-18-1,-124-18 1,-36-17 0,-17 36 156,-52 52-172,34-53 15,-123 106 1,35-35-1,-70 18 1,87-54 0,72-70-1,-1 18-15,18-1 78,0 1-62,0 0 0,0-1-1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8T12:20:23.8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10477 6103 0,'36'0'204,"52"0"-189,-53 0 1,18-18-16,71 18 15,-36 0 1,71 0 0,35 0-1,-53 0 1,-71 0 0,1 0-1,-54 0-15,1 0 16,0 0 46,17 0-46,0 0-16,1 0 16,52 0-1,-53 0 1,-17 0-1,-1 0 1,1 0 0,17 18 15,1-18-15,-19 0-1,89 0 1,0 18-1,0-18 1,-18 0 0,0 0-1,-17 0 1,-54 0 0,36 0-1,-18 0 1,-17 17-16,35-17 15,-35 0 1,-1 0-16,36 18 16,18-18-1,-1 18 1,36-18 0,35 0 15,-35 0-16,-35 0 1,-54 0 15,54 0 32,-54 0-63,36 0 15,18 0-15,52 0 16,-17 0 0,-35 0-1,-36 0 1,0 0 15,1 0-15,-19 0-1,1 0 1,17 0 0,18 0-16,71 0 15,-72 0-15,-16 0 16,70 0 0,-89 0-1,1 0 1,0 0-1,17 0 17,124 0-17,-107 0-15,142 0 16,53 0 0,-123 0 15,-71 0-16,-36 0 1,1 0 93,17 0-93,18-18 0,53 18-1,0 0 1,-18 0 0,-35 0 15,-35 0-16,-1 0 1,1 0 0,0 0-1,87-18 1,-16 18 0,-36-17-1,35 17-15,88-18 16,-123 18-1,0 0-15,0 0 16,-18 0 0,0 0-1,-17-18 48,17 1-63,54 17 15,-19 0 1,54 0 0,17 0-1,-124 0 1,1 0 0,17-18 109,-17 0-125,0 18 15,17 0 1,-18 0 46,19 0-46,-19 0 0,19-17-1,-19 17 1,1 0 15,0 0-15,34 0-1,-16 0 1,-36-18-16,53 18 16,-36 0-1,1 0 16,0 0-15,-18-17 15,35 17-15,0 0 0,-17 0 46,-1 0-46,1-18 15,17 18-15,-17 0-1,17-18 1,-17 18-1,-18-17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8T12:20:29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7003 0,'18'0'94,"-1"0"-63,1 0-15,17 0-1,1 0 17,-19 0-17</inkml:trace>
  <inkml:trace contextRef="#ctx0" brushRef="#br0" timeOffset="8629.1642">723 7426 0,'35'0'78,"-17"0"-46,0 0-17,-1-18 1,1 18-1,0-17 17,-1 17 77,-17 17-15,0 1-79,0 17 1,0-17 0,0 0-1,0 17 1,0 0 0,0-17-1,0-1 16</inkml:trace>
  <inkml:trace contextRef="#ctx0" brushRef="#br0" timeOffset="9469.2074">670 7814 0,'36'0'78,"-19"-18"-62,1 18-16,17-35 15,0 17 1,1 1 0,-1-1-1,-17 18 16,17 0-15,-18 0 0,19 0-1,-1 0 1</inkml:trace>
  <inkml:trace contextRef="#ctx0" brushRef="#br0" timeOffset="10056.8923">952 7743 0,'0'53'140,"0"-17"-140,0-1 16,0 0 0,0 0-16,0 1 15,0 17-15,0-18 16,0-17-1,0-1 1,0 1 0</inkml:trace>
  <inkml:trace contextRef="#ctx0" brushRef="#br0" timeOffset="10657.5363">1129 7391 0,'18'0'63,"17"0"-48,-18-18 1,1 18 0,0 0-1</inkml:trace>
  <inkml:trace contextRef="#ctx0" brushRef="#br0" timeOffset="11290.6097">1111 7585 0,'36'0'78,"-1"0"-62,0 0-16,-17 0 15,-1-18 1,1 0-1,0 18 1,-1-17 0,1 17 15</inkml:trace>
  <inkml:trace contextRef="#ctx0" brushRef="#br0" timeOffset="12545.2062">1288 7726 0,'-18'0'16,"0"17"0,1 1-1,17 0 1,-18 17 15,18 0-15,0-17-1,0 17 1,0-17 0,0-1-1,18 1 1,17-18 0,-17 0-1,-1 0 1,1-18-1,-18-17 1,0 0 0,0 17 15,0 1 0,0-1-15,-18 18 62,18-35 109,0 17-171,18 18 0,0 0-1,34-18 1,-16 18 0,-1-17-1,-17 17 16</inkml:trace>
  <inkml:trace contextRef="#ctx0" brushRef="#br0" timeOffset="13374.8967">1376 7885 0,'35'0'172,"-17"0"-157,-1-18 1,19 18 0,-19 0-1,1-18 32</inkml:trace>
  <inkml:trace contextRef="#ctx0" brushRef="#br0" timeOffset="13965.2606">1517 7585 0,'0'35'47,"0"18"-32,0 17 1,0-17 0,0-17-1,0-1 1,18 0-1,-1 0 1,-17-17 0,0 0-1,0 17 17</inkml:trace>
  <inkml:trace contextRef="#ctx0" brushRef="#br0" timeOffset="14990.8988">1341 8149 0,'0'35'47,"0"1"-31,0-1 0,0 0-1,17-17 1,-17 0 46,18-18 16,-1 0-46,1 0-17,17-18 1,1 0 0,-1 1-1,0-1 1,0 0-1,1 18 1,-1 0 0,0 0-1,-17 0 1,-18-17 31</inkml:trace>
  <inkml:trace contextRef="#ctx0" brushRef="#br0" timeOffset="27607.9206">2628 7020 0,'0'18'94,"0"0"-78,0-1-1,0 1 1,0-1 0,0 1-1,0 17 1,0-17-1,0 0 17,0-1-17,0 1 32,0 17-31,0-17-1,0-1 17,0 19-17,0-1 17,0-17 14,0 17-30,0-17 15,0-1-15,0 1 0,0 0 15,0 34-16,0-34 17,0 17-1,0-17 0,0 0-15,0-1 15,0 19-15,0-19-1,0 18 17,0-17-17,0 35 1,0-35-1,0-1 1,0 19 0,0-1 15,0 0 16,0 0-32,0 1 32,0-19-31,0 1 0,0 17-1,0 1 32,0-19-31,0 1-1,0 17 17,0-17-17,0 17 1,0-17-1,0-1 1,0 19 0,0-19-1,0 1 1,0-1 0,0 1-1,0 17 1,0 1-1,0-19 1,0 1 0,0 0-1,0-1 1,0 18 0,0-17-1,0 17 1,0-17-1,0 0 1,0-1 0,0 1 15,0 0-15,0-1-1,18 19 1,-18-19-1,0 1 1,0-1 15,0 1-15,0 0 0,0 17-1,0 0 1,0-17 15,0 0-15,0 17 15,17-18 94,1-17 156,0 0-265,-18 18-1,17-18 32,1 0-15,0 0-1,-1 0 0,1 0 0,0 0 1,-1 0 46,1 0 0,-1 0-63</inkml:trace>
  <inkml:trace contextRef="#ctx0" brushRef="#br0" timeOffset="182042.9467">4798 12806 0,'17'0'157,"19"0"-142,-19 0 16,1 0-15,0 0 0,52 0 171,-70-18-171,18 18-1</inkml:trace>
  <inkml:trace contextRef="#ctx0" brushRef="#br0" timeOffset="184119.4385">4833 12841 0,'0'18'62,"0"-1"-46,-18 19-16,18-19 16,0 1-1,0 52 1,-17-34 0,17-1-1,0 0 1,0 1-1,0-1 1,0 0 0,0 0-1,0 1 1,0-1 0,0 0-1,-18 1 1,18-1-1,0-18 1,0 1 0,0 53-1,0-36 1,0 18 0,0-18-1,0 18 1,0-35 15,0 35-15,0 0-1,0-36 1,0 36 0,0-35-1,18 35 1,-18 0-1,0-18 1,0 18 0,0 0-1,17-18 1,-17 35 0,0-34-1,0-1 1,0-17 15,0 17-15,0-17-1,0 17 1,0-17-16,0 17 16,0-18-16,0 1 15,0 0 1,0-1-1,18 36 32,-18-17-31,0-19 0,18 18 30,-18 18-30,17-53 0,-17 36-1,0-19 63,0 1-46,53-18 77,-35 0-93,0 0-1,17 0 1,-35-18 0,35 18-1,-17 0 1,17 0 31,-17 0 15,-1 0-15</inkml:trace>
  <inkml:trace contextRef="#ctx0" brushRef="#br0" timeOffset="185789.1088">1094 13617 0,'35'0'125,"-17"0"-109</inkml:trace>
  <inkml:trace contextRef="#ctx0" brushRef="#br0" timeOffset="186629.1109">1147 13617 0,'17'0'109,"18"0"-93,-17 0 15,0 0-15,17 0-1,-17 0 1,17 0-1,-17 0 110</inkml:trace>
  <inkml:trace contextRef="#ctx0" brushRef="#br0" timeOffset="188393.5726">1164 13635 0,'0'35'188,"0"-17"-172,0-1-1,0 19 1,-17-19-1,17 36 1,0-35 0,0 17-16,0 0 15,0-17 1,0 0 46,0-1 48,0 1-95,17-36 110,18 1-109,-17 17-16,0 0 47,17 0-31,-17 0 15,-1 0 63,36 0-32</inkml:trace>
  <inkml:trace contextRef="#ctx0" brushRef="#br0" timeOffset="189625.8375">1482 13441 0,'0'17'78,"0"1"-62,0 17 15,17 1-15,-17-1 0,0 0-1,0 0 1,0 1-1,0-19-15,0 1 16,0 0 0,0-1-1,0 19 1,0 17 0,0 35-1,0-18 16,0-34-15,0-19 0,0 1 15,0 17-15,18-35-1,-18 53 1,0-35 15,0-1 32,18 1-48,-18 0 32,17-1 47,-17 1-47</inkml:trace>
  <inkml:trace contextRef="#ctx0" brushRef="#br0" timeOffset="190724.1258">1552 13811 0,'18'0'141,"-1"0"-126,1 0 16,0 0 1,-1 0-17,1 0 48,0 0-48,-18-17 32,17 17-31,1 0 0,0 0 15</inkml:trace>
  <inkml:trace contextRef="#ctx0" brushRef="#br0" timeOffset="191745.0895">1852 13423 0,'35'0'62,"1"0"-30,-19 18-17,1-18-15,0 17 47</inkml:trace>
  <inkml:trace contextRef="#ctx0" brushRef="#br0" timeOffset="192511.117">1799 13600 0,'18'0'78,"17"0"-62,-17 0-1,17 0 1,-17 0 0,-1 0-1,19 0 1,-19 0 15,1 0-15,-1 0 46,1 0-46,17 0-1</inkml:trace>
  <inkml:trace contextRef="#ctx0" brushRef="#br0" timeOffset="193923.6347">1976 13794 0,'-18'0'15,"0"0"48,18 17-32,0 1 0,0 17-15,0 0 31,0-17-32,0 0 1,0 17 0,18-35 15,0 35-16,-18-17 32,17-18-31,1 0 0,-1 0 15,19 0-16,-19-35 17,1 35-17,0-36 17,-18 19-17,0-1 1,0-17-1,0 17 32,0 1-31,0-1 15,0 0 0,0 1-15,-18 17 62,18-18-47,-18 18-15,1 0 0,-1 0 31</inkml:trace>
  <inkml:trace contextRef="#ctx0" brushRef="#br0" timeOffset="194741.1279">2187 13811 0,'18'0'63,"-1"0"-47,1 0-1,0 0 32,-1 0-31,1 0-1</inkml:trace>
  <inkml:trace contextRef="#ctx0" brushRef="#br0" timeOffset="195777.13">2187 13899 0,'35'0'109,"-17"0"-77,0 0-17,-1 0 1,1 0 343</inkml:trace>
  <inkml:trace contextRef="#ctx0" brushRef="#br0" timeOffset="196441.3283">2311 13617 0,'0'18'125,"0"17"-109,0 18-16,0-35 15,0-1 1,0 19 0,0 17-1,0-1 1,0-16 0,0-19-16,0 1 15,0 17 1,0 1 31</inkml:trace>
  <inkml:trace contextRef="#ctx0" brushRef="#br0" timeOffset="197707.1324">2240 14093 0,'-18'0'63,"1"0"-16,17 18-32,0 0 32,0 17-31,0-17-1,0-1 1,0 19 0,0-19-1,0 1 1,0 17 0,17-35-1,1 18 16,0-18-15,-1 17 0,19-17-16,-19 0 15,1 0 1,0 0 0,-1 0 15,19-17 0,-36-1-15,17-17-1,1 17 1,-18 1 0,0-19-1,0 19 16,0-1-15,0 0 0,0-17 31,-18 17-32,1 18 1,-1-17 15,-17 17-15,35-18-1,-18 18 1,0 0 15,1 0-15,-1 0 15</inkml:trace>
  <inkml:trace contextRef="#ctx0" brushRef="#br0" timeOffset="198584.1352">2805 13652 0,'-18'0'78,"-17"36"-78,17-1 15,-17-17 1,17 35 0,-35 17-1,36-52 1,17-1-1,-18 1 1</inkml:trace>
  <inkml:trace contextRef="#ctx0" brushRef="#br0" timeOffset="199289.8144">2628 13847 0,'18'0'63,"-1"0"-47,19 17-1,-19 18 1,1-35-1,-18 18 17,18-18-1,-1 18-15</inkml:trace>
  <inkml:trace contextRef="#ctx0" brushRef="#br0" timeOffset="199877.5777">2769 13811 0,'18'0'94,"0"0"-78,-1 0 15,18 0-16,-17 0 1,0-17 0,-1 17-1,19-18 1</inkml:trace>
  <inkml:trace contextRef="#ctx0" brushRef="#br0" timeOffset="200270.0611">2963 13564 0,'0'18'32,"0"17"-17,0 18 1,0 18-1,0-18-15,0-53 0,0 17 16,0 160 62</inkml:trace>
  <inkml:trace contextRef="#ctx0" brushRef="#br0" timeOffset="204433.8566">2857 14182 0,'-17'0'78,"-1"17"-15,1 1-48,17 0 1,-18-1-1,18 1 17,0 17-17,0-17 1,0-1 31,18 1-32,-18 0 32,17-1-31,18 1 0,1-18 30,-19 0-30,1 0 0,0 0 15,-1 0-15,1-18 46,0 1-46,-18-19-1,17 1 1,-17 0 46,0 17-46,0-17 31,0 17-31,0 1-1,0-1 32,0 0 0,-17 18-16,-1 0 125,0 18-140,18 0 0,-17-18-1</inkml:trace>
  <inkml:trace contextRef="#ctx0" brushRef="#br0" timeOffset="206795.134">2840 14217 0,'17'0'141,"1"0"-125,17-18-1,-17 18 79,0 0-78</inkml:trace>
  <inkml:trace contextRef="#ctx0" brushRef="#br0" timeOffset="210975.1756">212 8608 0,'-18'35'125,"0"-17"-109,1 17-1,17 0 1,0 1 0,0-19-1,0 54 1,0-36-1,17 0 1,1 1 0,-18-1-1,18 0 1,-18 0 0,35 1-1,-35-19 16,18 1-15,-1-18 0,18 18-1,-35-1 1,18-17 0,0 18-1,17-1 1,-17-17-1</inkml:trace>
  <inkml:trace contextRef="#ctx0" brushRef="#br0" timeOffset="212081.1405">494 8802 0,'0'0'0,"0"-18"32,18 18-1,-1 0-15,18-17-1,1 17-15,-19 0 78,-17 17 47,0 18-109,0 1 0,0-1-1,0-17 1,0-1-16,-35 36 31,35-18-15,-18-17-1,18 17 1,0-17 0,0 0 15,0-1-16,0 1 17</inkml:trace>
  <inkml:trace contextRef="#ctx0" brushRef="#br0" timeOffset="212623.1415">600 9013 0,'17'0'94,"19"18"-78,-19-18-1,1 18 17,0-1-17,-18 1 1</inkml:trace>
  <inkml:trace contextRef="#ctx0" brushRef="#br0" timeOffset="213281.4608">723 8767 0,'0'35'62,"0"-18"-46,0 19-16,0-1 15,0 0 1,0-17 0,0 17-16,0-17 15,0 17-15,0-17 16,18-18-1,-18 17 1,17 1 15</inkml:trace>
  <inkml:trace contextRef="#ctx0" brushRef="#br0" timeOffset="213753.3471">794 8943 0,'17'0'16,"-17"-18"15,36 1-16,-19 17 1,19 0 15,-19 0-15,1 0 0,-1 0-1,1 0 32</inkml:trace>
  <inkml:trace contextRef="#ctx0" brushRef="#br0" timeOffset="214513.1436">935 8714 0,'0'-18'0,"0"36"109,0-1-93,0 19-1,0-1 1,0 0-16,0 0 31,0 1-31,0-1 32,0-17-32,0-1 15,0 18 1,0-17-1,0 0 1,0 17 15,0-17-15,17-1 0,1 1 30</inkml:trace>
  <inkml:trace contextRef="#ctx0" brushRef="#br0" timeOffset="216169.7384">1076 8749 0,'18'0'16,"-1"0"0,1 0 31,0 0-32,-1-18 1,1 18 31,-1 0-16,-17 18 94,0 17-63,0-17-30,0-1-32,0 19 15,-17-36 1,17 35 0,0 0-16,-35 1 15,17-1 1,18-18-1,0 1 17</inkml:trace>
  <inkml:trace contextRef="#ctx0" brushRef="#br0" timeOffset="216717.1466">1164 8943 0,'18'0'32,"-1"18"-1,1-1-16,0 1 1,-1 17 0,1-35 15,-18 18 0</inkml:trace>
  <inkml:trace contextRef="#ctx0" brushRef="#br0" timeOffset="217439.1472">1252 8908 0,'0'0'0,"18"0"47,0-18-16,17 18-15,-17 0 15,17 0-15,-18 0 0</inkml:trace>
  <inkml:trace contextRef="#ctx0" brushRef="#br0" timeOffset="217949.9532">1393 8749 0,'0'35'78,"0"-17"-62,0-1-16,18 19 16,-18-19-1,0 1 1,0 0-1,0-1 1,0 19 0,18-36-1,-18 17 17</inkml:trace>
  <inkml:trace contextRef="#ctx0" brushRef="#br0" timeOffset="219385.1502">1358 9049 0,'0'17'125,"0"1"-110,0 0 32,0 17-31,0 18 31,18-36-47,-18 1 15,17 0 1,1-1 0,0 19 15,17-19-15,-17 1 15,-1-18-16,36 0 1,-35 0 0,-1-18-1,19 1 1,-19 17 0,1-18-1,-18-17 16,0 17-15,18-17 0,-18 0-1,0 17 17,0 0-17,0 1 1,0-1 15,-18 0 0,0 18 1,-17 0-17,-18 0 32,36 0-31,-1 0-1,0 18 1,18 0 62,-17-18-62</inkml:trace>
  <inkml:trace contextRef="#ctx0" brushRef="#br0" timeOffset="220798.1617">1746 8837 0,'-17'0'47,"-1"0"15,0 18-30,18 17-1,0 0-31,0-17 31,0 0-15,0-1-1,36-17 1,-19 0 15,1 0-15,0 0-16,-1 0 31,1 0-15,-1-35-1,1 17 1,-18 1 0,18-1-1,-18 0 16,0 1 1,0-1-1,-18 18 0,0 0-15,1 0 31,-18 0-32</inkml:trace>
  <inkml:trace contextRef="#ctx0" brushRef="#br0" timeOffset="221581.3063">1817 9137 0,'35'-18'109,"-17"-17"-93,17 17-1,-17 18 1,-1-17 0,1-1-1,0 0 1,-1 18 0,18 0-1</inkml:trace>
  <inkml:trace contextRef="#ctx0" brushRef="#br0" timeOffset="222264.1635">2028 8661 0,'0'35'94,"0"-17"-94,0 17 16,0 0-1,0 0-15,0-17 16,0 17 0,0 1-16,0-19 15,0 19 1,0 16-1,18-16 1,-18-19 0,0 36-1,0-17 1,0-19-16,0 1 47,0-53 78</inkml:trace>
  <inkml:trace contextRef="#ctx0" brushRef="#br0" timeOffset="223189.5101">2222 8608 0,'36'0'31,"-1"0"16,0 35-32,1 0 1,-36-17 0,17 0-1,1 17 1,0 0-1,-18-17-15,0 17 16,0-17-16,0-1 16,0 1-1,0 0 1,0 17 15,0 0-31,-18-17 16,0-1-1,18 19-15,-17-1 32,-1-17-17,0-1 1,1-17 15,-1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D23F-673A-4B38-AE72-F729B5221B1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13D6-8ED2-4EB8-899F-0AF282CBC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0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5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" y="107092"/>
            <a:ext cx="10058400" cy="609600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606746"/>
            <a:ext cx="1312025" cy="251254"/>
          </a:xfrm>
        </p:spPr>
        <p:txBody>
          <a:bodyPr/>
          <a:lstStyle>
            <a:lvl1pPr>
              <a:defRPr sz="1000" b="1"/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39696"/>
            <a:ext cx="12192000" cy="218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50" y="49427"/>
            <a:ext cx="10058400" cy="70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69" y="914400"/>
            <a:ext cx="11664779" cy="558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639697"/>
            <a:ext cx="1312025" cy="21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550" y="757882"/>
            <a:ext cx="996696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spc="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Lecture_1  Interface </a:t>
            </a:r>
            <a:endParaRPr lang="ko-KR" altLang="en-US"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 smtClean="0"/>
              <a:t>무명 클래스 예제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3904" y="959524"/>
            <a:ext cx="8747813" cy="5507778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 err="1">
                <a:solidFill>
                  <a:srgbClr val="7F0055"/>
                </a:solidFill>
                <a:latin typeface="+mn-ea"/>
                <a:cs typeface="Tahoma"/>
              </a:rPr>
              <a:t>public</a:t>
            </a:r>
            <a:r>
              <a:rPr lang="ko-KR" altLang="ko-KR" sz="2200" kern="0" dirty="0">
                <a:latin typeface="+mn-ea"/>
                <a:cs typeface="Tahoma"/>
              </a:rPr>
              <a:t>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class</a:t>
            </a:r>
            <a:r>
              <a:rPr lang="ko-KR" altLang="ko-KR" sz="2200" kern="0" dirty="0">
                <a:latin typeface="+mn-ea"/>
                <a:cs typeface="Tahoma"/>
              </a:rPr>
              <a:t> AnonymousClassTest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public</a:t>
            </a:r>
            <a:r>
              <a:rPr lang="ko-KR" altLang="ko-KR" sz="2200" kern="0" dirty="0">
                <a:latin typeface="+mn-ea"/>
                <a:cs typeface="Tahoma"/>
              </a:rPr>
              <a:t>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static</a:t>
            </a:r>
            <a:r>
              <a:rPr lang="ko-KR" altLang="ko-KR" sz="2200" kern="0" dirty="0">
                <a:latin typeface="+mn-ea"/>
                <a:cs typeface="Tahoma"/>
              </a:rPr>
              <a:t>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void</a:t>
            </a:r>
            <a:r>
              <a:rPr lang="ko-KR" altLang="ko-KR" sz="2200" kern="0" dirty="0">
                <a:latin typeface="+mn-ea"/>
                <a:cs typeface="Tahoma"/>
              </a:rPr>
              <a:t> main(String args[]) {</a:t>
            </a:r>
            <a:endParaRPr lang="en-US" altLang="ko-KR" sz="2200" kern="0" dirty="0">
              <a:latin typeface="+mn-ea"/>
              <a:cs typeface="Tahoma"/>
            </a:endParaRPr>
          </a:p>
          <a:p>
            <a:pPr marL="127000"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200" kern="0" dirty="0">
                <a:solidFill>
                  <a:srgbClr val="00B050"/>
                </a:solidFill>
                <a:latin typeface="+mn-ea"/>
                <a:cs typeface="Tahoma"/>
              </a:rPr>
              <a:t>            </a:t>
            </a:r>
            <a:r>
              <a:rPr lang="ko-KR" altLang="ko-KR" sz="2200" kern="0" dirty="0">
                <a:solidFill>
                  <a:srgbClr val="00B050"/>
                </a:solidFill>
                <a:latin typeface="+mn-ea"/>
                <a:cs typeface="Tahoma"/>
              </a:rPr>
              <a:t>// 무명 클래스 정의</a:t>
            </a:r>
            <a:endParaRPr lang="ko-KR" altLang="ko-KR" sz="2200" kern="0" dirty="0">
              <a:latin typeface="+mn-ea"/>
              <a:cs typeface="Tahoma"/>
            </a:endParaRP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</a:t>
            </a:r>
            <a:r>
              <a:rPr lang="ko-KR" altLang="ko-KR" sz="2200" b="1" u="sng" kern="0" dirty="0">
                <a:solidFill>
                  <a:srgbClr val="7030A0"/>
                </a:solidFill>
                <a:latin typeface="+mn-ea"/>
                <a:cs typeface="Tahoma"/>
              </a:rPr>
              <a:t>RemoteControl</a:t>
            </a:r>
            <a:r>
              <a:rPr lang="ko-KR" altLang="ko-KR" sz="2200" b="1" u="sng" kern="0" dirty="0">
                <a:latin typeface="+mn-ea"/>
                <a:cs typeface="Tahoma"/>
              </a:rPr>
              <a:t> </a:t>
            </a:r>
            <a:r>
              <a:rPr lang="ko-KR" altLang="ko-KR" sz="2200" b="1" kern="0" dirty="0">
                <a:solidFill>
                  <a:srgbClr val="FF0000"/>
                </a:solidFill>
                <a:latin typeface="+mn-ea"/>
                <a:cs typeface="Tahoma"/>
              </a:rPr>
              <a:t>ac</a:t>
            </a:r>
            <a:r>
              <a:rPr lang="ko-KR" altLang="ko-KR" sz="2200" b="1" u="sng" kern="0" dirty="0">
                <a:latin typeface="+mn-ea"/>
                <a:cs typeface="Tahoma"/>
              </a:rPr>
              <a:t> = </a:t>
            </a:r>
            <a:r>
              <a:rPr lang="ko-KR" altLang="ko-KR" sz="2200" b="1" u="sng" kern="0" dirty="0">
                <a:solidFill>
                  <a:srgbClr val="7F0055"/>
                </a:solidFill>
                <a:latin typeface="+mn-ea"/>
                <a:cs typeface="Tahoma"/>
              </a:rPr>
              <a:t>new</a:t>
            </a:r>
            <a:r>
              <a:rPr lang="ko-KR" altLang="ko-KR" sz="2200" b="1" u="sng" kern="0" dirty="0">
                <a:latin typeface="+mn-ea"/>
                <a:cs typeface="Tahoma"/>
              </a:rPr>
              <a:t> </a:t>
            </a:r>
            <a:r>
              <a:rPr lang="ko-KR" altLang="ko-KR" sz="2200" b="1" u="sng" kern="0" dirty="0">
                <a:solidFill>
                  <a:srgbClr val="7030A0"/>
                </a:solidFill>
                <a:latin typeface="+mn-ea"/>
                <a:cs typeface="Tahoma"/>
              </a:rPr>
              <a:t>RemoteControl() </a:t>
            </a:r>
            <a:r>
              <a:rPr lang="ko-KR" altLang="ko-KR" sz="2200" kern="0" dirty="0">
                <a:latin typeface="+mn-ea"/>
                <a:cs typeface="Tahoma"/>
              </a:rPr>
              <a:t>{</a:t>
            </a:r>
            <a:r>
              <a:rPr lang="en-US" altLang="ko-KR" sz="2200" kern="0" dirty="0">
                <a:latin typeface="+mn-ea"/>
                <a:cs typeface="Tahoma"/>
              </a:rPr>
              <a:t> </a:t>
            </a:r>
            <a:endParaRPr lang="ko-KR" altLang="ko-KR" sz="2200" kern="0" dirty="0">
              <a:solidFill>
                <a:srgbClr val="00B050"/>
              </a:solidFill>
              <a:latin typeface="+mn-ea"/>
              <a:cs typeface="Tahoma"/>
            </a:endParaRP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      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public</a:t>
            </a:r>
            <a:r>
              <a:rPr lang="ko-KR" altLang="ko-KR" sz="2200" kern="0" dirty="0">
                <a:latin typeface="+mn-ea"/>
                <a:cs typeface="Tahoma"/>
              </a:rPr>
              <a:t>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void</a:t>
            </a:r>
            <a:r>
              <a:rPr lang="ko-KR" altLang="ko-KR" sz="2200" kern="0" dirty="0">
                <a:latin typeface="+mn-ea"/>
                <a:cs typeface="Tahoma"/>
              </a:rPr>
              <a:t> turnOn()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              System.</a:t>
            </a:r>
            <a:r>
              <a:rPr lang="ko-KR" altLang="ko-KR" sz="2200" kern="0" dirty="0">
                <a:solidFill>
                  <a:srgbClr val="0000C0"/>
                </a:solidFill>
                <a:latin typeface="+mn-ea"/>
                <a:cs typeface="Tahoma"/>
              </a:rPr>
              <a:t>out</a:t>
            </a:r>
            <a:r>
              <a:rPr lang="ko-KR" altLang="ko-KR" sz="2200" kern="0" dirty="0">
                <a:latin typeface="+mn-ea"/>
                <a:cs typeface="Tahoma"/>
              </a:rPr>
              <a:t>.println(</a:t>
            </a:r>
            <a:r>
              <a:rPr lang="ko-KR" altLang="ko-KR" sz="2200" kern="0" dirty="0">
                <a:solidFill>
                  <a:srgbClr val="2A00FF"/>
                </a:solidFill>
                <a:latin typeface="+mn-ea"/>
                <a:cs typeface="Tahoma"/>
              </a:rPr>
              <a:t>"TV turnOn()"</a:t>
            </a:r>
            <a:r>
              <a:rPr lang="ko-KR" altLang="ko-KR" sz="2200" kern="0" dirty="0">
                <a:latin typeface="+mn-ea"/>
                <a:cs typeface="Tahoma"/>
              </a:rPr>
              <a:t>);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       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public</a:t>
            </a:r>
            <a:r>
              <a:rPr lang="ko-KR" altLang="ko-KR" sz="2200" kern="0" dirty="0">
                <a:latin typeface="+mn-ea"/>
                <a:cs typeface="Tahoma"/>
              </a:rPr>
              <a:t> </a:t>
            </a:r>
            <a:r>
              <a:rPr lang="ko-KR" altLang="ko-KR" sz="2200" kern="0" dirty="0">
                <a:solidFill>
                  <a:srgbClr val="7F0055"/>
                </a:solidFill>
                <a:latin typeface="+mn-ea"/>
                <a:cs typeface="Tahoma"/>
              </a:rPr>
              <a:t>void</a:t>
            </a:r>
            <a:r>
              <a:rPr lang="ko-KR" altLang="ko-KR" sz="2200" kern="0" dirty="0">
                <a:latin typeface="+mn-ea"/>
                <a:cs typeface="Tahoma"/>
              </a:rPr>
              <a:t> turnOff()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              System.</a:t>
            </a:r>
            <a:r>
              <a:rPr lang="ko-KR" altLang="ko-KR" sz="2200" kern="0" dirty="0">
                <a:solidFill>
                  <a:srgbClr val="0000C0"/>
                </a:solidFill>
                <a:latin typeface="+mn-ea"/>
                <a:cs typeface="Tahoma"/>
              </a:rPr>
              <a:t>out</a:t>
            </a:r>
            <a:r>
              <a:rPr lang="ko-KR" altLang="ko-KR" sz="2200" kern="0" dirty="0">
                <a:latin typeface="+mn-ea"/>
                <a:cs typeface="Tahoma"/>
              </a:rPr>
              <a:t>.println(</a:t>
            </a:r>
            <a:r>
              <a:rPr lang="ko-KR" altLang="ko-KR" sz="2200" kern="0" dirty="0">
                <a:solidFill>
                  <a:srgbClr val="2A00FF"/>
                </a:solidFill>
                <a:latin typeface="+mn-ea"/>
                <a:cs typeface="Tahoma"/>
              </a:rPr>
              <a:t>"TV turnOff()"</a:t>
            </a:r>
            <a:r>
              <a:rPr lang="ko-KR" altLang="ko-KR" sz="2200" kern="0" dirty="0">
                <a:latin typeface="+mn-ea"/>
                <a:cs typeface="Tahoma"/>
              </a:rPr>
              <a:t>);      }</a:t>
            </a:r>
            <a:endParaRPr lang="en-US" altLang="ko-KR" sz="2200" kern="0" dirty="0">
              <a:latin typeface="+mn-ea"/>
              <a:cs typeface="Tahoma"/>
            </a:endParaRPr>
          </a:p>
          <a:p>
            <a:r>
              <a:rPr lang="en-US" altLang="ko-KR" sz="2200" dirty="0">
                <a:solidFill>
                  <a:srgbClr val="7F0055"/>
                </a:solidFill>
                <a:latin typeface="+mn-ea"/>
              </a:rPr>
              <a:t>                      public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setVolume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>
                <a:solidFill>
                  <a:srgbClr val="6A3E3E"/>
                </a:solidFill>
                <a:latin typeface="+mn-ea"/>
              </a:rPr>
              <a:t>volume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en-US" altLang="ko-KR" sz="2200" dirty="0">
                <a:solidFill>
                  <a:srgbClr val="7F0055"/>
                </a:solidFill>
                <a:latin typeface="+mn-ea"/>
              </a:rPr>
              <a:t>     		      </a:t>
            </a:r>
            <a:r>
              <a:rPr lang="en-US" altLang="ko-KR" sz="220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0000C0"/>
                </a:solidFill>
                <a:latin typeface="+mn-ea"/>
              </a:rPr>
              <a:t>volume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2200" dirty="0">
                <a:solidFill>
                  <a:srgbClr val="6A3E3E"/>
                </a:solidFill>
                <a:latin typeface="+mn-ea"/>
              </a:rPr>
              <a:t>volume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    		      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22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2200" dirty="0">
                <a:solidFill>
                  <a:srgbClr val="2A00FF"/>
                </a:solidFill>
                <a:latin typeface="+mn-ea"/>
              </a:rPr>
              <a:t>현재 </a:t>
            </a:r>
            <a:r>
              <a:rPr lang="en-US" altLang="ko-KR" sz="2200" dirty="0">
                <a:solidFill>
                  <a:srgbClr val="2A00FF"/>
                </a:solidFill>
                <a:latin typeface="+mn-ea"/>
              </a:rPr>
              <a:t>TV </a:t>
            </a:r>
            <a:r>
              <a:rPr lang="ko-KR" altLang="en-US" sz="2200" dirty="0">
                <a:solidFill>
                  <a:srgbClr val="2A00FF"/>
                </a:solidFill>
                <a:latin typeface="+mn-ea"/>
              </a:rPr>
              <a:t>볼륨</a:t>
            </a:r>
            <a:r>
              <a:rPr lang="en-US" altLang="ko-KR" sz="2200" dirty="0">
                <a:solidFill>
                  <a:srgbClr val="2A00FF"/>
                </a:solidFill>
                <a:latin typeface="+mn-ea"/>
              </a:rPr>
              <a:t>: "</a:t>
            </a:r>
            <a:r>
              <a:rPr lang="ko-KR" altLang="en-US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2200" dirty="0">
                <a:solidFill>
                  <a:srgbClr val="6A3E3E"/>
                </a:solidFill>
                <a:latin typeface="+mn-ea"/>
              </a:rPr>
              <a:t>volume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                      }</a:t>
            </a:r>
            <a:endParaRPr lang="en-US" altLang="ko-KR" sz="2200" kern="0" dirty="0">
              <a:latin typeface="+mn-ea"/>
              <a:cs typeface="Tahoma"/>
            </a:endParaRPr>
          </a:p>
          <a:p>
            <a:r>
              <a:rPr lang="en-US" altLang="ko-KR" sz="2200" b="1" kern="0" dirty="0">
                <a:latin typeface="+mn-ea"/>
                <a:cs typeface="Tahoma"/>
              </a:rPr>
              <a:t>               </a:t>
            </a:r>
            <a:r>
              <a:rPr lang="ko-KR" altLang="ko-KR" sz="2200" b="1" kern="0" dirty="0">
                <a:latin typeface="+mn-ea"/>
                <a:cs typeface="Tahoma"/>
              </a:rPr>
              <a:t>}</a:t>
            </a:r>
            <a:r>
              <a:rPr lang="ko-KR" altLang="ko-KR" sz="2200" b="1" kern="0" dirty="0">
                <a:solidFill>
                  <a:srgbClr val="FF0000"/>
                </a:solidFill>
                <a:latin typeface="+mn-ea"/>
                <a:cs typeface="Tahoma"/>
              </a:rPr>
              <a:t>;</a:t>
            </a:r>
            <a:r>
              <a:rPr lang="en-US" altLang="ko-KR" sz="2200" b="1" kern="0" dirty="0">
                <a:solidFill>
                  <a:srgbClr val="FF0000"/>
                </a:solidFill>
                <a:latin typeface="+mn-ea"/>
                <a:cs typeface="Tahoma"/>
              </a:rPr>
              <a:t> </a:t>
            </a:r>
            <a:r>
              <a:rPr lang="en-US" altLang="ko-KR" sz="2200" b="1" kern="0" dirty="0">
                <a:latin typeface="+mn-ea"/>
                <a:cs typeface="Tahoma"/>
              </a:rPr>
              <a:t> </a:t>
            </a:r>
            <a:r>
              <a:rPr lang="en-US" altLang="ko-KR" sz="2200" b="1" kern="0" dirty="0">
                <a:solidFill>
                  <a:srgbClr val="00B050"/>
                </a:solidFill>
                <a:latin typeface="+mn-ea"/>
                <a:cs typeface="Tahoma"/>
              </a:rPr>
              <a:t>// ; </a:t>
            </a:r>
            <a:r>
              <a:rPr lang="ko-KR" altLang="en-US" sz="2200" b="1" kern="0" dirty="0">
                <a:solidFill>
                  <a:srgbClr val="00B050"/>
                </a:solidFill>
                <a:latin typeface="+mn-ea"/>
                <a:cs typeface="Tahoma"/>
              </a:rPr>
              <a:t>반드시 기입</a:t>
            </a:r>
            <a:endParaRPr lang="ko-KR" altLang="ko-KR" sz="2200" b="1" kern="0" dirty="0">
              <a:solidFill>
                <a:srgbClr val="00B050"/>
              </a:solidFill>
              <a:latin typeface="+mn-ea"/>
              <a:cs typeface="Tahoma"/>
            </a:endParaRP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</a:t>
            </a:r>
            <a:r>
              <a:rPr lang="ko-KR" altLang="ko-KR" sz="2200" b="1" kern="0" dirty="0">
                <a:solidFill>
                  <a:srgbClr val="FF0000"/>
                </a:solidFill>
                <a:latin typeface="+mn-ea"/>
                <a:cs typeface="Tahoma"/>
              </a:rPr>
              <a:t>ac</a:t>
            </a:r>
            <a:r>
              <a:rPr lang="ko-KR" altLang="ko-KR" sz="2200" kern="0" dirty="0">
                <a:latin typeface="+mn-ea"/>
                <a:cs typeface="Tahoma"/>
              </a:rPr>
              <a:t>.turnOn();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             </a:t>
            </a:r>
            <a:r>
              <a:rPr lang="ko-KR" altLang="ko-KR" sz="2200" b="1" kern="0" dirty="0">
                <a:solidFill>
                  <a:srgbClr val="FF0000"/>
                </a:solidFill>
                <a:latin typeface="+mn-ea"/>
                <a:cs typeface="Tahoma"/>
              </a:rPr>
              <a:t>ac</a:t>
            </a:r>
            <a:r>
              <a:rPr lang="ko-KR" altLang="ko-KR" sz="2200" kern="0" dirty="0">
                <a:latin typeface="+mn-ea"/>
                <a:cs typeface="Tahoma"/>
              </a:rPr>
              <a:t>.turnOff();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2200" kern="0" dirty="0">
                <a:latin typeface="+mn-e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31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구현</a:t>
            </a:r>
          </a:p>
        </p:txBody>
      </p:sp>
      <p:sp>
        <p:nvSpPr>
          <p:cNvPr id="1741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인터페이스 구현 클래스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1" y="1367011"/>
            <a:ext cx="65722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59" y="4977844"/>
            <a:ext cx="6791437" cy="14553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사용</a:t>
            </a:r>
          </a:p>
        </p:txBody>
      </p:sp>
      <p:sp>
        <p:nvSpPr>
          <p:cNvPr id="2048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디폴트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7030A0"/>
                </a:solidFill>
                <a:latin typeface="+mn-ea"/>
              </a:rPr>
              <a:t>인터페이스만으로는 사용 불가</a:t>
            </a:r>
            <a:endParaRPr lang="en-US" altLang="ko-KR" dirty="0" smtClean="0">
              <a:solidFill>
                <a:srgbClr val="7030A0"/>
              </a:solidFill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구현 객체가 인터페이스에 대입 되어야 호출할 수 있는 인스턴스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solidFill>
                <a:srgbClr val="7030A0"/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7030A0"/>
                </a:solidFill>
                <a:latin typeface="+mn-ea"/>
              </a:rPr>
              <a:t>모든 구현 객체가 가지고 있는 기본 </a:t>
            </a:r>
            <a:r>
              <a:rPr lang="ko-KR" altLang="en-US" dirty="0" err="1" smtClean="0">
                <a:solidFill>
                  <a:srgbClr val="7030A0"/>
                </a:solidFill>
                <a:latin typeface="+mn-ea"/>
              </a:rPr>
              <a:t>메소드로</a:t>
            </a:r>
            <a:r>
              <a:rPr lang="ko-KR" altLang="en-US" dirty="0" smtClean="0">
                <a:solidFill>
                  <a:srgbClr val="7030A0"/>
                </a:solidFill>
                <a:latin typeface="+mn-ea"/>
              </a:rPr>
              <a:t> 사용</a:t>
            </a:r>
            <a:endParaRPr lang="en-US" altLang="ko-KR" dirty="0" smtClean="0">
              <a:solidFill>
                <a:srgbClr val="7030A0"/>
              </a:solidFill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필요에 따라 구현 클래스가 디폴트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재정의해 사용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정적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인터페이스로 바로 호출 가능</a:t>
            </a:r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23049" y="1550187"/>
            <a:ext cx="7788278" cy="123076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RemoteControl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obj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new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Television();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obj.turnOn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obj.turnOff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();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인터페이스와 타입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 인터페이스는 </a:t>
            </a:r>
            <a:r>
              <a:rPr lang="ko-KR" altLang="en-US" dirty="0"/>
              <a:t>하나의 타입으로 간주된다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275909" name="AutoShape 5"/>
          <p:cNvSpPr/>
          <p:nvPr/>
        </p:nvSpPr>
        <p:spPr>
          <a:xfrm>
            <a:off x="7497493" y="2179294"/>
            <a:ext cx="2509837" cy="601663"/>
          </a:xfrm>
          <a:prstGeom prst="borderCallout2">
            <a:avLst>
              <a:gd name="adj1" fmla="val 18995"/>
              <a:gd name="adj2" fmla="val -3037"/>
              <a:gd name="adj3" fmla="val 18995"/>
              <a:gd name="adj4" fmla="val -56801"/>
              <a:gd name="adj5" fmla="val -37390"/>
              <a:gd name="adj6" fmla="val -111808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+mn-ea"/>
              </a:rPr>
              <a:t>인터페이스로 참조 변수를 만들 수 있다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1275910" name="Line 6"/>
          <p:cNvSpPr>
            <a:spLocks noChangeShapeType="1"/>
          </p:cNvSpPr>
          <p:nvPr/>
        </p:nvSpPr>
        <p:spPr>
          <a:xfrm>
            <a:off x="4331826" y="1917720"/>
            <a:ext cx="2905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275911" name="그림 12759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9110" y="3148489"/>
            <a:ext cx="7802217" cy="28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2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719" y="838649"/>
            <a:ext cx="11664779" cy="5893724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latin typeface="+mn-ea"/>
              </a:rPr>
              <a:t> class </a:t>
            </a:r>
            <a:r>
              <a:rPr lang="en-US" altLang="ko-KR" sz="2000" dirty="0">
                <a:latin typeface="+mn-ea"/>
              </a:rPr>
              <a:t>Audio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solidFill>
                  <a:srgbClr val="7030A0"/>
                </a:solidFill>
                <a:latin typeface="+mn-ea"/>
              </a:rPr>
              <a:t>RemoteControl</a:t>
            </a:r>
            <a:r>
              <a:rPr lang="en-US" altLang="ko-KR" sz="2000" dirty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private 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turnOn</a:t>
            </a:r>
            <a:r>
              <a:rPr lang="en-US" altLang="ko-KR" sz="2000" dirty="0"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{   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turnOn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추상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메소드의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 실체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메소드</a:t>
            </a:r>
            <a:endParaRPr lang="ko-KR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("Audio</a:t>
            </a:r>
            <a:r>
              <a:rPr lang="ko-KR" altLang="en-US" sz="2000" dirty="0">
                <a:latin typeface="+mn-ea"/>
              </a:rPr>
              <a:t>를 켭니다</a:t>
            </a:r>
            <a:r>
              <a:rPr lang="en-US" altLang="ko-KR" sz="20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turnOff</a:t>
            </a:r>
            <a:r>
              <a:rPr lang="en-US" altLang="ko-KR" sz="2000" dirty="0"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{  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turnOff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추상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메소드의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 실체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메소드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("Audio</a:t>
            </a:r>
            <a:r>
              <a:rPr lang="ko-KR" altLang="en-US" sz="2000" dirty="0">
                <a:latin typeface="+mn-ea"/>
              </a:rPr>
              <a:t>를 끕니다</a:t>
            </a:r>
            <a:r>
              <a:rPr lang="en-US" altLang="ko-KR" sz="20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setVolume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volume) { 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setVolume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추상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메소드의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 실체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메소드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if(volume&gt;</a:t>
            </a:r>
            <a:r>
              <a:rPr lang="en-US" altLang="ko-KR" sz="2000" dirty="0" err="1">
                <a:latin typeface="+mn-ea"/>
              </a:rPr>
              <a:t>RemoteControl.MAX_VOLUME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this.volume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RemoteControl.MAX_VOLUME</a:t>
            </a:r>
            <a:r>
              <a:rPr lang="en-US" altLang="ko-KR" sz="2000" dirty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} else if(volume&lt;</a:t>
            </a:r>
            <a:r>
              <a:rPr lang="en-US" altLang="ko-KR" sz="2000" dirty="0" err="1">
                <a:latin typeface="+mn-ea"/>
              </a:rPr>
              <a:t>RemoteControl.MIN_VOLUME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this.volume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RemoteControl.MIN_VOLUME</a:t>
            </a:r>
            <a:r>
              <a:rPr lang="en-US" altLang="ko-KR" sz="2000" dirty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this.volume</a:t>
            </a:r>
            <a:r>
              <a:rPr lang="en-US" altLang="ko-KR" sz="2000" dirty="0">
                <a:latin typeface="+mn-ea"/>
              </a:rPr>
              <a:t> =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>
                <a:latin typeface="+mn-ea"/>
              </a:rPr>
              <a:t>현재 </a:t>
            </a:r>
            <a:r>
              <a:rPr lang="en-US" altLang="ko-KR" sz="2000" dirty="0">
                <a:latin typeface="+mn-ea"/>
              </a:rPr>
              <a:t>Audio </a:t>
            </a:r>
            <a:r>
              <a:rPr lang="ko-KR" altLang="en-US" sz="2000" dirty="0">
                <a:latin typeface="+mn-ea"/>
              </a:rPr>
              <a:t>볼륨</a:t>
            </a:r>
            <a:r>
              <a:rPr lang="en-US" altLang="ko-KR" sz="2000" dirty="0">
                <a:latin typeface="+mn-ea"/>
              </a:rPr>
              <a:t>: " + volume);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7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600" y="847898"/>
            <a:ext cx="9004408" cy="5585254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class Television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solidFill>
                  <a:srgbClr val="7030A0"/>
                </a:solidFill>
                <a:latin typeface="+mn-ea"/>
              </a:rPr>
              <a:t>RemoteControl</a:t>
            </a:r>
            <a:r>
              <a:rPr lang="en-US" altLang="ko-KR" sz="2000" dirty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private 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turnOn</a:t>
            </a:r>
            <a:r>
              <a:rPr lang="en-US" altLang="ko-KR" sz="2000" dirty="0">
                <a:latin typeface="+mn-ea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("TV</a:t>
            </a:r>
            <a:r>
              <a:rPr lang="ko-KR" altLang="en-US" sz="2000" dirty="0">
                <a:latin typeface="+mn-ea"/>
              </a:rPr>
              <a:t>를 켭니다</a:t>
            </a:r>
            <a:r>
              <a:rPr lang="en-US" altLang="ko-KR" sz="20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turnOff</a:t>
            </a:r>
            <a:r>
              <a:rPr lang="en-US" altLang="ko-KR" sz="2000" dirty="0">
                <a:latin typeface="+mn-ea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("TV</a:t>
            </a:r>
            <a:r>
              <a:rPr lang="ko-KR" altLang="en-US" sz="2000" dirty="0">
                <a:latin typeface="+mn-ea"/>
              </a:rPr>
              <a:t>를 끕니다</a:t>
            </a:r>
            <a:r>
              <a:rPr lang="en-US" altLang="ko-KR" sz="20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setVolume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volume)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if(volume&gt;</a:t>
            </a:r>
            <a:r>
              <a:rPr lang="en-US" altLang="ko-KR" sz="2000" dirty="0" err="1">
                <a:latin typeface="+mn-ea"/>
              </a:rPr>
              <a:t>RemoteControl.MAX_VOLUME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this.volume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RemoteControl.MAX_VOLUME</a:t>
            </a:r>
            <a:r>
              <a:rPr lang="en-US" altLang="ko-KR" sz="2000" dirty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} else if(volume&lt;</a:t>
            </a:r>
            <a:r>
              <a:rPr lang="en-US" altLang="ko-KR" sz="2000" dirty="0" err="1">
                <a:latin typeface="+mn-ea"/>
              </a:rPr>
              <a:t>RemoteControl.MIN_VOLUME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this.volume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RemoteControl.MIN_VOLUME</a:t>
            </a:r>
            <a:r>
              <a:rPr lang="en-US" altLang="ko-KR" sz="2000" dirty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this.volume</a:t>
            </a:r>
            <a:r>
              <a:rPr lang="en-US" altLang="ko-KR" sz="2000" dirty="0">
                <a:latin typeface="+mn-ea"/>
              </a:rPr>
              <a:t> =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ko-KR" altLang="en-US" sz="2000" dirty="0">
                <a:latin typeface="+mn-ea"/>
              </a:rPr>
              <a:t>현재 </a:t>
            </a:r>
            <a:r>
              <a:rPr lang="en-US" altLang="ko-KR" sz="2000" dirty="0">
                <a:latin typeface="+mn-ea"/>
              </a:rPr>
              <a:t>TV </a:t>
            </a:r>
            <a:r>
              <a:rPr lang="ko-KR" altLang="en-US" sz="2000" dirty="0">
                <a:latin typeface="+mn-ea"/>
              </a:rPr>
              <a:t>볼륨</a:t>
            </a:r>
            <a:r>
              <a:rPr lang="en-US" altLang="ko-KR" sz="2000" dirty="0">
                <a:latin typeface="+mn-ea"/>
              </a:rPr>
              <a:t>: " + volume);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52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735" y="1047404"/>
            <a:ext cx="9703799" cy="4979323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RemoteControlExample</a:t>
            </a:r>
            <a:r>
              <a:rPr lang="en-US" altLang="ko-KR" dirty="0">
                <a:latin typeface="+mn-ea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public static void main(String[] </a:t>
            </a:r>
            <a:r>
              <a:rPr lang="en-US" altLang="ko-KR" dirty="0" err="1">
                <a:latin typeface="+mn-ea"/>
              </a:rPr>
              <a:t>args</a:t>
            </a:r>
            <a:r>
              <a:rPr lang="en-US" altLang="ko-KR" dirty="0">
                <a:latin typeface="+mn-ea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RemoteControl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rc</a:t>
            </a:r>
            <a:r>
              <a:rPr lang="en-US" altLang="ko-KR" dirty="0">
                <a:latin typeface="+mn-ea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b="1" dirty="0">
                <a:solidFill>
                  <a:srgbClr val="00B0F0"/>
                </a:solidFill>
                <a:latin typeface="+mn-ea"/>
              </a:rPr>
              <a:t>new Television();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rc.setVolume</a:t>
            </a:r>
            <a:r>
              <a:rPr lang="en-US" altLang="ko-KR" dirty="0">
                <a:latin typeface="+mn-ea"/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rc.setMute</a:t>
            </a:r>
            <a:r>
              <a:rPr lang="en-US" altLang="ko-KR" dirty="0">
                <a:latin typeface="+mn-ea"/>
              </a:rPr>
              <a:t>(true</a:t>
            </a:r>
            <a:r>
              <a:rPr lang="en-US" altLang="ko-KR" dirty="0" smtClean="0">
                <a:latin typeface="+mn-ea"/>
              </a:rPr>
              <a:t>);                   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//default 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 호출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b="1" dirty="0">
                <a:solidFill>
                  <a:srgbClr val="00B0F0"/>
                </a:solidFill>
                <a:latin typeface="+mn-ea"/>
              </a:rPr>
              <a:t>new Audio();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rc.setVolume</a:t>
            </a:r>
            <a:r>
              <a:rPr lang="en-US" altLang="ko-KR" dirty="0">
                <a:latin typeface="+mn-ea"/>
              </a:rPr>
              <a:t>(3);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rc.setMute</a:t>
            </a:r>
            <a:r>
              <a:rPr lang="en-US" altLang="ko-KR" dirty="0">
                <a:latin typeface="+mn-ea"/>
              </a:rPr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RemoteControl.changeBattery</a:t>
            </a:r>
            <a:r>
              <a:rPr lang="en-US" altLang="ko-KR" dirty="0" smtClean="0">
                <a:latin typeface="+mn-ea"/>
              </a:rPr>
              <a:t>(); 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정적 </a:t>
            </a:r>
            <a:r>
              <a:rPr lang="ko-KR" altLang="en-US" dirty="0" err="1">
                <a:solidFill>
                  <a:srgbClr val="00B050"/>
                </a:solidFill>
                <a:latin typeface="+mn-ea"/>
              </a:rPr>
              <a:t>메소드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 호출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1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 인터페이스 구현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028" y="847898"/>
            <a:ext cx="8912967" cy="5585254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public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interface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Searchable</a:t>
            </a:r>
            <a:r>
              <a:rPr lang="en-US" altLang="ko-KR" sz="1800" dirty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void search(String </a:t>
            </a:r>
            <a:r>
              <a:rPr lang="en-US" altLang="ko-KR" sz="1800" dirty="0" err="1">
                <a:latin typeface="+mn-ea"/>
              </a:rPr>
              <a:t>url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public class </a:t>
            </a:r>
            <a:r>
              <a:rPr lang="en-US" altLang="ko-KR" sz="1800" dirty="0" err="1">
                <a:solidFill>
                  <a:srgbClr val="0070C0"/>
                </a:solidFill>
                <a:latin typeface="+mn-ea"/>
              </a:rPr>
              <a:t>SmartTelevision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implements </a:t>
            </a:r>
            <a:r>
              <a:rPr lang="en-US" altLang="ko-KR" sz="1800" dirty="0" err="1">
                <a:solidFill>
                  <a:srgbClr val="00B0F0"/>
                </a:solidFill>
                <a:latin typeface="+mn-ea"/>
              </a:rPr>
              <a:t>RemoteControl</a:t>
            </a:r>
            <a:r>
              <a:rPr lang="en-US" altLang="ko-KR" sz="1800" dirty="0">
                <a:solidFill>
                  <a:srgbClr val="00B0F0"/>
                </a:solidFill>
                <a:latin typeface="+mn-ea"/>
              </a:rPr>
              <a:t>, Searchable </a:t>
            </a:r>
            <a:r>
              <a:rPr lang="en-US" altLang="ko-KR" sz="1800" dirty="0">
                <a:latin typeface="+mn-ea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private 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public void </a:t>
            </a:r>
            <a:r>
              <a:rPr lang="en-US" altLang="ko-KR" sz="1800" dirty="0" err="1">
                <a:latin typeface="+mn-ea"/>
              </a:rPr>
              <a:t>turnOn</a:t>
            </a:r>
            <a:r>
              <a:rPr lang="en-US" altLang="ko-KR" sz="1800" dirty="0">
                <a:latin typeface="+mn-ea"/>
              </a:rPr>
              <a:t>() </a:t>
            </a:r>
            <a:r>
              <a:rPr lang="en-US" altLang="ko-KR" sz="1800" dirty="0" smtClean="0">
                <a:latin typeface="+mn-ea"/>
              </a:rPr>
              <a:t>{  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(“Smart TV</a:t>
            </a:r>
            <a:r>
              <a:rPr lang="ko-KR" altLang="en-US" sz="1800" dirty="0">
                <a:latin typeface="+mn-ea"/>
              </a:rPr>
              <a:t>를 켭니다</a:t>
            </a:r>
            <a:r>
              <a:rPr lang="en-US" altLang="ko-KR" sz="1800" dirty="0">
                <a:latin typeface="+mn-ea"/>
              </a:rPr>
              <a:t>.");  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public void </a:t>
            </a:r>
            <a:r>
              <a:rPr lang="en-US" altLang="ko-KR" sz="1800" dirty="0" err="1">
                <a:latin typeface="+mn-ea"/>
              </a:rPr>
              <a:t>turnOff</a:t>
            </a:r>
            <a:r>
              <a:rPr lang="en-US" altLang="ko-KR" sz="1800" dirty="0">
                <a:latin typeface="+mn-ea"/>
              </a:rPr>
              <a:t>() </a:t>
            </a:r>
            <a:r>
              <a:rPr lang="en-US" altLang="ko-KR" sz="1800" dirty="0" smtClean="0">
                <a:latin typeface="+mn-ea"/>
              </a:rPr>
              <a:t>{  </a:t>
            </a:r>
            <a:r>
              <a:rPr lang="en-US" altLang="ko-KR" sz="1800" dirty="0" err="1" smtClean="0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(“Smart TV</a:t>
            </a:r>
            <a:r>
              <a:rPr lang="ko-KR" altLang="en-US" sz="1800" dirty="0">
                <a:latin typeface="+mn-ea"/>
              </a:rPr>
              <a:t>를 끕니다</a:t>
            </a:r>
            <a:r>
              <a:rPr lang="en-US" altLang="ko-KR" sz="1800" dirty="0">
                <a:latin typeface="+mn-ea"/>
              </a:rPr>
              <a:t>.");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public void </a:t>
            </a:r>
            <a:r>
              <a:rPr lang="en-US" altLang="ko-KR" sz="1800" dirty="0" err="1">
                <a:latin typeface="+mn-ea"/>
              </a:rPr>
              <a:t>setVolume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volume)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if(volume&gt;</a:t>
            </a:r>
            <a:r>
              <a:rPr lang="en-US" altLang="ko-KR" sz="1800" dirty="0" err="1">
                <a:latin typeface="+mn-ea"/>
              </a:rPr>
              <a:t>RemoteControl.MAX_VOLUME</a:t>
            </a:r>
            <a:r>
              <a:rPr lang="en-US" altLang="ko-KR" sz="18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	</a:t>
            </a:r>
            <a:r>
              <a:rPr lang="en-US" altLang="ko-KR" sz="1800" dirty="0" err="1">
                <a:latin typeface="+mn-ea"/>
              </a:rPr>
              <a:t>this.volume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dirty="0" err="1">
                <a:latin typeface="+mn-ea"/>
              </a:rPr>
              <a:t>RemoteControl.MAX_VOLUME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} else if(volume&lt;</a:t>
            </a:r>
            <a:r>
              <a:rPr lang="en-US" altLang="ko-KR" sz="1800" dirty="0" err="1">
                <a:latin typeface="+mn-ea"/>
              </a:rPr>
              <a:t>RemoteControl.MIN_VOLUME</a:t>
            </a:r>
            <a:r>
              <a:rPr lang="en-US" altLang="ko-KR" sz="18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	</a:t>
            </a:r>
            <a:r>
              <a:rPr lang="en-US" altLang="ko-KR" sz="1800" dirty="0" err="1">
                <a:latin typeface="+mn-ea"/>
              </a:rPr>
              <a:t>this.volume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dirty="0" err="1">
                <a:latin typeface="+mn-ea"/>
              </a:rPr>
              <a:t>RemoteControl.MIN_VOLUME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	</a:t>
            </a:r>
            <a:r>
              <a:rPr lang="en-US" altLang="ko-KR" sz="1800" dirty="0" err="1">
                <a:latin typeface="+mn-ea"/>
              </a:rPr>
              <a:t>this.volume</a:t>
            </a:r>
            <a:r>
              <a:rPr lang="en-US" altLang="ko-KR" sz="1800" dirty="0">
                <a:latin typeface="+mn-ea"/>
              </a:rPr>
              <a:t> =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</a:t>
            </a:r>
            <a:r>
              <a:rPr lang="ko-KR" altLang="en-US" sz="1800" dirty="0">
                <a:latin typeface="+mn-ea"/>
              </a:rPr>
              <a:t>현재 </a:t>
            </a:r>
            <a:r>
              <a:rPr lang="en-US" altLang="ko-KR" sz="1800" dirty="0">
                <a:latin typeface="+mn-ea"/>
              </a:rPr>
              <a:t>Smart TV </a:t>
            </a:r>
            <a:r>
              <a:rPr lang="ko-KR" altLang="en-US" sz="1800" dirty="0">
                <a:latin typeface="+mn-ea"/>
              </a:rPr>
              <a:t>볼륨</a:t>
            </a:r>
            <a:r>
              <a:rPr lang="en-US" altLang="ko-KR" sz="1800" dirty="0">
                <a:latin typeface="+mn-ea"/>
              </a:rPr>
              <a:t>: " + volume); 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public void search(String </a:t>
            </a:r>
            <a:r>
              <a:rPr lang="en-US" altLang="ko-KR" sz="1800" dirty="0" err="1">
                <a:latin typeface="+mn-ea"/>
              </a:rPr>
              <a:t>url</a:t>
            </a:r>
            <a:r>
              <a:rPr lang="en-US" altLang="ko-KR" sz="18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url</a:t>
            </a:r>
            <a:r>
              <a:rPr lang="en-US" altLang="ko-KR" sz="1800" dirty="0">
                <a:latin typeface="+mn-ea"/>
              </a:rPr>
              <a:t> + "</a:t>
            </a:r>
            <a:r>
              <a:rPr lang="ko-KR" altLang="en-US" sz="1800" dirty="0">
                <a:latin typeface="+mn-ea"/>
              </a:rPr>
              <a:t>을 검색합니다</a:t>
            </a:r>
            <a:r>
              <a:rPr lang="en-US" altLang="ko-KR" sz="18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0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인터페이스 구현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9483" y="931026"/>
            <a:ext cx="8575215" cy="5079075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RemoteControlExample</a:t>
            </a:r>
            <a:r>
              <a:rPr lang="en-US" altLang="ko-KR" dirty="0">
                <a:latin typeface="+mn-ea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public static void main(String[] </a:t>
            </a:r>
            <a:r>
              <a:rPr lang="en-US" altLang="ko-KR" dirty="0" err="1">
                <a:latin typeface="+mn-ea"/>
              </a:rPr>
              <a:t>args</a:t>
            </a:r>
            <a:r>
              <a:rPr lang="en-US" altLang="ko-KR" dirty="0">
                <a:latin typeface="+mn-ea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SmartTelevision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tv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new </a:t>
            </a:r>
            <a:r>
              <a:rPr lang="en-US" altLang="ko-KR" b="1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SmartTelevision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tv.search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유튜브</a:t>
            </a:r>
            <a:r>
              <a:rPr lang="en-US" altLang="ko-KR" dirty="0">
                <a:latin typeface="+mn-ea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RemoteControl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rc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=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tv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dirty="0" err="1">
                <a:solidFill>
                  <a:srgbClr val="00B050"/>
                </a:solidFill>
                <a:latin typeface="+mn-ea"/>
              </a:rPr>
              <a:t>rc.search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("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구글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"); - error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rc.setVolume</a:t>
            </a:r>
            <a:r>
              <a:rPr lang="en-US" altLang="ko-KR" dirty="0">
                <a:latin typeface="+mn-ea"/>
              </a:rPr>
              <a:t>(7);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Searchable </a:t>
            </a:r>
            <a:r>
              <a:rPr lang="en-US" altLang="ko-KR" b="1" dirty="0" err="1">
                <a:solidFill>
                  <a:srgbClr val="7030A0"/>
                </a:solidFill>
                <a:latin typeface="+mn-ea"/>
              </a:rPr>
              <a:t>searchable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 = </a:t>
            </a:r>
            <a:r>
              <a:rPr lang="en-US" altLang="ko-KR" b="1" dirty="0" err="1">
                <a:solidFill>
                  <a:srgbClr val="7030A0"/>
                </a:solidFill>
                <a:latin typeface="+mn-ea"/>
              </a:rPr>
              <a:t>tv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dirty="0" err="1">
                <a:solidFill>
                  <a:srgbClr val="00B050"/>
                </a:solidFill>
                <a:latin typeface="+mn-ea"/>
              </a:rPr>
              <a:t>searchable.setVolume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(); - error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searchable.search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구글</a:t>
            </a:r>
            <a:r>
              <a:rPr lang="en-US" altLang="ko-KR" dirty="0">
                <a:latin typeface="+mn-ea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0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en-US" sz="3200" dirty="0">
                <a:latin typeface="+mn-ea"/>
                <a:ea typeface="+mn-ea"/>
              </a:rPr>
              <a:t>Lab: </a:t>
            </a:r>
            <a:r>
              <a:rPr lang="en-US" altLang="en-US" sz="3200" dirty="0" err="1">
                <a:latin typeface="+mn-ea"/>
                <a:ea typeface="+mn-ea"/>
              </a:rPr>
              <a:t>객체</a:t>
            </a:r>
            <a:r>
              <a:rPr lang="en-US" altLang="en-US" sz="3200" dirty="0">
                <a:latin typeface="+mn-ea"/>
                <a:ea typeface="+mn-ea"/>
              </a:rPr>
              <a:t> </a:t>
            </a:r>
            <a:r>
              <a:rPr lang="en-US" altLang="en-US" sz="3200" dirty="0" err="1">
                <a:latin typeface="+mn-ea"/>
                <a:ea typeface="+mn-ea"/>
              </a:rPr>
              <a:t>비교</a:t>
            </a:r>
            <a:r>
              <a:rPr lang="en-US" altLang="en-US" sz="3200" dirty="0">
                <a:latin typeface="+mn-ea"/>
                <a:ea typeface="+mn-ea"/>
              </a:rPr>
              <a:t> </a:t>
            </a:r>
            <a:r>
              <a:rPr lang="en-US" altLang="en-US" sz="3200" dirty="0" err="1">
                <a:latin typeface="+mn-ea"/>
                <a:ea typeface="+mn-ea"/>
              </a:rPr>
              <a:t>하기</a:t>
            </a:r>
            <a:r>
              <a:rPr lang="en-US" altLang="en-US" sz="3200" dirty="0">
                <a:latin typeface="+mn-ea"/>
                <a:ea typeface="+mn-ea"/>
              </a:rPr>
              <a:t> - </a:t>
            </a:r>
            <a:r>
              <a:rPr lang="en-US" altLang="ko-KR" sz="3200" dirty="0">
                <a:latin typeface="+mn-ea"/>
              </a:rPr>
              <a:t>Comparable </a:t>
            </a:r>
            <a:r>
              <a:rPr lang="en-US" altLang="ko-KR" sz="3200" dirty="0" err="1">
                <a:latin typeface="+mn-ea"/>
              </a:rPr>
              <a:t>인터페이스</a:t>
            </a: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 </a:t>
            </a:r>
            <a:endParaRPr lang="en-US" altLang="en-US" sz="3200" dirty="0">
              <a:latin typeface="+mn-ea"/>
              <a:ea typeface="+mn-ea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>
                <a:latin typeface="+mn-ea"/>
              </a:rPr>
              <a:t> Comparable </a:t>
            </a:r>
            <a:r>
              <a:rPr lang="en-US" altLang="ko-KR" dirty="0" err="1">
                <a:latin typeface="+mn-ea"/>
              </a:rPr>
              <a:t>인터페이스는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표준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자바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라이브러리에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정의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>
              <a:defRPr lang="ko-KR" altLang="en-US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객체와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객체의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크기를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비교할</a:t>
            </a:r>
            <a:r>
              <a:rPr lang="en-US" altLang="ko-KR" dirty="0" smtClean="0">
                <a:latin typeface="+mn-ea"/>
              </a:rPr>
              <a:t> 때 </a:t>
            </a:r>
            <a:r>
              <a:rPr lang="en-US" altLang="ko-KR" dirty="0" err="1" smtClean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02" y="2411153"/>
            <a:ext cx="7512740" cy="28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75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</a:t>
            </a:r>
          </a:p>
        </p:txBody>
      </p:sp>
      <p:sp>
        <p:nvSpPr>
          <p:cNvPr id="7170" name="내용 개체 틀 5"/>
          <p:cNvSpPr>
            <a:spLocks noGrp="1"/>
          </p:cNvSpPr>
          <p:nvPr>
            <p:ph idx="1"/>
          </p:nvPr>
        </p:nvSpPr>
        <p:spPr>
          <a:xfrm>
            <a:off x="181156" y="826682"/>
            <a:ext cx="11664779" cy="558525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인터페이스란</a:t>
            </a:r>
            <a:r>
              <a:rPr lang="en-US" altLang="ko-KR" dirty="0">
                <a:latin typeface="+mn-ea"/>
              </a:rPr>
              <a:t>?</a:t>
            </a:r>
          </a:p>
          <a:p>
            <a:pPr lvl="1"/>
            <a:r>
              <a:rPr lang="ko-KR" altLang="en-US" dirty="0">
                <a:latin typeface="+mn-ea"/>
              </a:rPr>
              <a:t>개발 코드와 객체가 서로 통신하는 접점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개발 코드는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인터페이스의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메소드만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 알고 있으면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OK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인터페이스의 역할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개발 코드가 객체에 종속되지 않게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교체할 수 있도록 하는 역할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개발 코드 변경 없이 </a:t>
            </a:r>
            <a:r>
              <a:rPr lang="ko-KR" altLang="en-US" dirty="0" err="1">
                <a:latin typeface="+mn-ea"/>
              </a:rPr>
              <a:t>리턴값</a:t>
            </a:r>
            <a:r>
              <a:rPr lang="ko-KR" altLang="en-US" dirty="0">
                <a:latin typeface="+mn-ea"/>
              </a:rPr>
              <a:t> 또는 실행 내용이 다양해 질 수 있음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 err="1">
                <a:latin typeface="+mn-ea"/>
              </a:rPr>
              <a:t>다형성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43" y="2032434"/>
            <a:ext cx="50720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98" y="4543991"/>
            <a:ext cx="54006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8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65869" y="869010"/>
            <a:ext cx="10230980" cy="563985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solidFill>
                  <a:srgbClr val="7F0055"/>
                </a:solidFill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class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latin typeface="+mn-ea"/>
              </a:rPr>
              <a:t>Rectangle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implements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latin typeface="+mn-ea"/>
              </a:rPr>
              <a:t>Comparable</a:t>
            </a:r>
            <a:r>
              <a:rPr lang="ko-KR" altLang="ko-KR" sz="1600" kern="0" dirty="0" smtClean="0">
                <a:latin typeface="+mn-ea"/>
              </a:rPr>
              <a:t> {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width</a:t>
            </a:r>
            <a:r>
              <a:rPr lang="ko-KR" altLang="ko-KR" sz="1600" kern="0" dirty="0" smtClean="0">
                <a:latin typeface="+mn-ea"/>
              </a:rPr>
              <a:t> = 0;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height</a:t>
            </a:r>
            <a:r>
              <a:rPr lang="ko-KR" altLang="ko-KR" sz="1600" kern="0" dirty="0" smtClean="0">
                <a:latin typeface="+mn-ea"/>
              </a:rPr>
              <a:t> = 0;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  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smtClean="0">
                <a:solidFill>
                  <a:srgbClr val="646464"/>
                </a:solidFill>
                <a:latin typeface="+mn-ea"/>
              </a:rPr>
              <a:t>@</a:t>
            </a:r>
            <a:r>
              <a:rPr lang="ko-KR" altLang="ko-KR" sz="1600" kern="0" dirty="0" err="1" smtClean="0">
                <a:solidFill>
                  <a:srgbClr val="646464"/>
                </a:solidFill>
                <a:latin typeface="+mn-ea"/>
              </a:rPr>
              <a:t>Override</a:t>
            </a:r>
            <a:endParaRPr lang="ko-KR" altLang="ko-KR" sz="1600" kern="0" dirty="0" smtClean="0">
              <a:solidFill>
                <a:srgbClr val="646464"/>
              </a:solidFill>
              <a:latin typeface="+mn-ea"/>
            </a:endParaRP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latin typeface="+mn-ea"/>
              </a:rPr>
              <a:t>String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latin typeface="+mn-ea"/>
              </a:rPr>
              <a:t>toString</a:t>
            </a:r>
            <a:r>
              <a:rPr lang="ko-KR" altLang="ko-KR" sz="1600" kern="0" dirty="0" smtClean="0">
                <a:latin typeface="+mn-ea"/>
              </a:rPr>
              <a:t>() {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return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ko-KR" sz="1600" kern="0" dirty="0" err="1" smtClean="0">
                <a:solidFill>
                  <a:srgbClr val="2A00FF"/>
                </a:solidFill>
                <a:latin typeface="+mn-ea"/>
              </a:rPr>
              <a:t>Rectangle</a:t>
            </a:r>
            <a:r>
              <a:rPr lang="ko-KR" altLang="ko-KR" sz="1600" kern="0" dirty="0" smtClean="0">
                <a:solidFill>
                  <a:srgbClr val="2A00FF"/>
                </a:solidFill>
                <a:latin typeface="+mn-ea"/>
              </a:rPr>
              <a:t> [</a:t>
            </a:r>
            <a:r>
              <a:rPr lang="ko-KR" altLang="ko-KR" sz="1600" kern="0" dirty="0" err="1" smtClean="0">
                <a:solidFill>
                  <a:srgbClr val="2A00FF"/>
                </a:solidFill>
                <a:latin typeface="+mn-ea"/>
              </a:rPr>
              <a:t>width</a:t>
            </a:r>
            <a:r>
              <a:rPr lang="ko-KR" altLang="ko-KR" sz="1600" kern="0" dirty="0" smtClean="0">
                <a:solidFill>
                  <a:srgbClr val="2A00FF"/>
                </a:solidFill>
                <a:latin typeface="+mn-ea"/>
              </a:rPr>
              <a:t>="</a:t>
            </a:r>
            <a:r>
              <a:rPr lang="ko-KR" altLang="ko-KR" sz="1600" kern="0" dirty="0" smtClean="0">
                <a:latin typeface="+mn-ea"/>
              </a:rPr>
              <a:t> + 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width</a:t>
            </a:r>
            <a:r>
              <a:rPr lang="ko-KR" altLang="ko-KR" sz="1600" kern="0" dirty="0" smtClean="0">
                <a:latin typeface="+mn-ea"/>
              </a:rPr>
              <a:t> + </a:t>
            </a:r>
            <a:r>
              <a:rPr lang="ko-KR" altLang="ko-KR" sz="1600" kern="0" dirty="0" smtClean="0">
                <a:solidFill>
                  <a:srgbClr val="2A00FF"/>
                </a:solidFill>
                <a:latin typeface="+mn-ea"/>
              </a:rPr>
              <a:t>", </a:t>
            </a:r>
            <a:r>
              <a:rPr lang="ko-KR" altLang="ko-KR" sz="1600" kern="0" dirty="0" err="1" smtClean="0">
                <a:solidFill>
                  <a:srgbClr val="2A00FF"/>
                </a:solidFill>
                <a:latin typeface="+mn-ea"/>
              </a:rPr>
              <a:t>height</a:t>
            </a:r>
            <a:r>
              <a:rPr lang="ko-KR" altLang="ko-KR" sz="1600" kern="0" dirty="0" smtClean="0">
                <a:solidFill>
                  <a:srgbClr val="2A00FF"/>
                </a:solidFill>
                <a:latin typeface="+mn-ea"/>
              </a:rPr>
              <a:t>="</a:t>
            </a:r>
            <a:r>
              <a:rPr lang="ko-KR" altLang="ko-KR" sz="1600" kern="0" dirty="0" smtClean="0">
                <a:latin typeface="+mn-ea"/>
              </a:rPr>
              <a:t> + 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height</a:t>
            </a:r>
            <a:r>
              <a:rPr lang="ko-KR" altLang="ko-KR" sz="1600" kern="0" dirty="0" smtClean="0">
                <a:latin typeface="+mn-ea"/>
              </a:rPr>
              <a:t> + </a:t>
            </a:r>
            <a:r>
              <a:rPr lang="ko-KR" altLang="ko-KR" sz="1600" kern="0" dirty="0" smtClean="0">
                <a:solidFill>
                  <a:srgbClr val="2A00FF"/>
                </a:solidFill>
                <a:latin typeface="+mn-ea"/>
              </a:rPr>
              <a:t>"]“</a:t>
            </a:r>
            <a:r>
              <a:rPr lang="ko-KR" altLang="ko-KR" sz="1600" kern="0" dirty="0" smtClean="0">
                <a:latin typeface="+mn-ea"/>
              </a:rPr>
              <a:t>;</a:t>
            </a:r>
            <a:r>
              <a:rPr lang="en-US" altLang="ko-KR" sz="1600" kern="0" dirty="0" smtClean="0">
                <a:latin typeface="+mn-ea"/>
              </a:rPr>
              <a:t>  </a:t>
            </a:r>
            <a:r>
              <a:rPr lang="ko-KR" altLang="ko-KR" sz="1600" kern="0" dirty="0" smtClean="0">
                <a:latin typeface="+mn-ea"/>
              </a:rPr>
              <a:t>}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  	</a:t>
            </a: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latin typeface="+mn-ea"/>
              </a:rPr>
              <a:t>Rectangle</a:t>
            </a:r>
            <a:r>
              <a:rPr lang="ko-KR" altLang="ko-KR" sz="1600" kern="0" dirty="0" smtClean="0">
                <a:latin typeface="+mn-ea"/>
              </a:rPr>
              <a:t>(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6A3E3E"/>
                </a:solidFill>
                <a:latin typeface="+mn-ea"/>
              </a:rPr>
              <a:t>w</a:t>
            </a:r>
            <a:r>
              <a:rPr lang="ko-KR" altLang="ko-KR" sz="1600" kern="0" dirty="0" smtClean="0">
                <a:latin typeface="+mn-ea"/>
              </a:rPr>
              <a:t>,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6A3E3E"/>
                </a:solidFill>
                <a:latin typeface="+mn-ea"/>
              </a:rPr>
              <a:t>h</a:t>
            </a:r>
            <a:r>
              <a:rPr lang="ko-KR" altLang="ko-KR" sz="1600" kern="0" dirty="0" smtClean="0">
                <a:latin typeface="+mn-ea"/>
              </a:rPr>
              <a:t>) {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width</a:t>
            </a:r>
            <a:r>
              <a:rPr lang="ko-KR" altLang="ko-KR" sz="1600" kern="0" dirty="0" smtClean="0">
                <a:latin typeface="+mn-ea"/>
              </a:rPr>
              <a:t> = </a:t>
            </a:r>
            <a:r>
              <a:rPr lang="ko-KR" altLang="ko-KR" sz="1600" kern="0" dirty="0" err="1" smtClean="0">
                <a:solidFill>
                  <a:srgbClr val="6A3E3E"/>
                </a:solidFill>
                <a:latin typeface="+mn-ea"/>
              </a:rPr>
              <a:t>w</a:t>
            </a:r>
            <a:r>
              <a:rPr lang="ko-KR" altLang="ko-KR" sz="1600" kern="0" dirty="0" smtClean="0">
                <a:latin typeface="+mn-ea"/>
              </a:rPr>
              <a:t>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smtClean="0">
                <a:latin typeface="+mn-ea"/>
              </a:rPr>
              <a:t>	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height</a:t>
            </a:r>
            <a:r>
              <a:rPr lang="ko-KR" altLang="ko-KR" sz="1600" kern="0" dirty="0" smtClean="0">
                <a:latin typeface="+mn-ea"/>
              </a:rPr>
              <a:t> = </a:t>
            </a:r>
            <a:r>
              <a:rPr lang="ko-KR" altLang="ko-KR" sz="1600" kern="0" dirty="0" err="1" smtClean="0">
                <a:solidFill>
                  <a:srgbClr val="6A3E3E"/>
                </a:solidFill>
                <a:latin typeface="+mn-ea"/>
              </a:rPr>
              <a:t>h</a:t>
            </a:r>
            <a:r>
              <a:rPr lang="ko-KR" altLang="ko-KR" sz="1600" kern="0" dirty="0" smtClean="0">
                <a:latin typeface="+mn-ea"/>
              </a:rPr>
              <a:t>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smtClean="0">
                <a:latin typeface="+mn-ea"/>
              </a:rPr>
              <a:t>	</a:t>
            </a:r>
            <a:r>
              <a:rPr lang="ko-KR" altLang="ko-KR" sz="1600" kern="0" dirty="0" err="1" smtClean="0">
                <a:latin typeface="+mn-ea"/>
              </a:rPr>
              <a:t>System.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ko-KR" altLang="ko-KR" sz="1600" kern="0" dirty="0" err="1" smtClean="0">
                <a:latin typeface="+mn-ea"/>
              </a:rPr>
              <a:t>.println</a:t>
            </a:r>
            <a:r>
              <a:rPr lang="ko-KR" altLang="ko-KR" sz="1600" kern="0" dirty="0" smtClean="0">
                <a:latin typeface="+mn-ea"/>
              </a:rPr>
              <a:t>(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this</a:t>
            </a:r>
            <a:r>
              <a:rPr lang="ko-KR" altLang="ko-KR" sz="1600" kern="0" dirty="0" smtClean="0">
                <a:latin typeface="+mn-e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smtClean="0">
                <a:latin typeface="+mn-ea"/>
              </a:rPr>
              <a:t>}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 smtClean="0">
                <a:latin typeface="+mn-ea"/>
              </a:rPr>
              <a:t> 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latin typeface="+mn-ea"/>
              </a:rPr>
              <a:t>getArea</a:t>
            </a:r>
            <a:r>
              <a:rPr lang="ko-KR" altLang="ko-KR" sz="1600" kern="0" dirty="0" smtClean="0">
                <a:latin typeface="+mn-ea"/>
              </a:rPr>
              <a:t>() {</a:t>
            </a:r>
            <a:r>
              <a:rPr lang="en-US" altLang="ko-KR" sz="1600" kern="0" dirty="0" smtClean="0">
                <a:latin typeface="+mn-ea"/>
              </a:rPr>
              <a:t> 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return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width</a:t>
            </a:r>
            <a:r>
              <a:rPr lang="ko-KR" altLang="ko-KR" sz="1600" kern="0" dirty="0" smtClean="0">
                <a:latin typeface="+mn-ea"/>
              </a:rPr>
              <a:t> * </a:t>
            </a:r>
            <a:r>
              <a:rPr lang="ko-KR" altLang="ko-KR" sz="1600" kern="0" dirty="0" err="1" smtClean="0">
                <a:solidFill>
                  <a:srgbClr val="0000C0"/>
                </a:solidFill>
                <a:latin typeface="+mn-ea"/>
              </a:rPr>
              <a:t>height</a:t>
            </a:r>
            <a:r>
              <a:rPr lang="ko-KR" altLang="ko-KR" sz="1600" kern="0" dirty="0" smtClean="0">
                <a:latin typeface="+mn-ea"/>
              </a:rPr>
              <a:t>;</a:t>
            </a:r>
            <a:r>
              <a:rPr lang="en-US" altLang="ko-KR" sz="1600" kern="0" dirty="0" smtClean="0">
                <a:latin typeface="+mn-ea"/>
              </a:rPr>
              <a:t>  </a:t>
            </a:r>
            <a:r>
              <a:rPr lang="ko-KR" altLang="ko-KR" sz="1600" kern="0" dirty="0" smtClean="0">
                <a:latin typeface="+mn-ea"/>
              </a:rPr>
              <a:t>}</a:t>
            </a:r>
            <a:endParaRPr lang="en-US" altLang="ko-KR" sz="1600" kern="0" dirty="0" smtClean="0">
              <a:latin typeface="+mn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646464"/>
                </a:solidFill>
                <a:latin typeface="+mn-ea"/>
              </a:rPr>
              <a:t>			</a:t>
            </a:r>
            <a:r>
              <a:rPr lang="ko-KR" altLang="ko-KR" sz="1600" kern="0" dirty="0" smtClean="0">
                <a:solidFill>
                  <a:srgbClr val="646464"/>
                </a:solidFill>
                <a:latin typeface="+mn-ea"/>
              </a:rPr>
              <a:t>@</a:t>
            </a:r>
            <a:r>
              <a:rPr lang="ko-KR" altLang="ko-KR" sz="1600" kern="0" dirty="0" err="1">
                <a:solidFill>
                  <a:srgbClr val="646464"/>
                </a:solidFill>
                <a:latin typeface="+mn-ea"/>
              </a:rPr>
              <a:t>Override</a:t>
            </a:r>
            <a:endParaRPr lang="ko-KR" altLang="ko-KR" sz="1600" kern="0" dirty="0">
              <a:solidFill>
                <a:srgbClr val="646464"/>
              </a:solidFill>
              <a:latin typeface="+mn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sz="1600" kern="0" dirty="0">
                <a:latin typeface="+mn-ea"/>
              </a:rPr>
              <a:t> </a:t>
            </a:r>
            <a:r>
              <a:rPr lang="ko-KR" altLang="ko-KR" sz="1600" kern="0" dirty="0" err="1">
                <a:latin typeface="+mn-ea"/>
              </a:rPr>
              <a:t>compareTo</a:t>
            </a:r>
            <a:r>
              <a:rPr lang="ko-KR" altLang="ko-KR" sz="1600" kern="0" dirty="0">
                <a:latin typeface="+mn-ea"/>
              </a:rPr>
              <a:t>(</a:t>
            </a:r>
            <a:r>
              <a:rPr lang="ko-KR" altLang="ko-KR" sz="1600" kern="0" dirty="0" err="1">
                <a:latin typeface="+mn-ea"/>
              </a:rPr>
              <a:t>Object</a:t>
            </a:r>
            <a:r>
              <a:rPr lang="ko-KR" altLang="ko-KR" sz="1600" kern="0" dirty="0">
                <a:latin typeface="+mn-ea"/>
              </a:rPr>
              <a:t> </a:t>
            </a:r>
            <a:r>
              <a:rPr lang="ko-KR" altLang="ko-KR" sz="1600" kern="0" dirty="0" err="1">
                <a:solidFill>
                  <a:srgbClr val="6A3E3E"/>
                </a:solidFill>
                <a:latin typeface="+mn-ea"/>
              </a:rPr>
              <a:t>other</a:t>
            </a:r>
            <a:r>
              <a:rPr lang="ko-KR" altLang="ko-KR" sz="1600" kern="0" dirty="0">
                <a:latin typeface="+mn-ea"/>
              </a:rPr>
              <a:t>) {</a:t>
            </a:r>
          </a:p>
          <a:p>
            <a:pPr marL="442913" indent="0">
              <a:lnSpc>
                <a:spcPct val="130000"/>
              </a:lnSpc>
              <a:spcBef>
                <a:spcPct val="0"/>
              </a:spcBef>
              <a:buNone/>
              <a:tabLst>
                <a:tab pos="269875" algn="l"/>
                <a:tab pos="720725" algn="l"/>
              </a:tabLst>
              <a:defRPr lang="ko-KR" altLang="en-US"/>
            </a:pPr>
            <a:r>
              <a:rPr lang="ko-KR" altLang="ko-KR" sz="1600" kern="0" dirty="0">
                <a:latin typeface="+mn-ea"/>
              </a:rPr>
              <a:t>		</a:t>
            </a: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 err="1" smtClean="0">
                <a:latin typeface="+mn-ea"/>
              </a:rPr>
              <a:t>Rectangle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>
                <a:solidFill>
                  <a:srgbClr val="6A3E3E"/>
                </a:solidFill>
                <a:latin typeface="+mn-ea"/>
              </a:rPr>
              <a:t>otherRect</a:t>
            </a:r>
            <a:r>
              <a:rPr lang="ko-KR" altLang="ko-KR" sz="1600" kern="0" dirty="0">
                <a:latin typeface="+mn-ea"/>
              </a:rPr>
              <a:t> = (</a:t>
            </a:r>
            <a:r>
              <a:rPr lang="ko-KR" altLang="ko-KR" sz="1600" kern="0" dirty="0" err="1">
                <a:latin typeface="+mn-ea"/>
              </a:rPr>
              <a:t>Rectangle</a:t>
            </a:r>
            <a:r>
              <a:rPr lang="ko-KR" altLang="ko-KR" sz="1600" kern="0" dirty="0">
                <a:latin typeface="+mn-ea"/>
              </a:rPr>
              <a:t>) </a:t>
            </a:r>
            <a:r>
              <a:rPr lang="ko-KR" altLang="ko-KR" sz="1600" kern="0" dirty="0" err="1">
                <a:solidFill>
                  <a:srgbClr val="6A3E3E"/>
                </a:solidFill>
                <a:latin typeface="+mn-ea"/>
              </a:rPr>
              <a:t>other</a:t>
            </a:r>
            <a:r>
              <a:rPr lang="ko-KR" altLang="ko-KR" sz="1600" kern="0" dirty="0">
                <a:latin typeface="+mn-ea"/>
              </a:rPr>
              <a:t>;</a:t>
            </a:r>
          </a:p>
          <a:p>
            <a:pPr marL="442913" indent="0">
              <a:lnSpc>
                <a:spcPct val="130000"/>
              </a:lnSpc>
              <a:spcBef>
                <a:spcPct val="0"/>
              </a:spcBef>
              <a:buNone/>
              <a:tabLst>
                <a:tab pos="269875" algn="l"/>
                <a:tab pos="720725" algn="l"/>
              </a:tabLst>
              <a:defRPr lang="ko-KR" altLang="en-US"/>
            </a:pP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>
                <a:latin typeface="+mn-ea"/>
              </a:rPr>
              <a:t>		</a:t>
            </a:r>
            <a:r>
              <a:rPr lang="ko-KR" altLang="ko-KR" sz="1600" kern="0" dirty="0" err="1">
                <a:solidFill>
                  <a:srgbClr val="7F0055"/>
                </a:solidFill>
                <a:latin typeface="+mn-ea"/>
              </a:rPr>
              <a:t>if</a:t>
            </a:r>
            <a:r>
              <a:rPr lang="ko-KR" altLang="ko-KR" sz="1600" kern="0" dirty="0">
                <a:latin typeface="+mn-ea"/>
              </a:rPr>
              <a:t> (</a:t>
            </a:r>
            <a:r>
              <a:rPr lang="ko-KR" altLang="ko-KR" sz="1600" kern="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ko-KR" altLang="ko-KR" sz="1600" kern="0" dirty="0" err="1">
                <a:latin typeface="+mn-ea"/>
              </a:rPr>
              <a:t>.getArea</a:t>
            </a:r>
            <a:r>
              <a:rPr lang="ko-KR" altLang="ko-KR" sz="1600" kern="0" dirty="0">
                <a:latin typeface="+mn-ea"/>
              </a:rPr>
              <a:t>() &lt; </a:t>
            </a:r>
            <a:r>
              <a:rPr lang="ko-KR" altLang="ko-KR" sz="1600" kern="0" dirty="0" err="1">
                <a:solidFill>
                  <a:srgbClr val="6A3E3E"/>
                </a:solidFill>
                <a:latin typeface="+mn-ea"/>
              </a:rPr>
              <a:t>otherRect</a:t>
            </a:r>
            <a:r>
              <a:rPr lang="ko-KR" altLang="ko-KR" sz="1600" kern="0" dirty="0" err="1">
                <a:latin typeface="+mn-ea"/>
              </a:rPr>
              <a:t>.getArea</a:t>
            </a:r>
            <a:r>
              <a:rPr lang="ko-KR" altLang="ko-KR" sz="1600" kern="0" dirty="0" smtClean="0">
                <a:latin typeface="+mn-ea"/>
              </a:rPr>
              <a:t>())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ko-KR" sz="1600" kern="0" dirty="0">
                <a:latin typeface="+mn-ea"/>
              </a:rPr>
              <a:t>		</a:t>
            </a:r>
            <a:r>
              <a:rPr lang="ko-KR" altLang="ko-KR" sz="1600" kern="0" dirty="0" err="1">
                <a:solidFill>
                  <a:srgbClr val="7F0055"/>
                </a:solidFill>
                <a:latin typeface="+mn-ea"/>
              </a:rPr>
              <a:t>return</a:t>
            </a:r>
            <a:r>
              <a:rPr lang="ko-KR" altLang="ko-KR" sz="1600" kern="0" dirty="0">
                <a:latin typeface="+mn-ea"/>
              </a:rPr>
              <a:t> -1;</a:t>
            </a:r>
          </a:p>
          <a:p>
            <a:pPr marL="442913" indent="0">
              <a:lnSpc>
                <a:spcPct val="130000"/>
              </a:lnSpc>
              <a:spcBef>
                <a:spcPct val="0"/>
              </a:spcBef>
              <a:buNone/>
              <a:tabLst>
                <a:tab pos="269875" algn="l"/>
                <a:tab pos="720725" algn="l"/>
              </a:tabLst>
              <a:defRPr lang="ko-KR" altLang="en-US"/>
            </a:pPr>
            <a:r>
              <a:rPr lang="ko-KR" altLang="ko-KR" sz="1600" kern="0" dirty="0">
                <a:latin typeface="+mn-ea"/>
              </a:rPr>
              <a:t>		</a:t>
            </a: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else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+mn-ea"/>
              </a:rPr>
              <a:t>if</a:t>
            </a:r>
            <a:r>
              <a:rPr lang="ko-KR" altLang="ko-KR" sz="1600" kern="0" dirty="0">
                <a:latin typeface="+mn-ea"/>
              </a:rPr>
              <a:t> (</a:t>
            </a:r>
            <a:r>
              <a:rPr lang="ko-KR" altLang="ko-KR" sz="1600" kern="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ko-KR" altLang="ko-KR" sz="1600" kern="0" dirty="0" err="1">
                <a:latin typeface="+mn-ea"/>
              </a:rPr>
              <a:t>.getArea</a:t>
            </a:r>
            <a:r>
              <a:rPr lang="ko-KR" altLang="ko-KR" sz="1600" kern="0" dirty="0">
                <a:latin typeface="+mn-ea"/>
              </a:rPr>
              <a:t>() &gt; </a:t>
            </a:r>
            <a:r>
              <a:rPr lang="ko-KR" altLang="ko-KR" sz="1600" kern="0" dirty="0" err="1">
                <a:solidFill>
                  <a:srgbClr val="6A3E3E"/>
                </a:solidFill>
                <a:latin typeface="+mn-ea"/>
              </a:rPr>
              <a:t>otherRect</a:t>
            </a:r>
            <a:r>
              <a:rPr lang="ko-KR" altLang="ko-KR" sz="1600" kern="0" dirty="0" err="1">
                <a:latin typeface="+mn-ea"/>
              </a:rPr>
              <a:t>.getArea</a:t>
            </a:r>
            <a:r>
              <a:rPr lang="ko-KR" altLang="ko-KR" sz="1600" kern="0" dirty="0" smtClean="0">
                <a:latin typeface="+mn-ea"/>
              </a:rPr>
              <a:t>())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ko-KR" sz="1600" kern="0" dirty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return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>
                <a:latin typeface="+mn-ea"/>
              </a:rPr>
              <a:t>1;</a:t>
            </a:r>
          </a:p>
          <a:p>
            <a:pPr marL="442913" indent="0">
              <a:lnSpc>
                <a:spcPct val="130000"/>
              </a:lnSpc>
              <a:spcBef>
                <a:spcPct val="0"/>
              </a:spcBef>
              <a:buNone/>
              <a:tabLst>
                <a:tab pos="269875" algn="l"/>
                <a:tab pos="720725" algn="l"/>
              </a:tabLst>
              <a:defRPr lang="ko-KR" altLang="en-US"/>
            </a:pP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>
                <a:latin typeface="+mn-ea"/>
              </a:rPr>
              <a:t>		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else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ea"/>
              </a:rPr>
              <a:t>  </a:t>
            </a:r>
            <a:r>
              <a:rPr lang="ko-KR" altLang="ko-KR" sz="1600" kern="0" dirty="0">
                <a:latin typeface="+mn-ea"/>
              </a:rPr>
              <a:t>	</a:t>
            </a:r>
            <a:r>
              <a:rPr lang="en-US" altLang="ko-KR" sz="1600" kern="0" dirty="0" smtClean="0">
                <a:latin typeface="+mn-ea"/>
              </a:rPr>
              <a:t>	</a:t>
            </a:r>
            <a:r>
              <a:rPr lang="ko-KR" altLang="ko-KR" sz="1600" kern="0" dirty="0">
                <a:latin typeface="+mn-ea"/>
              </a:rPr>
              <a:t>		</a:t>
            </a:r>
            <a:r>
              <a:rPr lang="en-US" altLang="ko-KR" sz="1600" kern="0" dirty="0" smtClean="0">
                <a:latin typeface="+mn-ea"/>
              </a:rPr>
              <a:t>                          </a:t>
            </a:r>
            <a:r>
              <a:rPr lang="ko-KR" altLang="ko-KR" sz="1600" kern="0" dirty="0" err="1" smtClean="0">
                <a:solidFill>
                  <a:srgbClr val="7F0055"/>
                </a:solidFill>
                <a:latin typeface="+mn-ea"/>
              </a:rPr>
              <a:t>return</a:t>
            </a:r>
            <a:r>
              <a:rPr lang="ko-KR" altLang="ko-KR" sz="1600" kern="0" dirty="0" smtClean="0">
                <a:latin typeface="+mn-ea"/>
              </a:rPr>
              <a:t> </a:t>
            </a:r>
            <a:r>
              <a:rPr lang="ko-KR" altLang="ko-KR" sz="1600" kern="0" dirty="0">
                <a:latin typeface="+mn-ea"/>
              </a:rPr>
              <a:t>0;</a:t>
            </a:r>
          </a:p>
          <a:p>
            <a:pPr marL="442913" indent="0">
              <a:lnSpc>
                <a:spcPct val="130000"/>
              </a:lnSpc>
              <a:spcBef>
                <a:spcPct val="0"/>
              </a:spcBef>
              <a:buNone/>
              <a:tabLst>
                <a:tab pos="269875" algn="l"/>
                <a:tab pos="720725" algn="l"/>
              </a:tabLst>
              <a:defRPr lang="ko-KR" altLang="en-US"/>
            </a:pPr>
            <a:r>
              <a:rPr lang="ko-KR" altLang="ko-KR" sz="1600" kern="0" dirty="0">
                <a:latin typeface="+mn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+mn-ea"/>
              </a:rPr>
              <a:t>}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latin typeface="+mn-ea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SOLUTION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71640" y="4673520"/>
              <a:ext cx="2063880" cy="9720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4664160"/>
                <a:ext cx="208260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4667400" y="4603680"/>
              <a:ext cx="933480" cy="385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1200" y="4540320"/>
                <a:ext cx="965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1517760" y="4299120"/>
              <a:ext cx="3562560" cy="637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920" y="4235400"/>
                <a:ext cx="3594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5181480" y="3708360"/>
              <a:ext cx="3143880" cy="64188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2120" y="3699000"/>
                <a:ext cx="31626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잉크 6"/>
              <p14:cNvContentPartPr/>
              <p14:nvPr/>
            </p14:nvContentPartPr>
            <p14:xfrm>
              <a:off x="2851200" y="1035000"/>
              <a:ext cx="2273760" cy="766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5360" y="971640"/>
                <a:ext cx="230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잉크 7"/>
              <p14:cNvContentPartPr/>
              <p14:nvPr/>
            </p14:nvContentPartPr>
            <p14:xfrm>
              <a:off x="806400" y="647640"/>
              <a:ext cx="2464200" cy="337212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040" y="638280"/>
                <a:ext cx="2482920" cy="33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93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64209" y="953003"/>
            <a:ext cx="8266546" cy="530001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class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latin typeface="+mn-ea"/>
              </a:rPr>
              <a:t>RectangleTest</a:t>
            </a:r>
            <a:r>
              <a:rPr lang="ko-KR" altLang="ko-KR" kern="0" dirty="0">
                <a:latin typeface="+mn-e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	</a:t>
            </a: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 err="1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kern="0" dirty="0" smtClean="0">
                <a:latin typeface="+mn-e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static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void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latin typeface="+mn-ea"/>
              </a:rPr>
              <a:t>main</a:t>
            </a:r>
            <a:r>
              <a:rPr lang="ko-KR" altLang="ko-KR" kern="0" dirty="0">
                <a:latin typeface="+mn-ea"/>
              </a:rPr>
              <a:t>(</a:t>
            </a:r>
            <a:r>
              <a:rPr lang="ko-KR" altLang="ko-KR" kern="0" dirty="0" err="1">
                <a:latin typeface="+mn-ea"/>
              </a:rPr>
              <a:t>String</a:t>
            </a:r>
            <a:r>
              <a:rPr lang="ko-KR" altLang="ko-KR" kern="0" dirty="0">
                <a:latin typeface="+mn-ea"/>
              </a:rPr>
              <a:t>[] </a:t>
            </a:r>
            <a:r>
              <a:rPr lang="ko-KR" altLang="ko-KR" kern="0" dirty="0" err="1">
                <a:solidFill>
                  <a:srgbClr val="6A3E3E"/>
                </a:solidFill>
                <a:latin typeface="+mn-ea"/>
              </a:rPr>
              <a:t>args</a:t>
            </a:r>
            <a:r>
              <a:rPr lang="ko-KR" altLang="ko-KR" kern="0" dirty="0">
                <a:latin typeface="+mn-e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	</a:t>
            </a:r>
            <a:r>
              <a:rPr lang="ko-KR" altLang="ko-KR" kern="0" dirty="0" err="1">
                <a:latin typeface="+mn-ea"/>
              </a:rPr>
              <a:t>Rectangle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>
                <a:solidFill>
                  <a:srgbClr val="6A3E3E"/>
                </a:solidFill>
                <a:latin typeface="+mn-ea"/>
              </a:rPr>
              <a:t>r1</a:t>
            </a:r>
            <a:r>
              <a:rPr lang="ko-KR" altLang="ko-KR" kern="0" dirty="0">
                <a:latin typeface="+mn-ea"/>
              </a:rPr>
              <a:t> = 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new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latin typeface="+mn-ea"/>
              </a:rPr>
              <a:t>Rectangle</a:t>
            </a:r>
            <a:r>
              <a:rPr lang="ko-KR" altLang="ko-KR" kern="0" dirty="0">
                <a:latin typeface="+mn-ea"/>
              </a:rPr>
              <a:t>(100, 30);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	</a:t>
            </a:r>
            <a:r>
              <a:rPr lang="ko-KR" altLang="ko-KR" kern="0" dirty="0" err="1">
                <a:latin typeface="+mn-ea"/>
              </a:rPr>
              <a:t>Rectangle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>
                <a:solidFill>
                  <a:srgbClr val="6A3E3E"/>
                </a:solidFill>
                <a:latin typeface="+mn-ea"/>
              </a:rPr>
              <a:t>r2</a:t>
            </a:r>
            <a:r>
              <a:rPr lang="ko-KR" altLang="ko-KR" kern="0" dirty="0">
                <a:latin typeface="+mn-ea"/>
              </a:rPr>
              <a:t> = 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new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latin typeface="+mn-ea"/>
              </a:rPr>
              <a:t>Rectangle</a:t>
            </a:r>
            <a:r>
              <a:rPr lang="ko-KR" altLang="ko-KR" kern="0" dirty="0">
                <a:latin typeface="+mn-ea"/>
              </a:rPr>
              <a:t>(200, 10);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		</a:t>
            </a: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 err="1" smtClean="0">
                <a:solidFill>
                  <a:srgbClr val="7F0055"/>
                </a:solidFill>
                <a:latin typeface="+mn-ea"/>
              </a:rPr>
              <a:t>int</a:t>
            </a:r>
            <a:r>
              <a:rPr lang="ko-KR" altLang="ko-KR" kern="0" dirty="0" smtClean="0">
                <a:latin typeface="+mn-ea"/>
              </a:rPr>
              <a:t> </a:t>
            </a:r>
            <a:r>
              <a:rPr lang="ko-KR" altLang="ko-KR" kern="0" dirty="0" err="1">
                <a:solidFill>
                  <a:srgbClr val="6A3E3E"/>
                </a:solidFill>
                <a:latin typeface="+mn-ea"/>
              </a:rPr>
              <a:t>result</a:t>
            </a:r>
            <a:r>
              <a:rPr lang="ko-KR" altLang="ko-KR" kern="0" dirty="0">
                <a:latin typeface="+mn-ea"/>
              </a:rPr>
              <a:t> = </a:t>
            </a:r>
            <a:r>
              <a:rPr lang="ko-KR" altLang="ko-KR" b="1" kern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r1.compareTo(r2);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if</a:t>
            </a:r>
            <a:r>
              <a:rPr lang="ko-KR" altLang="ko-KR" kern="0" dirty="0">
                <a:latin typeface="+mn-ea"/>
              </a:rPr>
              <a:t> (</a:t>
            </a:r>
            <a:r>
              <a:rPr lang="ko-KR" altLang="ko-KR" kern="0" dirty="0" err="1">
                <a:solidFill>
                  <a:srgbClr val="6A3E3E"/>
                </a:solidFill>
                <a:latin typeface="+mn-ea"/>
              </a:rPr>
              <a:t>result</a:t>
            </a:r>
            <a:r>
              <a:rPr lang="ko-KR" altLang="ko-KR" kern="0" dirty="0">
                <a:latin typeface="+mn-ea"/>
              </a:rPr>
              <a:t> == 1)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		</a:t>
            </a: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</a:t>
            </a:r>
            <a:r>
              <a:rPr lang="ko-KR" altLang="ko-KR" kern="0" dirty="0" err="1">
                <a:latin typeface="+mn-ea"/>
              </a:rPr>
              <a:t>System.</a:t>
            </a:r>
            <a:r>
              <a:rPr lang="ko-KR" altLang="ko-KR" kern="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ko-KR" altLang="ko-KR" kern="0" dirty="0" err="1">
                <a:latin typeface="+mn-ea"/>
              </a:rPr>
              <a:t>.println</a:t>
            </a:r>
            <a:r>
              <a:rPr lang="ko-KR" altLang="ko-KR" kern="0" dirty="0">
                <a:latin typeface="+mn-ea"/>
              </a:rPr>
              <a:t>(</a:t>
            </a:r>
            <a:r>
              <a:rPr lang="ko-KR" altLang="ko-KR" kern="0" dirty="0">
                <a:solidFill>
                  <a:srgbClr val="6A3E3E"/>
                </a:solidFill>
                <a:latin typeface="+mn-ea"/>
              </a:rPr>
              <a:t>r1</a:t>
            </a:r>
            <a:r>
              <a:rPr lang="ko-KR" altLang="ko-KR" kern="0" dirty="0">
                <a:latin typeface="+mn-ea"/>
              </a:rPr>
              <a:t> + </a:t>
            </a:r>
            <a:r>
              <a:rPr lang="ko-KR" altLang="ko-KR" kern="0" dirty="0">
                <a:solidFill>
                  <a:srgbClr val="2A00FF"/>
                </a:solidFill>
                <a:latin typeface="+mn-ea"/>
              </a:rPr>
              <a:t>"가 더 큽니다."</a:t>
            </a:r>
            <a:r>
              <a:rPr lang="ko-KR" altLang="ko-KR" kern="0" dirty="0">
                <a:latin typeface="+mn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else</a:t>
            </a:r>
            <a:r>
              <a:rPr lang="ko-KR" altLang="ko-KR" kern="0" dirty="0">
                <a:latin typeface="+mn-e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if</a:t>
            </a:r>
            <a:r>
              <a:rPr lang="ko-KR" altLang="ko-KR" kern="0" dirty="0">
                <a:latin typeface="+mn-ea"/>
              </a:rPr>
              <a:t> (</a:t>
            </a:r>
            <a:r>
              <a:rPr lang="ko-KR" altLang="ko-KR" kern="0" dirty="0" err="1">
                <a:solidFill>
                  <a:srgbClr val="6A3E3E"/>
                </a:solidFill>
                <a:latin typeface="+mn-ea"/>
              </a:rPr>
              <a:t>result</a:t>
            </a:r>
            <a:r>
              <a:rPr lang="ko-KR" altLang="ko-KR" kern="0" dirty="0">
                <a:latin typeface="+mn-ea"/>
              </a:rPr>
              <a:t> == 0)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		</a:t>
            </a: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</a:t>
            </a:r>
            <a:r>
              <a:rPr lang="ko-KR" altLang="ko-KR" kern="0" dirty="0" err="1">
                <a:latin typeface="+mn-ea"/>
              </a:rPr>
              <a:t>System.</a:t>
            </a:r>
            <a:r>
              <a:rPr lang="ko-KR" altLang="ko-KR" kern="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ko-KR" altLang="ko-KR" kern="0" dirty="0" err="1">
                <a:latin typeface="+mn-ea"/>
              </a:rPr>
              <a:t>.println</a:t>
            </a:r>
            <a:r>
              <a:rPr lang="ko-KR" altLang="ko-KR" kern="0" dirty="0">
                <a:latin typeface="+mn-ea"/>
              </a:rPr>
              <a:t>(</a:t>
            </a:r>
            <a:r>
              <a:rPr lang="ko-KR" altLang="ko-KR" kern="0" dirty="0">
                <a:solidFill>
                  <a:srgbClr val="2A00FF"/>
                </a:solidFill>
                <a:latin typeface="+mn-ea"/>
              </a:rPr>
              <a:t>"같습니다"</a:t>
            </a:r>
            <a:r>
              <a:rPr lang="ko-KR" altLang="ko-KR" kern="0" dirty="0">
                <a:latin typeface="+mn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latin typeface="+mn-ea"/>
              </a:rPr>
              <a:t>else</a:t>
            </a:r>
            <a:endParaRPr lang="ko-KR" altLang="ko-KR" kern="0" dirty="0">
              <a:solidFill>
                <a:srgbClr val="7F0055"/>
              </a:solidFill>
              <a:latin typeface="+mn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		</a:t>
            </a:r>
            <a:r>
              <a:rPr lang="en-US" altLang="ko-KR" kern="0" dirty="0" smtClean="0">
                <a:latin typeface="+mn-ea"/>
              </a:rPr>
              <a:t>		</a:t>
            </a:r>
            <a:r>
              <a:rPr lang="ko-KR" altLang="ko-KR" kern="0" dirty="0">
                <a:latin typeface="+mn-ea"/>
              </a:rPr>
              <a:t>	</a:t>
            </a:r>
            <a:r>
              <a:rPr lang="ko-KR" altLang="ko-KR" kern="0" dirty="0" err="1">
                <a:latin typeface="+mn-ea"/>
              </a:rPr>
              <a:t>System.</a:t>
            </a:r>
            <a:r>
              <a:rPr lang="ko-KR" altLang="ko-KR" kern="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ko-KR" altLang="ko-KR" kern="0" dirty="0" err="1">
                <a:latin typeface="+mn-ea"/>
              </a:rPr>
              <a:t>.println</a:t>
            </a:r>
            <a:r>
              <a:rPr lang="ko-KR" altLang="ko-KR" kern="0" dirty="0">
                <a:latin typeface="+mn-ea"/>
              </a:rPr>
              <a:t>(</a:t>
            </a:r>
            <a:r>
              <a:rPr lang="ko-KR" altLang="ko-KR" kern="0" dirty="0">
                <a:solidFill>
                  <a:srgbClr val="6A3E3E"/>
                </a:solidFill>
                <a:latin typeface="+mn-ea"/>
              </a:rPr>
              <a:t>r2</a:t>
            </a:r>
            <a:r>
              <a:rPr lang="ko-KR" altLang="ko-KR" kern="0" dirty="0">
                <a:latin typeface="+mn-ea"/>
              </a:rPr>
              <a:t> + </a:t>
            </a:r>
            <a:r>
              <a:rPr lang="ko-KR" altLang="ko-KR" kern="0" dirty="0">
                <a:solidFill>
                  <a:srgbClr val="2A00FF"/>
                </a:solidFill>
                <a:latin typeface="+mn-ea"/>
              </a:rPr>
              <a:t>"가 더 큽니다."</a:t>
            </a:r>
            <a:r>
              <a:rPr lang="ko-KR" altLang="ko-KR" kern="0" dirty="0">
                <a:latin typeface="+mn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kern="0" dirty="0">
                <a:latin typeface="+mn-ea"/>
              </a:rPr>
              <a:t>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SOLUTION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9646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219" y="872837"/>
            <a:ext cx="5488123" cy="4563687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public interface Vehicle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     public </a:t>
            </a:r>
            <a:r>
              <a:rPr lang="en-US" altLang="ko-KR" sz="1600" dirty="0">
                <a:latin typeface="+mn-ea"/>
              </a:rPr>
              <a:t>void run();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public class Bus implements Vehicle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     @</a:t>
            </a:r>
            <a:r>
              <a:rPr lang="en-US" altLang="ko-KR" sz="1600" dirty="0">
                <a:latin typeface="+mn-ea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     public </a:t>
            </a:r>
            <a:r>
              <a:rPr lang="en-US" altLang="ko-KR" sz="1600" dirty="0">
                <a:latin typeface="+mn-ea"/>
              </a:rPr>
              <a:t>void run()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버스가 달립니다</a:t>
            </a:r>
            <a:r>
              <a:rPr lang="en-US" altLang="ko-KR" sz="1600" dirty="0" smtClean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     public </a:t>
            </a:r>
            <a:r>
              <a:rPr lang="en-US" altLang="ko-KR" sz="1600" dirty="0">
                <a:latin typeface="+mn-ea"/>
              </a:rPr>
              <a:t>void </a:t>
            </a:r>
            <a:r>
              <a:rPr lang="en-US" altLang="ko-KR" sz="1600" dirty="0" err="1">
                <a:latin typeface="+mn-ea"/>
              </a:rPr>
              <a:t>checkFare</a:t>
            </a:r>
            <a:r>
              <a:rPr lang="en-US" altLang="ko-KR" sz="1600" dirty="0">
                <a:latin typeface="+mn-ea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 smtClean="0">
                <a:latin typeface="+mn-ea"/>
              </a:rPr>
              <a:t>승차 요금을 </a:t>
            </a:r>
            <a:r>
              <a:rPr lang="ko-KR" altLang="en-US" sz="1600" dirty="0">
                <a:latin typeface="+mn-ea"/>
              </a:rPr>
              <a:t>체크합니다</a:t>
            </a:r>
            <a:r>
              <a:rPr lang="en-US" altLang="ko-KR" sz="16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     }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public class Taxi implements Vehicle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public void run()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택시가 달립니다</a:t>
            </a:r>
            <a:r>
              <a:rPr lang="en-US" altLang="ko-KR" sz="16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latin typeface="+mn-ea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변환과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429335" y="864526"/>
            <a:ext cx="6700486" cy="50873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public class Driver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public void drive(Vehicle vehicle)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                    if(vehicle </a:t>
            </a:r>
            <a:r>
              <a:rPr lang="en-US" altLang="ko-KR" sz="1800" dirty="0" err="1" smtClean="0">
                <a:latin typeface="+mn-ea"/>
              </a:rPr>
              <a:t>instanceof</a:t>
            </a:r>
            <a:r>
              <a:rPr lang="en-US" altLang="ko-KR" sz="1800" dirty="0" smtClean="0">
                <a:latin typeface="+mn-ea"/>
              </a:rPr>
              <a:t> Bus)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	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Bus 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bus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= (Bus) vehicle; //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타입 변환</a:t>
            </a:r>
            <a:endParaRPr lang="en-US" altLang="ko-KR" sz="18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	</a:t>
            </a:r>
            <a:r>
              <a:rPr lang="en-US" altLang="ko-KR" sz="1800" dirty="0" err="1" smtClean="0">
                <a:latin typeface="+mn-ea"/>
              </a:rPr>
              <a:t>bus.checkFare</a:t>
            </a:r>
            <a:r>
              <a:rPr lang="en-US" altLang="ko-KR" sz="1800" dirty="0" smtClean="0"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err="1" smtClean="0">
                <a:latin typeface="+mn-ea"/>
              </a:rPr>
              <a:t>vehicle.run</a:t>
            </a:r>
            <a:r>
              <a:rPr lang="en-US" altLang="ko-KR" sz="1800" dirty="0" smtClean="0"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}</a:t>
            </a:r>
            <a:endParaRPr lang="ko-KR" altLang="en-US" sz="1800" dirty="0" smtClean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public class </a:t>
            </a:r>
            <a:r>
              <a:rPr lang="en-US" altLang="ko-KR" sz="1800" dirty="0" err="1" smtClean="0">
                <a:latin typeface="+mn-ea"/>
              </a:rPr>
              <a:t>DriverExample</a:t>
            </a:r>
            <a:r>
              <a:rPr lang="en-US" altLang="ko-KR" sz="1800" dirty="0" smtClean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public static void main(String[] </a:t>
            </a:r>
            <a:r>
              <a:rPr lang="en-US" altLang="ko-KR" sz="1800" dirty="0" err="1" smtClean="0">
                <a:latin typeface="+mn-ea"/>
              </a:rPr>
              <a:t>args</a:t>
            </a:r>
            <a:r>
              <a:rPr lang="en-US" altLang="ko-KR" sz="1800" dirty="0" smtClean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Driver </a:t>
            </a:r>
            <a:r>
              <a:rPr lang="en-US" altLang="ko-KR" sz="1800" dirty="0" err="1" smtClean="0">
                <a:latin typeface="+mn-ea"/>
              </a:rPr>
              <a:t>driver</a:t>
            </a:r>
            <a:r>
              <a:rPr lang="en-US" altLang="ko-KR" sz="1800" dirty="0" smtClean="0">
                <a:latin typeface="+mn-ea"/>
              </a:rPr>
              <a:t> = new Driver();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Bus </a:t>
            </a:r>
            <a:r>
              <a:rPr lang="en-US" altLang="ko-KR" sz="1800" dirty="0" err="1" smtClean="0">
                <a:latin typeface="+mn-ea"/>
              </a:rPr>
              <a:t>bus</a:t>
            </a:r>
            <a:r>
              <a:rPr lang="en-US" altLang="ko-KR" sz="1800" dirty="0" smtClean="0">
                <a:latin typeface="+mn-ea"/>
              </a:rPr>
              <a:t> = new Bus();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Taxi </a:t>
            </a:r>
            <a:r>
              <a:rPr lang="en-US" altLang="ko-KR" sz="1800" dirty="0" err="1" smtClean="0">
                <a:latin typeface="+mn-ea"/>
              </a:rPr>
              <a:t>taxi</a:t>
            </a:r>
            <a:r>
              <a:rPr lang="en-US" altLang="ko-KR" sz="1800" dirty="0" smtClean="0">
                <a:latin typeface="+mn-ea"/>
              </a:rPr>
              <a:t> = new Taxi();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driver.drive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(bus); //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매개변수 </a:t>
            </a:r>
            <a:r>
              <a:rPr lang="ko-KR" altLang="en-US" sz="18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다형성</a:t>
            </a:r>
            <a:endParaRPr lang="en-US" altLang="ko-KR" sz="18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driver.drive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(taxi);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+mn-ea"/>
              </a:rPr>
              <a:t>}</a:t>
            </a:r>
            <a:endParaRPr lang="ko-KR" altLang="en-US" sz="1800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480440" y="5765760"/>
              <a:ext cx="3238560" cy="5464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080" y="5756400"/>
                <a:ext cx="32572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상속하기</a:t>
            </a:r>
          </a:p>
        </p:txBody>
      </p:sp>
      <p:sp>
        <p:nvSpPr>
          <p:cNvPr id="26626" name="내용 개체 틀 1"/>
          <p:cNvSpPr>
            <a:spLocks noGrp="1"/>
          </p:cNvSpPr>
          <p:nvPr>
            <p:ph idx="1"/>
          </p:nvPr>
        </p:nvSpPr>
        <p:spPr>
          <a:xfrm>
            <a:off x="189469" y="881149"/>
            <a:ext cx="11664779" cy="5585254"/>
          </a:xfrm>
        </p:spPr>
        <p:txBody>
          <a:bodyPr>
            <a:noAutofit/>
          </a:bodyPr>
          <a:lstStyle/>
          <a:p>
            <a:r>
              <a:rPr lang="ko-KR" altLang="en-US" sz="2200" dirty="0">
                <a:latin typeface="+mn-ea"/>
              </a:rPr>
              <a:t>인터페이스간 상속 가능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하위 인터페이스 구현 클래스는 아래 추상 </a:t>
            </a:r>
            <a:r>
              <a:rPr lang="ko-KR" altLang="en-US" sz="2200" dirty="0" err="1">
                <a:latin typeface="+mn-ea"/>
              </a:rPr>
              <a:t>메소드를</a:t>
            </a:r>
            <a:r>
              <a:rPr lang="ko-KR" altLang="en-US" sz="2200" dirty="0">
                <a:latin typeface="+mn-ea"/>
              </a:rPr>
              <a:t> 모두 </a:t>
            </a:r>
            <a:r>
              <a:rPr lang="ko-KR" altLang="en-US" sz="2200" dirty="0" smtClean="0">
                <a:latin typeface="+mn-ea"/>
              </a:rPr>
              <a:t>재정의해야 </a:t>
            </a:r>
            <a:r>
              <a:rPr lang="ko-KR" altLang="en-US" sz="2200" dirty="0">
                <a:latin typeface="+mn-ea"/>
              </a:rPr>
              <a:t>함</a:t>
            </a:r>
            <a:r>
              <a:rPr lang="ko-KR" altLang="en-US" sz="2200" dirty="0" smtClean="0">
                <a:latin typeface="+mn-ea"/>
              </a:rPr>
              <a:t> 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하위 인터페이스의 추상 </a:t>
            </a:r>
            <a:r>
              <a:rPr lang="ko-KR" altLang="en-US" sz="2200" dirty="0" err="1">
                <a:latin typeface="+mn-ea"/>
              </a:rPr>
              <a:t>메소드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상위 인터페이스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의 추상 </a:t>
            </a:r>
            <a:r>
              <a:rPr lang="ko-KR" altLang="en-US" sz="2200" dirty="0" err="1">
                <a:latin typeface="+mn-ea"/>
              </a:rPr>
              <a:t>메소드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상위 인터페이스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의 추상 </a:t>
            </a:r>
            <a:r>
              <a:rPr lang="ko-KR" altLang="en-US" sz="2200" dirty="0" err="1">
                <a:latin typeface="+mn-ea"/>
              </a:rPr>
              <a:t>메소드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인터페이스 자동 타입 변환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해당 타입의 인터페이스에 선언된 </a:t>
            </a:r>
            <a:r>
              <a:rPr lang="ko-KR" altLang="en-US" sz="2200" dirty="0" err="1">
                <a:latin typeface="+mn-ea"/>
              </a:rPr>
              <a:t>메소드만</a:t>
            </a:r>
            <a:r>
              <a:rPr lang="ko-KR" altLang="en-US" sz="2200" dirty="0">
                <a:latin typeface="+mn-ea"/>
              </a:rPr>
              <a:t> 호출 가능 </a:t>
            </a:r>
          </a:p>
          <a:p>
            <a:endParaRPr lang="ko-KR" altLang="en-US" sz="22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06" y="1236634"/>
            <a:ext cx="8793621" cy="4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83" y="3579062"/>
            <a:ext cx="4267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상속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034" y="914400"/>
            <a:ext cx="11564726" cy="5403273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latin typeface="+mn-ea"/>
              </a:rPr>
              <a:t> public </a:t>
            </a:r>
            <a:r>
              <a:rPr lang="en-US" altLang="ko-KR" sz="2000" dirty="0">
                <a:latin typeface="+mn-ea"/>
              </a:rPr>
              <a:t>interface </a:t>
            </a:r>
            <a:r>
              <a:rPr lang="en-US" altLang="ko-KR" sz="2000" dirty="0" err="1">
                <a:latin typeface="+mn-ea"/>
              </a:rPr>
              <a:t>InterfaceA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{ </a:t>
            </a: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methodA</a:t>
            </a:r>
            <a:r>
              <a:rPr lang="en-US" altLang="ko-KR" sz="2000" dirty="0">
                <a:latin typeface="+mn-ea"/>
              </a:rPr>
              <a:t>(); </a:t>
            </a:r>
            <a:r>
              <a:rPr lang="en-US" altLang="ko-KR" sz="2000" dirty="0" smtClean="0">
                <a:latin typeface="+mn-ea"/>
              </a:rPr>
              <a:t> }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latin typeface="+mn-ea"/>
              </a:rPr>
              <a:t> public </a:t>
            </a:r>
            <a:r>
              <a:rPr lang="en-US" altLang="ko-KR" sz="2000" dirty="0">
                <a:latin typeface="+mn-ea"/>
              </a:rPr>
              <a:t>interface </a:t>
            </a:r>
            <a:r>
              <a:rPr lang="en-US" altLang="ko-KR" sz="2000" dirty="0" err="1">
                <a:latin typeface="+mn-ea"/>
              </a:rPr>
              <a:t>InterfaceB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{ </a:t>
            </a: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methodB</a:t>
            </a:r>
            <a:r>
              <a:rPr lang="en-US" altLang="ko-KR" sz="2000" dirty="0">
                <a:latin typeface="+mn-ea"/>
              </a:rPr>
              <a:t>(); </a:t>
            </a:r>
            <a:r>
              <a:rPr lang="en-US" altLang="ko-KR" sz="2000" dirty="0" smtClean="0">
                <a:latin typeface="+mn-ea"/>
              </a:rPr>
              <a:t> }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latin typeface="+mn-ea"/>
              </a:rPr>
              <a:t> public </a:t>
            </a:r>
            <a:r>
              <a:rPr lang="en-US" altLang="ko-KR" sz="2000" dirty="0">
                <a:latin typeface="+mn-ea"/>
              </a:rPr>
              <a:t>interface </a:t>
            </a:r>
            <a:r>
              <a:rPr lang="en-US" altLang="ko-KR" sz="2000" dirty="0" err="1">
                <a:latin typeface="+mn-ea"/>
              </a:rPr>
              <a:t>InterfaceC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extends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InterfaceA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InterfaceB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{  public </a:t>
            </a:r>
            <a:r>
              <a:rPr lang="en-US" altLang="ko-KR" sz="2000" dirty="0">
                <a:latin typeface="+mn-ea"/>
              </a:rPr>
              <a:t>void </a:t>
            </a:r>
            <a:r>
              <a:rPr lang="en-US" altLang="ko-KR" sz="2000" dirty="0" err="1">
                <a:latin typeface="+mn-ea"/>
              </a:rPr>
              <a:t>methodC</a:t>
            </a:r>
            <a:r>
              <a:rPr lang="en-US" altLang="ko-KR" sz="2000" dirty="0">
                <a:latin typeface="+mn-ea"/>
              </a:rPr>
              <a:t>(); </a:t>
            </a:r>
            <a:r>
              <a:rPr lang="en-US" altLang="ko-KR" sz="2000" dirty="0" smtClean="0">
                <a:latin typeface="+mn-ea"/>
              </a:rPr>
              <a:t> }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latin typeface="+mn-ea"/>
              </a:rPr>
              <a:t> public </a:t>
            </a:r>
            <a:r>
              <a:rPr lang="en-US" altLang="ko-KR" sz="2000" dirty="0">
                <a:latin typeface="+mn-ea"/>
              </a:rPr>
              <a:t>class </a:t>
            </a:r>
            <a:r>
              <a:rPr lang="en-US" altLang="ko-KR" sz="2000" dirty="0" err="1">
                <a:latin typeface="+mn-ea"/>
              </a:rPr>
              <a:t>ImplementationC</a:t>
            </a:r>
            <a:r>
              <a:rPr lang="en-US" altLang="ko-KR" sz="2000" dirty="0">
                <a:latin typeface="+mn-ea"/>
              </a:rPr>
              <a:t> implements </a:t>
            </a:r>
            <a:r>
              <a:rPr lang="en-US" altLang="ko-KR" sz="2000" dirty="0" err="1">
                <a:latin typeface="+mn-ea"/>
              </a:rPr>
              <a:t>InterfaceC</a:t>
            </a:r>
            <a:r>
              <a:rPr lang="en-US" altLang="ko-KR" sz="2000" dirty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methodA</a:t>
            </a:r>
            <a:r>
              <a:rPr lang="en-US" altLang="ko-KR" sz="2000" dirty="0"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{     </a:t>
            </a:r>
            <a:r>
              <a:rPr lang="en-US" altLang="ko-KR" sz="2000" dirty="0" err="1" smtClean="0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en-US" altLang="ko-KR" sz="2000" dirty="0" err="1">
                <a:latin typeface="+mn-ea"/>
              </a:rPr>
              <a:t>ImplementationC-methodA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실행</a:t>
            </a:r>
            <a:r>
              <a:rPr lang="en-US" altLang="ko-KR" sz="2000" dirty="0" smtClean="0">
                <a:latin typeface="+mn-ea"/>
              </a:rPr>
              <a:t>"); </a:t>
            </a:r>
            <a:r>
              <a:rPr lang="en-US" altLang="ko-KR" sz="2000" dirty="0">
                <a:latin typeface="+mn-ea"/>
              </a:rPr>
              <a:t>	}	</a:t>
            </a:r>
            <a:r>
              <a:rPr lang="en-US" altLang="ko-KR" sz="2000" dirty="0" smtClean="0">
                <a:latin typeface="+mn-ea"/>
              </a:rPr>
              <a:t>public </a:t>
            </a:r>
            <a:r>
              <a:rPr lang="en-US" altLang="ko-KR" sz="2000" dirty="0">
                <a:latin typeface="+mn-ea"/>
              </a:rPr>
              <a:t>void </a:t>
            </a:r>
            <a:r>
              <a:rPr lang="en-US" altLang="ko-KR" sz="2000" dirty="0" err="1">
                <a:latin typeface="+mn-ea"/>
              </a:rPr>
              <a:t>methodB</a:t>
            </a:r>
            <a:r>
              <a:rPr lang="en-US" altLang="ko-KR" sz="2000" dirty="0"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{     </a:t>
            </a:r>
            <a:r>
              <a:rPr lang="en-US" altLang="ko-KR" sz="2000" dirty="0" err="1" smtClean="0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en-US" altLang="ko-KR" sz="2000" dirty="0" err="1">
                <a:latin typeface="+mn-ea"/>
              </a:rPr>
              <a:t>ImplementationC-methodB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실행</a:t>
            </a:r>
            <a:r>
              <a:rPr lang="en-US" altLang="ko-KR" sz="2000" dirty="0" smtClean="0">
                <a:latin typeface="+mn-ea"/>
              </a:rPr>
              <a:t>"); </a:t>
            </a: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void </a:t>
            </a:r>
            <a:r>
              <a:rPr lang="en-US" altLang="ko-KR" sz="2000" dirty="0" err="1">
                <a:latin typeface="+mn-ea"/>
              </a:rPr>
              <a:t>methodC</a:t>
            </a:r>
            <a:r>
              <a:rPr lang="en-US" altLang="ko-KR" sz="2000" dirty="0"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{     </a:t>
            </a:r>
            <a:r>
              <a:rPr lang="en-US" altLang="ko-KR" sz="2000" dirty="0" err="1" smtClean="0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("</a:t>
            </a:r>
            <a:r>
              <a:rPr lang="en-US" altLang="ko-KR" sz="2000" dirty="0" err="1">
                <a:latin typeface="+mn-ea"/>
              </a:rPr>
              <a:t>ImplementationC-methodC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실행</a:t>
            </a:r>
            <a:r>
              <a:rPr lang="en-US" altLang="ko-KR" sz="2000" dirty="0" smtClean="0">
                <a:latin typeface="+mn-ea"/>
              </a:rPr>
              <a:t>"); 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}}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latin typeface="+mn-ea"/>
              </a:rPr>
              <a:t> public </a:t>
            </a:r>
            <a:r>
              <a:rPr lang="en-US" altLang="ko-KR" sz="2000" dirty="0">
                <a:latin typeface="+mn-ea"/>
              </a:rPr>
              <a:t>class Example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public static void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ImplementationC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impl</a:t>
            </a:r>
            <a:r>
              <a:rPr lang="en-US" altLang="ko-KR" sz="2000" dirty="0">
                <a:latin typeface="+mn-ea"/>
              </a:rPr>
              <a:t> = new </a:t>
            </a:r>
            <a:r>
              <a:rPr lang="en-US" altLang="ko-KR" sz="2000" dirty="0" err="1">
                <a:latin typeface="+mn-ea"/>
              </a:rPr>
              <a:t>ImplementationC</a:t>
            </a:r>
            <a:r>
              <a:rPr lang="en-US" altLang="ko-KR" sz="2000" dirty="0"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n-ea"/>
              </a:rPr>
              <a:t>InterfaceA</a:t>
            </a:r>
            <a:r>
              <a:rPr lang="en-US" altLang="ko-KR" sz="2000" b="1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rgbClr val="7030A0"/>
                </a:solidFill>
                <a:latin typeface="+mn-ea"/>
              </a:rPr>
              <a:t>ia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rgbClr val="7030A0"/>
                </a:solidFill>
                <a:latin typeface="+mn-ea"/>
              </a:rPr>
              <a:t>impl</a:t>
            </a:r>
            <a:r>
              <a:rPr lang="en-US" altLang="ko-KR" sz="2000" b="1" dirty="0" smtClean="0">
                <a:solidFill>
                  <a:srgbClr val="7030A0"/>
                </a:solidFill>
                <a:latin typeface="+mn-ea"/>
              </a:rPr>
              <a:t>; 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n-ea"/>
              </a:rPr>
              <a:t>ia.methodA</a:t>
            </a:r>
            <a:r>
              <a:rPr lang="en-US" altLang="ko-KR" sz="2000" b="1" dirty="0" smtClean="0">
                <a:solidFill>
                  <a:srgbClr val="7030A0"/>
                </a:solidFill>
                <a:latin typeface="+mn-ea"/>
              </a:rPr>
              <a:t>(); 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InterfaceB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ib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impl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;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ib.methodB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();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System.out.println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InterfaceC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ic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impl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; 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ic.methodA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();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ic.methodB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();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ic.methodC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3771720" y="2133720"/>
              <a:ext cx="2648520" cy="892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5880" y="2070000"/>
                <a:ext cx="26802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57240" y="2521080"/>
              <a:ext cx="1784520" cy="28260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0" y="2511720"/>
                <a:ext cx="1803240" cy="28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1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다중 상속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인터페이스를 이용하면 다중 상속의 효과를 낼 수 있다</a:t>
            </a:r>
            <a:r>
              <a:rPr lang="en-US" altLang="ko-KR" dirty="0"/>
              <a:t>.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08472" y="1341626"/>
            <a:ext cx="7889350" cy="441539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Shape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		protected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x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y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interface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Drawable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		void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draw();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Rectangle </a:t>
            </a:r>
            <a:r>
              <a:rPr lang="en-US" altLang="ko-KR" b="1" u="sng" kern="0" dirty="0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extends</a:t>
            </a:r>
            <a:r>
              <a:rPr lang="en-US" altLang="ko-KR" u="sng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Shape </a:t>
            </a:r>
            <a:r>
              <a:rPr lang="en-US" altLang="ko-KR" b="1" u="sng" kern="0" dirty="0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implements</a:t>
            </a:r>
            <a:r>
              <a:rPr lang="en-US" altLang="ko-KR" u="sng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u="sng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Drawable</a:t>
            </a:r>
            <a:r>
              <a:rPr lang="en-US" altLang="ko-KR" u="sng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		</a:t>
            </a:r>
            <a:r>
              <a:rPr lang="en-US" altLang="ko-KR" b="1" kern="0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width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height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		public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draw()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i="1" kern="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"Rectangle Draw</a:t>
            </a:r>
            <a:r>
              <a:rPr lang="en-US" altLang="ko-KR" kern="0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ker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smtClean="0">
                <a:solidFill>
                  <a:srgbClr val="000000"/>
                </a:solidFill>
                <a:latin typeface="+mn-ea"/>
              </a:rPr>
              <a:t>}}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552920" y="3968640"/>
              <a:ext cx="965520" cy="194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7080" y="3905280"/>
                <a:ext cx="997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6362640" y="3949560"/>
              <a:ext cx="1448280" cy="194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6800" y="3886200"/>
                <a:ext cx="147996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281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자동 형 변환 </a:t>
            </a:r>
            <a:r>
              <a:rPr lang="en-US" altLang="ko-KR" dirty="0" smtClean="0">
                <a:latin typeface="+mn-ea"/>
                <a:ea typeface="+mn-ea"/>
              </a:rPr>
              <a:t>&amp; </a:t>
            </a:r>
            <a:r>
              <a:rPr lang="ko-KR" altLang="en-US" dirty="0" err="1" smtClean="0">
                <a:latin typeface="+mn-ea"/>
                <a:ea typeface="+mn-ea"/>
              </a:rPr>
              <a:t>다형성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786" y="897775"/>
            <a:ext cx="9386793" cy="5585254"/>
          </a:xfrm>
          <a:ln w="3175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 interface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Vehicle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{   </a:t>
            </a: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run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();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 class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Bus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Vehicle{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646464"/>
                </a:solidFill>
                <a:latin typeface="+mn-ea"/>
              </a:rPr>
              <a:t>	@</a:t>
            </a:r>
            <a:r>
              <a:rPr lang="en-US" altLang="ko-KR" sz="1600" dirty="0">
                <a:solidFill>
                  <a:srgbClr val="646464"/>
                </a:solidFill>
                <a:latin typeface="+mn-ea"/>
              </a:rPr>
              <a:t>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run()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{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+mn-ea"/>
              </a:rPr>
              <a:t>버스가 달립니다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power()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{ 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+mn-ea"/>
              </a:rPr>
              <a:t>버스는 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LNG</a:t>
            </a:r>
            <a:r>
              <a:rPr lang="ko-KR" altLang="en-US" sz="1600" b="1" i="1" dirty="0">
                <a:solidFill>
                  <a:srgbClr val="2A00FF"/>
                </a:solidFill>
                <a:latin typeface="+mn-ea"/>
              </a:rPr>
              <a:t>를 사용합니다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 class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Taxi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Vehicle{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646464"/>
                </a:solidFill>
                <a:latin typeface="+mn-ea"/>
              </a:rPr>
              <a:t>	@</a:t>
            </a:r>
            <a:r>
              <a:rPr lang="en-US" altLang="ko-KR" sz="1600" dirty="0">
                <a:solidFill>
                  <a:srgbClr val="646464"/>
                </a:solidFill>
                <a:latin typeface="+mn-ea"/>
              </a:rPr>
              <a:t>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run()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{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+mn-ea"/>
              </a:rPr>
              <a:t>택시가 달립니다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call()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{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+mn-ea"/>
              </a:rPr>
              <a:t>택시는 앱을 사용하여 호출합니다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}</a:t>
            </a:r>
            <a:endParaRPr lang="ko-KR" altLang="en-US" sz="16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 class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Driver{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void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drive(Vehicle </a:t>
            </a:r>
            <a:r>
              <a:rPr lang="en-US" altLang="ko-KR" sz="1600" b="1" dirty="0">
                <a:solidFill>
                  <a:srgbClr val="6A3E3E"/>
                </a:solidFill>
                <a:latin typeface="+mn-ea"/>
              </a:rPr>
              <a:t>vehicle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6A3E3E"/>
                </a:solidFill>
                <a:latin typeface="+mn-ea"/>
              </a:rPr>
              <a:t>		</a:t>
            </a:r>
            <a:r>
              <a:rPr lang="en-US" altLang="ko-KR" sz="1600" dirty="0" err="1" smtClean="0">
                <a:solidFill>
                  <a:srgbClr val="6A3E3E"/>
                </a:solidFill>
                <a:latin typeface="+mn-ea"/>
              </a:rPr>
              <a:t>vehicle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.run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	if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+mn-ea"/>
              </a:rPr>
              <a:t>vehicle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+mn-ea"/>
              </a:rPr>
              <a:t>instanceof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Bus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		((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Bus)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vehicle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).power();  </a:t>
            </a:r>
            <a:r>
              <a:rPr lang="en-US" altLang="ko-KR" sz="16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강제 </a:t>
            </a:r>
            <a:r>
              <a:rPr lang="ko-KR" altLang="en-US" sz="1600" dirty="0" err="1">
                <a:solidFill>
                  <a:srgbClr val="3F7F5F"/>
                </a:solidFill>
                <a:latin typeface="+mn-ea"/>
              </a:rPr>
              <a:t>형변환</a:t>
            </a:r>
            <a:endParaRPr lang="ko-KR" altLang="en-US" sz="1600" dirty="0">
              <a:solidFill>
                <a:srgbClr val="3F7F5F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	else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+mn-ea"/>
              </a:rPr>
              <a:t>vehicle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+mn-ea"/>
              </a:rPr>
              <a:t>instanceof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Taxi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	((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Taxi)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vehicle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).call();    </a:t>
            </a:r>
            <a:r>
              <a:rPr lang="en-US" altLang="ko-KR" sz="16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강제 </a:t>
            </a:r>
            <a:r>
              <a:rPr lang="ko-KR" altLang="en-US" sz="1600" dirty="0" err="1">
                <a:solidFill>
                  <a:srgbClr val="3F7F5F"/>
                </a:solidFill>
                <a:latin typeface="+mn-ea"/>
              </a:rPr>
              <a:t>형변환</a:t>
            </a:r>
            <a:endParaRPr lang="ko-KR" altLang="en-US" sz="1600" dirty="0">
              <a:solidFill>
                <a:srgbClr val="3F7F5F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		else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			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+mn-ea"/>
              </a:rPr>
              <a:t>해당 없음</a:t>
            </a:r>
            <a:r>
              <a:rPr lang="en-US" altLang="ko-KR" sz="1600" b="1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78602" y="224444"/>
            <a:ext cx="4675347" cy="18158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</a:rPr>
              <a:t>DriverExample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    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+mn-ea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   Driver </a:t>
            </a:r>
            <a:r>
              <a:rPr lang="en-US" altLang="ko-KR" sz="1600" dirty="0">
                <a:solidFill>
                  <a:srgbClr val="6A3E3E"/>
                </a:solidFill>
                <a:latin typeface="+mn-ea"/>
              </a:rPr>
              <a:t>driver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Driver();</a:t>
            </a:r>
          </a:p>
          <a:p>
            <a:r>
              <a:rPr lang="en-US" altLang="ko-KR" sz="1600" dirty="0" smtClean="0">
                <a:solidFill>
                  <a:srgbClr val="6A3E3E"/>
                </a:solidFill>
                <a:latin typeface="+mn-ea"/>
              </a:rPr>
              <a:t>        </a:t>
            </a:r>
            <a:r>
              <a:rPr lang="en-US" altLang="ko-KR" sz="1600" dirty="0" err="1" smtClean="0">
                <a:solidFill>
                  <a:srgbClr val="6A3E3E"/>
                </a:solidFill>
                <a:latin typeface="+mn-ea"/>
              </a:rPr>
              <a:t>driver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.drive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Taxi());  </a:t>
            </a:r>
            <a:r>
              <a:rPr lang="en-US" altLang="ko-KR" sz="1600" b="1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b="1" dirty="0">
                <a:solidFill>
                  <a:srgbClr val="3F7F5F"/>
                </a:solidFill>
                <a:latin typeface="+mn-ea"/>
              </a:rPr>
              <a:t>자동 형 변환</a:t>
            </a:r>
          </a:p>
          <a:p>
            <a:r>
              <a:rPr lang="en-US" altLang="ko-KR" sz="1600" dirty="0" smtClean="0">
                <a:solidFill>
                  <a:srgbClr val="6A3E3E"/>
                </a:solidFill>
                <a:latin typeface="+mn-ea"/>
              </a:rPr>
              <a:t>        </a:t>
            </a:r>
            <a:r>
              <a:rPr lang="en-US" altLang="ko-KR" sz="1600" dirty="0" err="1" smtClean="0">
                <a:solidFill>
                  <a:srgbClr val="6A3E3E"/>
                </a:solidFill>
                <a:latin typeface="+mn-ea"/>
              </a:rPr>
              <a:t>driver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.drive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b="1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Bus());  </a:t>
            </a:r>
            <a:r>
              <a:rPr lang="en-US" altLang="ko-KR" sz="1600" b="1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600" b="1" dirty="0">
                <a:solidFill>
                  <a:srgbClr val="3F7F5F"/>
                </a:solidFill>
                <a:latin typeface="+mn-ea"/>
              </a:rPr>
              <a:t>자동 형 변환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}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6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인터페이스 확장</a:t>
            </a:r>
          </a:p>
        </p:txBody>
      </p:sp>
      <p:sp>
        <p:nvSpPr>
          <p:cNvPr id="2765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디폴트 </a:t>
            </a:r>
            <a:r>
              <a:rPr lang="ko-KR" altLang="en-US" dirty="0" err="1"/>
              <a:t>메소드와</a:t>
            </a:r>
            <a:r>
              <a:rPr lang="ko-KR" altLang="en-US" dirty="0"/>
              <a:t> 확장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6" y="1485709"/>
            <a:ext cx="6379640" cy="335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5759637" y="2740479"/>
            <a:ext cx="6269518" cy="2668836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2000" dirty="0" smtClean="0">
                <a:latin typeface="+mn-ea"/>
              </a:rPr>
              <a:t> 디폴트 </a:t>
            </a:r>
            <a:r>
              <a:rPr lang="ko-KR" altLang="en-US" sz="2000" dirty="0" err="1" smtClean="0">
                <a:latin typeface="+mn-ea"/>
              </a:rPr>
              <a:t>메소드가</a:t>
            </a:r>
            <a:r>
              <a:rPr lang="ko-KR" altLang="en-US" sz="2000" dirty="0" smtClean="0">
                <a:latin typeface="+mn-ea"/>
              </a:rPr>
              <a:t> 있는 인터페이스 상속</a:t>
            </a:r>
            <a:endParaRPr lang="en-US" altLang="ko-KR" sz="20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ko-KR" altLang="en-US" sz="2000" dirty="0" smtClean="0">
                <a:latin typeface="+mn-ea"/>
              </a:rPr>
              <a:t>부모 인터페이스의 디폴트 </a:t>
            </a:r>
            <a:r>
              <a:rPr lang="ko-KR" altLang="en-US" sz="2000" dirty="0" err="1" smtClean="0">
                <a:latin typeface="+mn-ea"/>
              </a:rPr>
              <a:t>메소드를</a:t>
            </a:r>
            <a:r>
              <a:rPr lang="ko-KR" altLang="en-US" sz="2000" dirty="0" smtClean="0">
                <a:latin typeface="+mn-ea"/>
              </a:rPr>
              <a:t> 자식 인터페이스에서 활용 방법</a:t>
            </a:r>
            <a:endParaRPr lang="en-US" altLang="ko-KR" sz="2000" dirty="0" smtClean="0"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ko-KR" altLang="en-US" sz="2000" dirty="0" smtClean="0">
                <a:latin typeface="+mn-ea"/>
              </a:rPr>
              <a:t>디폴트 </a:t>
            </a:r>
            <a:r>
              <a:rPr lang="ko-KR" altLang="en-US" sz="2000" dirty="0" err="1" smtClean="0">
                <a:latin typeface="+mn-ea"/>
              </a:rPr>
              <a:t>메소드를</a:t>
            </a:r>
            <a:r>
              <a:rPr lang="ko-KR" altLang="en-US" sz="2000" dirty="0" smtClean="0">
                <a:latin typeface="+mn-ea"/>
              </a:rPr>
              <a:t> 단순히 상속만 받음</a:t>
            </a:r>
            <a:endParaRPr lang="en-US" altLang="ko-KR" sz="2000" dirty="0" smtClean="0"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ko-KR" altLang="en-US" sz="2000" dirty="0" smtClean="0">
                <a:latin typeface="+mn-ea"/>
              </a:rPr>
              <a:t>디폴트 </a:t>
            </a:r>
            <a:r>
              <a:rPr lang="ko-KR" altLang="en-US" sz="2000" dirty="0" err="1" smtClean="0">
                <a:latin typeface="+mn-ea"/>
              </a:rPr>
              <a:t>메소드를</a:t>
            </a:r>
            <a:r>
              <a:rPr lang="ko-KR" altLang="en-US" sz="2000" dirty="0" smtClean="0">
                <a:latin typeface="+mn-ea"/>
              </a:rPr>
              <a:t> 재정의</a:t>
            </a:r>
            <a:r>
              <a:rPr lang="en-US" altLang="ko-KR" sz="2000" dirty="0" smtClean="0">
                <a:latin typeface="+mn-ea"/>
              </a:rPr>
              <a:t>(Override)</a:t>
            </a:r>
            <a:r>
              <a:rPr lang="ko-KR" altLang="en-US" sz="2000" dirty="0" smtClean="0">
                <a:latin typeface="+mn-ea"/>
              </a:rPr>
              <a:t>해서 실행 내용을 변경</a:t>
            </a:r>
            <a:endParaRPr lang="en-US" altLang="ko-KR" sz="2000" dirty="0" smtClean="0"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ko-KR" altLang="en-US" sz="2000" dirty="0" smtClean="0">
                <a:latin typeface="+mn-ea"/>
              </a:rPr>
              <a:t>디폴트 </a:t>
            </a:r>
            <a:r>
              <a:rPr lang="ko-KR" altLang="en-US" sz="2000" dirty="0" err="1" smtClean="0">
                <a:latin typeface="+mn-ea"/>
              </a:rPr>
              <a:t>메소드를</a:t>
            </a:r>
            <a:r>
              <a:rPr lang="ko-KR" altLang="en-US" sz="2000" dirty="0" smtClean="0">
                <a:latin typeface="+mn-ea"/>
              </a:rPr>
              <a:t> 추상 </a:t>
            </a:r>
            <a:r>
              <a:rPr lang="ko-KR" altLang="en-US" sz="2000" dirty="0" err="1" smtClean="0">
                <a:latin typeface="+mn-ea"/>
              </a:rPr>
              <a:t>메소드로</a:t>
            </a:r>
            <a:r>
              <a:rPr lang="ko-KR" altLang="en-US" sz="2000" dirty="0" smtClean="0">
                <a:latin typeface="+mn-ea"/>
              </a:rPr>
              <a:t> 재 선언</a:t>
            </a:r>
            <a:endParaRPr lang="en-US" altLang="ko-KR" sz="2000" dirty="0" smtClean="0">
              <a:latin typeface="+mn-ea"/>
            </a:endParaRPr>
          </a:p>
          <a:p>
            <a:pPr lvl="3">
              <a:spcBef>
                <a:spcPts val="600"/>
              </a:spcBef>
            </a:pPr>
            <a:endParaRPr lang="en-US" altLang="ko-KR" sz="20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endParaRPr lang="ko-KR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람다식이란</a:t>
            </a:r>
            <a:endParaRPr lang="ko-KR" altLang="en-US" dirty="0" smtClean="0"/>
          </a:p>
        </p:txBody>
      </p:sp>
      <p:sp>
        <p:nvSpPr>
          <p:cNvPr id="7170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자바 </a:t>
            </a:r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부터 함수적 프로그래밍 위해 </a:t>
            </a:r>
            <a:r>
              <a:rPr lang="ko-KR" altLang="en-US" dirty="0" err="1" smtClean="0">
                <a:latin typeface="+mn-ea"/>
              </a:rPr>
              <a:t>람다식</a:t>
            </a:r>
            <a:r>
              <a:rPr lang="ko-KR" altLang="en-US" dirty="0" smtClean="0">
                <a:latin typeface="+mn-ea"/>
              </a:rPr>
              <a:t> 지원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익명 함수</a:t>
            </a:r>
            <a:r>
              <a:rPr lang="en-US" altLang="ko-KR" dirty="0" smtClean="0">
                <a:latin typeface="+mn-ea"/>
              </a:rPr>
              <a:t>(anonymous function)</a:t>
            </a:r>
            <a:r>
              <a:rPr lang="ko-KR" altLang="en-US" dirty="0" smtClean="0">
                <a:latin typeface="+mn-ea"/>
              </a:rPr>
              <a:t>을 생성하기 위한 식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자바에서 </a:t>
            </a:r>
            <a:r>
              <a:rPr lang="ko-KR" altLang="en-US" dirty="0" err="1" smtClean="0">
                <a:latin typeface="+mn-ea"/>
              </a:rPr>
              <a:t>람다식을</a:t>
            </a:r>
            <a:r>
              <a:rPr lang="ko-KR" altLang="en-US" dirty="0" smtClean="0">
                <a:latin typeface="+mn-ea"/>
              </a:rPr>
              <a:t> 수용한 이유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코드가 매우 </a:t>
            </a:r>
            <a:r>
              <a:rPr lang="ko-KR" altLang="en-US" dirty="0" err="1" smtClean="0">
                <a:latin typeface="+mn-ea"/>
              </a:rPr>
              <a:t>간결해진다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ko-KR" altLang="en-US" dirty="0" smtClean="0">
                <a:latin typeface="+mn-ea"/>
              </a:rPr>
              <a:t>컬렉션 요소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대용량 데이터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err="1" smtClean="0">
                <a:latin typeface="+mn-ea"/>
              </a:rPr>
              <a:t>필터링</a:t>
            </a:r>
            <a:r>
              <a:rPr lang="ko-KR" altLang="en-US" dirty="0" smtClean="0">
                <a:latin typeface="+mn-ea"/>
              </a:rPr>
              <a:t> 또는 매핑해 쉽게 집계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자바는 </a:t>
            </a:r>
            <a:r>
              <a:rPr lang="ko-KR" altLang="en-US" dirty="0" err="1" smtClean="0">
                <a:latin typeface="+mn-ea"/>
              </a:rPr>
              <a:t>람다식을</a:t>
            </a:r>
            <a:r>
              <a:rPr lang="ko-KR" altLang="en-US" dirty="0" smtClean="0">
                <a:latin typeface="+mn-ea"/>
              </a:rPr>
              <a:t> 함수적 인터페이스의 익명 구현 객체로 취급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어떤 인터페이스를 </a:t>
            </a:r>
            <a:r>
              <a:rPr lang="ko-KR" altLang="en-US" dirty="0" err="1" smtClean="0">
                <a:latin typeface="+mn-ea"/>
              </a:rPr>
              <a:t>구현할지는</a:t>
            </a:r>
            <a:r>
              <a:rPr lang="ko-KR" altLang="en-US" dirty="0" smtClean="0">
                <a:latin typeface="+mn-ea"/>
              </a:rPr>
              <a:t> 대입되는 인터페이스에 달려있음</a:t>
            </a:r>
            <a:endParaRPr lang="en-US" altLang="ko-KR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39" y="4888346"/>
            <a:ext cx="7865680" cy="9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기본 문법</a:t>
            </a:r>
          </a:p>
        </p:txBody>
      </p:sp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함수적 스타일의 </a:t>
            </a:r>
            <a:r>
              <a:rPr lang="ko-KR" altLang="en-US" dirty="0" err="1" smtClean="0">
                <a:latin typeface="+mn-ea"/>
              </a:rPr>
              <a:t>람다식</a:t>
            </a:r>
            <a:r>
              <a:rPr lang="ko-KR" altLang="en-US" dirty="0" smtClean="0">
                <a:latin typeface="+mn-ea"/>
              </a:rPr>
              <a:t> 작성법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매개 타입은 </a:t>
            </a:r>
            <a:r>
              <a:rPr lang="ko-KR" altLang="en-US" dirty="0" err="1" smtClean="0">
                <a:latin typeface="+mn-ea"/>
              </a:rPr>
              <a:t>런타임시에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대입값</a:t>
            </a:r>
            <a:r>
              <a:rPr lang="ko-KR" altLang="en-US" dirty="0" smtClean="0">
                <a:latin typeface="+mn-ea"/>
              </a:rPr>
              <a:t> 따라 자동 인식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n-ea"/>
              </a:rPr>
              <a:t>생략 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하나의 매개변수만 있을 경우에는 괄호</a:t>
            </a:r>
            <a:r>
              <a:rPr lang="en-US" altLang="ko-KR" dirty="0" smtClean="0">
                <a:latin typeface="+mn-ea"/>
              </a:rPr>
              <a:t>( ) </a:t>
            </a:r>
            <a:r>
              <a:rPr lang="ko-KR" altLang="en-US" dirty="0" smtClean="0">
                <a:latin typeface="+mn-ea"/>
              </a:rPr>
              <a:t>생략 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하나의 </a:t>
            </a:r>
            <a:r>
              <a:rPr lang="ko-KR" altLang="en-US" dirty="0" err="1" smtClean="0">
                <a:latin typeface="+mn-ea"/>
              </a:rPr>
              <a:t>실행문만</a:t>
            </a:r>
            <a:r>
              <a:rPr lang="ko-KR" altLang="en-US" dirty="0" smtClean="0">
                <a:latin typeface="+mn-ea"/>
              </a:rPr>
              <a:t> 있다면 중괄호 </a:t>
            </a:r>
            <a:r>
              <a:rPr lang="en-US" altLang="ko-KR" dirty="0" smtClean="0">
                <a:latin typeface="+mn-ea"/>
              </a:rPr>
              <a:t>{ } </a:t>
            </a:r>
            <a:r>
              <a:rPr lang="ko-KR" altLang="en-US" dirty="0" smtClean="0">
                <a:latin typeface="+mn-ea"/>
              </a:rPr>
              <a:t>생략 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매개변수 없다면 괄호 </a:t>
            </a:r>
            <a:r>
              <a:rPr lang="en-US" altLang="ko-KR" dirty="0" smtClean="0">
                <a:latin typeface="+mn-ea"/>
              </a:rPr>
              <a:t>( )</a:t>
            </a:r>
            <a:r>
              <a:rPr lang="ko-KR" altLang="en-US" dirty="0" smtClean="0">
                <a:latin typeface="+mn-ea"/>
              </a:rPr>
              <a:t> 생략 불가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리턴값이</a:t>
            </a:r>
            <a:r>
              <a:rPr lang="ko-KR" altLang="en-US" dirty="0" smtClean="0">
                <a:latin typeface="+mn-ea"/>
              </a:rPr>
              <a:t> 있는 경우</a:t>
            </a:r>
            <a:r>
              <a:rPr lang="en-US" altLang="ko-KR" dirty="0" smtClean="0">
                <a:latin typeface="+mn-ea"/>
              </a:rPr>
              <a:t>, return </a:t>
            </a:r>
            <a:r>
              <a:rPr lang="ko-KR" altLang="en-US" dirty="0" smtClean="0">
                <a:latin typeface="+mn-ea"/>
              </a:rPr>
              <a:t>문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중괄호 </a:t>
            </a:r>
            <a:r>
              <a:rPr lang="en-US" altLang="ko-KR" dirty="0" smtClean="0">
                <a:latin typeface="+mn-ea"/>
              </a:rPr>
              <a:t>{ }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return </a:t>
            </a:r>
            <a:r>
              <a:rPr lang="ko-KR" altLang="en-US" dirty="0" smtClean="0">
                <a:latin typeface="+mn-ea"/>
              </a:rPr>
              <a:t>문만 있을 경우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중괄호 생략 가능</a:t>
            </a: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421" y="1547341"/>
            <a:ext cx="6897122" cy="16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선언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 인터페이스 </a:t>
            </a:r>
            <a:r>
              <a:rPr lang="ko-KR" altLang="en-US" dirty="0">
                <a:latin typeface="+mn-ea"/>
              </a:rPr>
              <a:t>선언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인터페이스 </a:t>
            </a:r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자바 </a:t>
            </a:r>
            <a:r>
              <a:rPr lang="ko-KR" altLang="en-US" dirty="0">
                <a:latin typeface="+mn-ea"/>
              </a:rPr>
              <a:t>식별자 작성 규칙에 따라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소스 </a:t>
            </a:r>
            <a:r>
              <a:rPr lang="ko-KR" altLang="en-US" dirty="0">
                <a:latin typeface="+mn-ea"/>
              </a:rPr>
              <a:t>파일 생성</a:t>
            </a: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인터페이스 이름과 대소문자가 동일한 소스 </a:t>
            </a:r>
            <a:r>
              <a:rPr lang="ko-KR" altLang="en-US" dirty="0" smtClean="0">
                <a:latin typeface="+mn-ea"/>
              </a:rPr>
              <a:t>파일 생성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인터페이스 정의</a:t>
            </a:r>
            <a:endParaRPr lang="en-US" altLang="ko-KR" dirty="0">
              <a:latin typeface="+mn-ea"/>
            </a:endParaRPr>
          </a:p>
          <a:p>
            <a:pPr lvl="3">
              <a:buFont typeface="Arial" charset="0"/>
              <a:buChar char="–"/>
              <a:defRPr/>
            </a:pPr>
            <a:endParaRPr lang="en-US" altLang="ko-KR" dirty="0">
              <a:latin typeface="+mn-ea"/>
            </a:endParaRPr>
          </a:p>
          <a:p>
            <a:pPr marL="357187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6333" r="3904" b="5997"/>
          <a:stretch/>
        </p:blipFill>
        <p:spPr bwMode="auto">
          <a:xfrm>
            <a:off x="1030286" y="2993555"/>
            <a:ext cx="4143572" cy="35060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1800" y="5673532"/>
            <a:ext cx="574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default </a:t>
            </a:r>
            <a:r>
              <a:rPr lang="ko-KR" alt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메소드와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정적 </a:t>
            </a:r>
            <a:r>
              <a:rPr lang="ko-KR" alt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메소드는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자바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8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부터 가능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5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타겟 타입과 함수적 인터페이스</a:t>
            </a:r>
          </a:p>
        </p:txBody>
      </p:sp>
      <p:sp>
        <p:nvSpPr>
          <p:cNvPr id="9218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타겟 타입</a:t>
            </a:r>
            <a:r>
              <a:rPr lang="en-US" altLang="ko-KR" dirty="0" smtClean="0">
                <a:latin typeface="+mn-ea"/>
              </a:rPr>
              <a:t>(target type)</a:t>
            </a:r>
          </a:p>
          <a:p>
            <a:pPr lvl="1"/>
            <a:r>
              <a:rPr lang="ko-KR" altLang="en-US" dirty="0" err="1" smtClean="0">
                <a:latin typeface="+mn-ea"/>
              </a:rPr>
              <a:t>람다식이</a:t>
            </a:r>
            <a:r>
              <a:rPr lang="ko-KR" altLang="en-US" dirty="0" smtClean="0">
                <a:latin typeface="+mn-ea"/>
              </a:rPr>
              <a:t> 대입되는 인터페이스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익명 구현 객체를 만들 때 사용할 인터페이스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함수적 인터페이스</a:t>
            </a:r>
            <a:r>
              <a:rPr lang="en-US" altLang="ko-KR" dirty="0" smtClean="0">
                <a:latin typeface="+mn-ea"/>
              </a:rPr>
              <a:t>(functional interface)</a:t>
            </a:r>
          </a:p>
          <a:p>
            <a:pPr lvl="1"/>
            <a:r>
              <a:rPr lang="ko-KR" altLang="en-US" dirty="0" smtClean="0">
                <a:latin typeface="+mn-ea"/>
              </a:rPr>
              <a:t>하나의 추상 </a:t>
            </a:r>
            <a:r>
              <a:rPr lang="ko-KR" altLang="en-US" dirty="0" err="1" smtClean="0">
                <a:latin typeface="+mn-ea"/>
              </a:rPr>
              <a:t>메소드만</a:t>
            </a:r>
            <a:r>
              <a:rPr lang="ko-KR" altLang="en-US" dirty="0" smtClean="0">
                <a:latin typeface="+mn-ea"/>
              </a:rPr>
              <a:t> 선언된 인터페이스가 타겟 타입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FunctionalInterface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어노테이션</a:t>
            </a:r>
            <a:endParaRPr lang="ko-KR" altLang="en-US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하나의 추상 </a:t>
            </a:r>
            <a:r>
              <a:rPr lang="ko-KR" altLang="en-US" dirty="0" err="1" smtClean="0">
                <a:latin typeface="+mn-ea"/>
              </a:rPr>
              <a:t>메소드만을</a:t>
            </a:r>
            <a:r>
              <a:rPr lang="ko-KR" altLang="en-US" dirty="0" smtClean="0">
                <a:latin typeface="+mn-ea"/>
              </a:rPr>
              <a:t> 가지는지 컴파일러가 체크</a:t>
            </a:r>
          </a:p>
          <a:p>
            <a:pPr lvl="2"/>
            <a:r>
              <a:rPr lang="ko-KR" altLang="en-US" dirty="0" smtClean="0">
                <a:latin typeface="+mn-ea"/>
              </a:rPr>
              <a:t>두 개 이상의 추상 </a:t>
            </a:r>
            <a:r>
              <a:rPr lang="ko-KR" altLang="en-US" dirty="0" err="1" smtClean="0">
                <a:latin typeface="+mn-ea"/>
              </a:rPr>
              <a:t>메소드가</a:t>
            </a:r>
            <a:r>
              <a:rPr lang="ko-KR" altLang="en-US" dirty="0" smtClean="0">
                <a:latin typeface="+mn-ea"/>
              </a:rPr>
              <a:t> 선언되어 있으면 컴파일 오류 발생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376489"/>
            <a:ext cx="4856114" cy="6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2650837" y="2376489"/>
            <a:ext cx="1847273" cy="7143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타겟 타입과 함수적 인터페이스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매개변수와 </a:t>
            </a:r>
            <a:r>
              <a:rPr lang="ko-KR" altLang="en-US" dirty="0" err="1" smtClean="0">
                <a:latin typeface="+mn-ea"/>
              </a:rPr>
              <a:t>리턴값이</a:t>
            </a:r>
            <a:r>
              <a:rPr lang="ko-KR" altLang="en-US" dirty="0" smtClean="0">
                <a:latin typeface="+mn-ea"/>
              </a:rPr>
              <a:t> 없는 </a:t>
            </a:r>
            <a:r>
              <a:rPr lang="ko-KR" altLang="en-US" dirty="0" err="1" smtClean="0">
                <a:latin typeface="+mn-ea"/>
              </a:rPr>
              <a:t>람다식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Method()</a:t>
            </a:r>
            <a:r>
              <a:rPr lang="ko-KR" altLang="en-US" dirty="0" smtClean="0">
                <a:latin typeface="+mn-ea"/>
              </a:rPr>
              <a:t>가 매개 변수를 가지지 않는 경우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매개변수가 있는 </a:t>
            </a:r>
            <a:r>
              <a:rPr lang="ko-KR" altLang="en-US" dirty="0" err="1" smtClean="0">
                <a:latin typeface="+mn-ea"/>
              </a:rPr>
              <a:t>람다식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15" y="2319244"/>
            <a:ext cx="3969439" cy="138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19244"/>
            <a:ext cx="5075164" cy="57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91463"/>
            <a:ext cx="1593733" cy="51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8" y="4365404"/>
            <a:ext cx="3820056" cy="132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40009"/>
            <a:ext cx="5782443" cy="44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09" y="5210144"/>
            <a:ext cx="1589924" cy="48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9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타겟 타입과 함수적 인터페이스</a:t>
            </a:r>
          </a:p>
        </p:txBody>
      </p:sp>
      <p:sp>
        <p:nvSpPr>
          <p:cNvPr id="11266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리턴값이 있는 람다식</a:t>
            </a:r>
            <a:endParaRPr lang="en-US" altLang="ko-KR">
              <a:solidFill>
                <a:srgbClr val="000000"/>
              </a:solidFill>
            </a:endParaRPr>
          </a:p>
          <a:p>
            <a:endParaRPr lang="ko-KR" altLang="en-US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99" y="1498940"/>
            <a:ext cx="4126928" cy="146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39" y="1498939"/>
            <a:ext cx="5439501" cy="43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1" y="2328708"/>
            <a:ext cx="3236954" cy="48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01273"/>
              </p:ext>
            </p:extLst>
          </p:nvPr>
        </p:nvGraphicFramePr>
        <p:xfrm>
          <a:off x="305846" y="3340041"/>
          <a:ext cx="11664779" cy="23658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205492">
                  <a:extLst>
                    <a:ext uri="{9D8B030D-6E8A-4147-A177-3AD203B41FA5}">
                      <a16:colId xmlns:a16="http://schemas.microsoft.com/office/drawing/2014/main" val="3930058371"/>
                    </a:ext>
                  </a:extLst>
                </a:gridCol>
                <a:gridCol w="6459287">
                  <a:extLst>
                    <a:ext uri="{9D8B030D-6E8A-4147-A177-3AD203B41FA5}">
                      <a16:colId xmlns:a16="http://schemas.microsoft.com/office/drawing/2014/main" val="2557319604"/>
                    </a:ext>
                  </a:extLst>
                </a:gridCol>
              </a:tblGrid>
              <a:tr h="1182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MyFunctionalInterface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 fi=(</a:t>
                      </a:r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x,y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-&gt; {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  return 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x+y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}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MyFunctionalInterface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 fi = (</a:t>
                      </a:r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x,y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-&gt; 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x+y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;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6514"/>
                  </a:ext>
                </a:extLst>
              </a:tr>
              <a:tr h="1182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MyFunctionalInterface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 fi=(</a:t>
                      </a:r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x,y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-&gt; {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 return sum(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x,y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}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MyFunctionalInterface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 fi = (</a:t>
                      </a:r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x,y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-&gt; sum(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x,y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);</a:t>
                      </a:r>
                      <a:endParaRPr lang="ko-KR" altLang="en-US" sz="20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13374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971012" y="3835735"/>
            <a:ext cx="548640" cy="25769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971012" y="5104513"/>
            <a:ext cx="548640" cy="25769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람다식</a:t>
            </a:r>
            <a:r>
              <a:rPr lang="ko-KR" altLang="en-US" dirty="0" smtClean="0"/>
              <a:t> 사용 예제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2151" y="910723"/>
            <a:ext cx="8564705" cy="55565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/>
          <a:lstStyle/>
          <a:p>
            <a:r>
              <a:rPr lang="en-US" altLang="ko-KR" sz="2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FunctionalInterface</a:t>
            </a:r>
            <a:endParaRPr lang="en-US" altLang="ko-KR" sz="2000" u="sng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Func1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 </a:t>
            </a:r>
            <a:r>
              <a:rPr lang="en-US" altLang="ko-KR" sz="2000" b="1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FunctionalInterface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Func2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lang="en-US" altLang="ko-KR" sz="2000" b="1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sayHello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ArrayTest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main(String[] </a:t>
            </a:r>
            <a:r>
              <a:rPr lang="en-US" altLang="ko-KR" sz="2000" b="1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Func1 </a:t>
            </a:r>
            <a:r>
              <a:rPr lang="en-US" altLang="ko-KR" sz="20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Func1 </a:t>
            </a:r>
            <a:r>
              <a:rPr lang="en-US" altLang="ko-KR" sz="20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add2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Func2 </a:t>
            </a:r>
            <a:r>
              <a:rPr lang="en-US" altLang="ko-KR" sz="20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-&gt;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2000" b="1" i="1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2000" b="1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20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"Hello Lambda!"</a:t>
            </a:r>
            <a:r>
              <a:rPr lang="en-US" altLang="ko-KR" sz="20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r>
              <a:rPr lang="en-US" altLang="ko-KR" sz="20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en-US" altLang="ko-KR" sz="2000" b="1" i="1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or {</a:t>
            </a:r>
            <a:r>
              <a:rPr lang="en-US" altLang="ko-KR" sz="2000" b="1" i="1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2000" b="1" i="1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("Hello Lambda!"); }</a:t>
            </a: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20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1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.calc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(3,4)+</a:t>
            </a:r>
            <a:r>
              <a:rPr lang="en-US" altLang="ko-KR" sz="20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add2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.calc(5,2);	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2000" b="1" i="1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2000" b="1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20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"result = "</a:t>
            </a:r>
            <a:r>
              <a:rPr lang="en-US" altLang="ko-KR" sz="20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2000" b="1" i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en-US" altLang="ko-KR" sz="20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20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.sayHello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ko-KR" sz="2000" i="1" kern="0" dirty="0">
              <a:latin typeface="+mj-lt"/>
              <a:ea typeface="휴먼명조"/>
              <a:cs typeface="Tahom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369851" y="1129218"/>
            <a:ext cx="680448" cy="8347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4908" t="64160" r="75937" b="30957"/>
          <a:stretch/>
        </p:blipFill>
        <p:spPr>
          <a:xfrm>
            <a:off x="8150975" y="1129594"/>
            <a:ext cx="1699055" cy="724943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7262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선언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상수 필드 선언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인터페이스는  상수 필드만 선언 가능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 데이터 저장하지 않음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3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인터페이스에 선언된 필드는 모두</a:t>
            </a:r>
            <a:r>
              <a:rPr lang="en-US" altLang="ko-KR" dirty="0" smtClean="0">
                <a:latin typeface="+mn-ea"/>
              </a:rPr>
              <a:t> public static final</a:t>
            </a:r>
          </a:p>
          <a:p>
            <a:pPr lvl="3"/>
            <a:r>
              <a:rPr lang="ko-KR" altLang="en-US" dirty="0" smtClean="0">
                <a:latin typeface="+mn-ea"/>
              </a:rPr>
              <a:t>자동적으로 컴파일 과정에서 붙음</a:t>
            </a:r>
            <a:endParaRPr lang="en-US" altLang="ko-KR" dirty="0" smtClean="0">
              <a:latin typeface="+mn-ea"/>
            </a:endParaRPr>
          </a:p>
          <a:p>
            <a:pPr lvl="3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</a:rPr>
              <a:t>상수명은</a:t>
            </a:r>
            <a:r>
              <a:rPr lang="ko-KR" altLang="en-US" dirty="0" smtClean="0">
                <a:latin typeface="+mn-ea"/>
              </a:rPr>
              <a:t> 대문자로 작성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서로 다른 단어로 구성되어 있을 경우에는 </a:t>
            </a:r>
            <a:r>
              <a:rPr lang="ko-KR" altLang="en-US" dirty="0" err="1" smtClean="0">
                <a:latin typeface="+mn-ea"/>
              </a:rPr>
              <a:t>언더</a:t>
            </a:r>
            <a:r>
              <a:rPr lang="ko-KR" altLang="en-US" dirty="0" smtClean="0">
                <a:latin typeface="+mn-ea"/>
              </a:rPr>
              <a:t> 바</a:t>
            </a:r>
            <a:r>
              <a:rPr lang="en-US" altLang="ko-KR" dirty="0" smtClean="0">
                <a:latin typeface="+mn-ea"/>
              </a:rPr>
              <a:t>(_)</a:t>
            </a:r>
            <a:r>
              <a:rPr lang="ko-KR" altLang="en-US" dirty="0" smtClean="0">
                <a:latin typeface="+mn-ea"/>
              </a:rPr>
              <a:t>로 연결</a:t>
            </a:r>
            <a:endParaRPr lang="en-US" altLang="ko-KR" dirty="0" smtClean="0">
              <a:latin typeface="+mn-ea"/>
            </a:endParaRPr>
          </a:p>
          <a:p>
            <a:pPr lvl="3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선언과 동시에 초기값 지정</a:t>
            </a:r>
            <a:endParaRPr lang="en-US" altLang="ko-KR" dirty="0" smtClean="0">
              <a:latin typeface="+mn-ea"/>
            </a:endParaRPr>
          </a:p>
          <a:p>
            <a:pPr marL="566928" lvl="3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0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선언</a:t>
            </a:r>
          </a:p>
        </p:txBody>
      </p:sp>
      <p:sp>
        <p:nvSpPr>
          <p:cNvPr id="11266" name="내용 개체 틀 1"/>
          <p:cNvSpPr>
            <a:spLocks noGrp="1"/>
          </p:cNvSpPr>
          <p:nvPr>
            <p:ph idx="1"/>
          </p:nvPr>
        </p:nvSpPr>
        <p:spPr>
          <a:xfrm>
            <a:off x="189469" y="881149"/>
            <a:ext cx="11664779" cy="5585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추상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선언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인터페이스의 </a:t>
            </a:r>
            <a:r>
              <a:rPr lang="ko-KR" altLang="en-US" dirty="0" err="1" smtClean="0">
                <a:latin typeface="+mn-ea"/>
              </a:rPr>
              <a:t>메소드는</a:t>
            </a:r>
            <a:r>
              <a:rPr lang="ko-KR" altLang="en-US" dirty="0" smtClean="0">
                <a:latin typeface="+mn-ea"/>
              </a:rPr>
              <a:t> 기본적으로 실행 블록이 없는 추상 </a:t>
            </a:r>
            <a:r>
              <a:rPr lang="ko-KR" altLang="en-US" dirty="0" err="1" smtClean="0">
                <a:latin typeface="+mn-ea"/>
              </a:rPr>
              <a:t>메소드로</a:t>
            </a:r>
            <a:r>
              <a:rPr lang="ko-KR" altLang="en-US" dirty="0" smtClean="0">
                <a:latin typeface="+mn-ea"/>
              </a:rPr>
              <a:t> 선언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public abstract</a:t>
            </a:r>
            <a:r>
              <a:rPr lang="ko-KR" altLang="en-US" dirty="0" smtClean="0">
                <a:latin typeface="+mn-ea"/>
              </a:rPr>
              <a:t>를 생략하더라도 자동적으로 컴파일 과정에서 붙게 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93" y="2560623"/>
            <a:ext cx="5560078" cy="154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13824" y="4237692"/>
            <a:ext cx="234230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추상메소드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메소드 </a:t>
            </a:r>
            <a:r>
              <a:rPr lang="ko-KR" altLang="en-US" sz="2000" b="1" dirty="0" err="1">
                <a:latin typeface="+mn-ea"/>
              </a:rPr>
              <a:t>선언부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호출 방법만 기술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3863" y="4273897"/>
            <a:ext cx="23423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재정의된 메소드</a:t>
            </a:r>
            <a:endParaRPr lang="en-US" altLang="ko-KR" sz="2000" b="1" dirty="0">
              <a:solidFill>
                <a:srgbClr val="7030A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실제 실행 메소드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원호 12"/>
          <p:cNvSpPr/>
          <p:nvPr/>
        </p:nvSpPr>
        <p:spPr>
          <a:xfrm>
            <a:off x="8236171" y="4498088"/>
            <a:ext cx="357187" cy="357187"/>
          </a:xfrm>
          <a:prstGeom prst="arc">
            <a:avLst>
              <a:gd name="adj1" fmla="val 16200000"/>
              <a:gd name="adj2" fmla="val 1319382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1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선언</a:t>
            </a:r>
          </a:p>
        </p:txBody>
      </p:sp>
      <p:sp>
        <p:nvSpPr>
          <p:cNvPr id="12290" name="내용 개체 틀 1"/>
          <p:cNvSpPr>
            <a:spLocks noGrp="1"/>
          </p:cNvSpPr>
          <p:nvPr>
            <p:ph idx="1"/>
          </p:nvPr>
        </p:nvSpPr>
        <p:spPr>
          <a:xfrm>
            <a:off x="181157" y="847898"/>
            <a:ext cx="11664779" cy="5585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디폴트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선언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자바</a:t>
            </a:r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에서 추가된 인터페이스의 새로운 멤버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실행 블록을 가지고 있는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b="1" dirty="0" smtClean="0">
                <a:solidFill>
                  <a:srgbClr val="00B0F0"/>
                </a:solidFill>
                <a:latin typeface="+mn-ea"/>
              </a:rPr>
              <a:t>default </a:t>
            </a:r>
            <a:r>
              <a:rPr lang="ko-KR" altLang="en-US" b="1" dirty="0" smtClean="0">
                <a:solidFill>
                  <a:srgbClr val="00B0F0"/>
                </a:solidFill>
                <a:latin typeface="+mn-ea"/>
              </a:rPr>
              <a:t>키워드를 반드시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작성</a:t>
            </a:r>
            <a:r>
              <a:rPr lang="ko-KR" altLang="en-US" dirty="0" smtClean="0">
                <a:latin typeface="+mn-ea"/>
              </a:rPr>
              <a:t>해야 함 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public </a:t>
            </a:r>
            <a:r>
              <a:rPr lang="ko-KR" altLang="en-US" dirty="0" smtClean="0">
                <a:latin typeface="+mn-ea"/>
              </a:rPr>
              <a:t>접근 제한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생략하더라도 컴파일 과정에서 자동 붙음 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정적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선언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자바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에서 추가된 인터페이스의 새로운 멤버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5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550" y="831273"/>
            <a:ext cx="7757497" cy="5775473"/>
          </a:xfr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public </a:t>
            </a:r>
            <a:r>
              <a:rPr lang="en-US" altLang="ko-KR" sz="1800" b="1" dirty="0">
                <a:solidFill>
                  <a:srgbClr val="7030A0"/>
                </a:solidFill>
                <a:latin typeface="+mn-ea"/>
              </a:rPr>
              <a:t>interface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RemoteControl</a:t>
            </a:r>
            <a:r>
              <a:rPr lang="en-US" altLang="ko-KR" sz="1800" dirty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상수 선언</a:t>
            </a:r>
            <a:endParaRPr lang="ko-KR" altLang="en-US" sz="18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MAX_VOLUME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MIN_VOLUME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추상 </a:t>
            </a:r>
            <a:r>
              <a:rPr lang="ko-KR" altLang="en-US" sz="1800" dirty="0" err="1">
                <a:solidFill>
                  <a:srgbClr val="00B050"/>
                </a:solidFill>
                <a:latin typeface="+mn-ea"/>
              </a:rPr>
              <a:t>메소드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 선언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>
                <a:latin typeface="+mn-ea"/>
              </a:rPr>
              <a:t>void </a:t>
            </a:r>
            <a:r>
              <a:rPr lang="en-US" altLang="ko-KR" sz="1800" dirty="0" err="1">
                <a:latin typeface="+mn-ea"/>
              </a:rPr>
              <a:t>turnOn</a:t>
            </a:r>
            <a:r>
              <a:rPr lang="en-US" altLang="ko-KR" sz="1800" dirty="0"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void </a:t>
            </a:r>
            <a:r>
              <a:rPr lang="en-US" altLang="ko-KR" sz="1800" dirty="0" err="1">
                <a:latin typeface="+mn-ea"/>
              </a:rPr>
              <a:t>turnOff</a:t>
            </a:r>
            <a:r>
              <a:rPr lang="en-US" altLang="ko-KR" sz="1800" dirty="0">
                <a:latin typeface="+mn-ea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void </a:t>
            </a:r>
            <a:r>
              <a:rPr lang="en-US" altLang="ko-KR" sz="1800" dirty="0" err="1">
                <a:latin typeface="+mn-ea"/>
              </a:rPr>
              <a:t>setVolume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volume);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</a:rPr>
              <a:t>default</a:t>
            </a:r>
            <a:r>
              <a:rPr lang="en-US" altLang="ko-KR" sz="1800" dirty="0">
                <a:latin typeface="+mn-ea"/>
              </a:rPr>
              <a:t> void </a:t>
            </a:r>
            <a:r>
              <a:rPr lang="en-US" altLang="ko-KR" sz="1800" dirty="0" err="1">
                <a:latin typeface="+mn-ea"/>
              </a:rPr>
              <a:t>setMute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boolean</a:t>
            </a:r>
            <a:r>
              <a:rPr lang="en-US" altLang="ko-KR" sz="1800" dirty="0">
                <a:latin typeface="+mn-ea"/>
              </a:rPr>
              <a:t> mute) {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디폴트 </a:t>
            </a:r>
            <a:r>
              <a:rPr lang="ko-KR" altLang="en-US" sz="1800" dirty="0" err="1">
                <a:solidFill>
                  <a:srgbClr val="00B050"/>
                </a:solidFill>
                <a:latin typeface="+mn-ea"/>
              </a:rPr>
              <a:t>메소드</a:t>
            </a:r>
            <a:endParaRPr lang="ko-KR" altLang="en-US" sz="18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if(mute)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	</a:t>
            </a:r>
            <a:r>
              <a:rPr lang="en-US" altLang="ko-KR" sz="1800" dirty="0" err="1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</a:t>
            </a:r>
            <a:r>
              <a:rPr lang="ko-KR" altLang="en-US" sz="1800" dirty="0">
                <a:latin typeface="+mn-ea"/>
              </a:rPr>
              <a:t>무음 처리합니다</a:t>
            </a:r>
            <a:r>
              <a:rPr lang="en-US" altLang="ko-KR" sz="18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	</a:t>
            </a:r>
            <a:r>
              <a:rPr lang="en-US" altLang="ko-KR" sz="1800" dirty="0" err="1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</a:t>
            </a:r>
            <a:r>
              <a:rPr lang="ko-KR" altLang="en-US" sz="1800" dirty="0">
                <a:latin typeface="+mn-ea"/>
              </a:rPr>
              <a:t>무음 해제합니다</a:t>
            </a:r>
            <a:r>
              <a:rPr lang="en-US" altLang="ko-KR" sz="18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static void </a:t>
            </a:r>
            <a:r>
              <a:rPr lang="en-US" altLang="ko-KR" sz="1800" dirty="0" err="1">
                <a:latin typeface="+mn-ea"/>
              </a:rPr>
              <a:t>changeBattery</a:t>
            </a:r>
            <a:r>
              <a:rPr lang="en-US" altLang="ko-KR" sz="1800" dirty="0">
                <a:latin typeface="+mn-ea"/>
              </a:rPr>
              <a:t>() { </a:t>
            </a:r>
            <a:endParaRPr lang="ko-KR" altLang="en-US" sz="1800" dirty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System.out.println</a:t>
            </a:r>
            <a:r>
              <a:rPr lang="en-US" altLang="ko-KR" sz="1800" dirty="0">
                <a:latin typeface="+mn-ea"/>
              </a:rPr>
              <a:t>("</a:t>
            </a:r>
            <a:r>
              <a:rPr lang="ko-KR" altLang="en-US" sz="1800" dirty="0">
                <a:latin typeface="+mn-ea"/>
              </a:rPr>
              <a:t>건전지를 교환합니다</a:t>
            </a:r>
            <a:r>
              <a:rPr lang="en-US" altLang="ko-KR" sz="1800" dirty="0">
                <a:latin typeface="+mn-ea"/>
              </a:rPr>
              <a:t>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6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인터페이스 구현</a:t>
            </a:r>
          </a:p>
        </p:txBody>
      </p:sp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189469" y="889462"/>
            <a:ext cx="11664779" cy="5585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구현 클래스 선언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자신의 객체가 인터페이스 타입으로 사용할 수 있음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implements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키워드로 명시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추상 </a:t>
            </a:r>
            <a:r>
              <a:rPr lang="ko-KR" altLang="en-US" dirty="0" err="1" smtClean="0">
                <a:latin typeface="+mn-ea"/>
              </a:rPr>
              <a:t>메소드의</a:t>
            </a:r>
            <a:r>
              <a:rPr lang="ko-KR" altLang="en-US" dirty="0" smtClean="0">
                <a:latin typeface="+mn-ea"/>
              </a:rPr>
              <a:t> 실체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작성하는 방법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n-ea"/>
              </a:rPr>
              <a:t>메소드의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선언부가</a:t>
            </a:r>
            <a:r>
              <a:rPr lang="ko-KR" altLang="en-US" dirty="0" smtClean="0">
                <a:latin typeface="+mn-ea"/>
              </a:rPr>
              <a:t> 정확히 일치해야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인터페이스의 모든 추상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재정의 해야 함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일부만 재정의할 경우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추상 클래스로 선언 </a:t>
            </a:r>
            <a:r>
              <a:rPr lang="en-US" altLang="ko-KR" dirty="0" smtClean="0">
                <a:latin typeface="+mn-ea"/>
              </a:rPr>
              <a:t>+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abstract </a:t>
            </a:r>
            <a:r>
              <a:rPr lang="ko-KR" altLang="en-US" dirty="0" smtClean="0">
                <a:latin typeface="+mn-ea"/>
              </a:rPr>
              <a:t>키워드 붙임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07868" y="2355980"/>
            <a:ext cx="7761287" cy="13261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public class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클래스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이름 </a:t>
            </a:r>
            <a:r>
              <a:rPr lang="en-US" altLang="ko-KR" b="1" kern="0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chemeClr val="tx2"/>
                </a:solidFill>
                <a:latin typeface="+mn-ea"/>
              </a:rPr>
              <a:t>인터페이스</a:t>
            </a:r>
            <a:r>
              <a:rPr lang="en-US" altLang="ko-KR" kern="0" dirty="0">
                <a:solidFill>
                  <a:schemeClr val="tx2"/>
                </a:solidFill>
                <a:latin typeface="+mn-ea"/>
              </a:rPr>
              <a:t>_</a:t>
            </a:r>
            <a:r>
              <a:rPr lang="ko-KR" altLang="en-US" kern="0" dirty="0">
                <a:solidFill>
                  <a:schemeClr val="tx2"/>
                </a:solidFill>
                <a:latin typeface="+mn-ea"/>
              </a:rPr>
              <a:t>이름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//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인터페이스에 선언된 추상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메소드의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실체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메소드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선언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 smtClean="0">
                <a:latin typeface="+mn-ea"/>
                <a:ea typeface="+mn-ea"/>
              </a:rPr>
              <a:t>인터페이스 구현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무명 클래스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익명 객체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 smtClean="0">
                <a:latin typeface="+mn-ea"/>
              </a:rPr>
              <a:t> 무명 </a:t>
            </a:r>
            <a:r>
              <a:rPr lang="ko-KR" altLang="en-US" dirty="0">
                <a:latin typeface="+mn-ea"/>
              </a:rPr>
              <a:t>클래스(</a:t>
            </a:r>
            <a:r>
              <a:rPr lang="ko-KR" altLang="en-US" dirty="0" err="1">
                <a:latin typeface="+mn-ea"/>
              </a:rPr>
              <a:t>anonymous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)는 클래스 몸체는 정의되지만 </a:t>
            </a:r>
            <a:r>
              <a:rPr lang="ko-KR" altLang="en-US" dirty="0" smtClean="0">
                <a:latin typeface="+mn-ea"/>
              </a:rPr>
              <a:t>이름이 </a:t>
            </a:r>
            <a:r>
              <a:rPr lang="ko-KR" altLang="en-US" dirty="0">
                <a:latin typeface="+mn-ea"/>
              </a:rPr>
              <a:t>없는 </a:t>
            </a:r>
            <a:r>
              <a:rPr lang="ko-KR" altLang="en-US" dirty="0" smtClean="0">
                <a:latin typeface="+mn-ea"/>
              </a:rPr>
              <a:t>클래스. </a:t>
            </a:r>
            <a:endParaRPr lang="ko-KR" altLang="en-US" dirty="0">
              <a:latin typeface="+mn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n-ea"/>
              </a:rPr>
              <a:t> 무명 </a:t>
            </a:r>
            <a:r>
              <a:rPr lang="ko-KR" altLang="en-US" dirty="0">
                <a:latin typeface="+mn-ea"/>
              </a:rPr>
              <a:t>클래스는 클래스를 정의하면서 동시에 </a:t>
            </a:r>
            <a:r>
              <a:rPr lang="ko-KR" altLang="en-US" dirty="0" smtClean="0">
                <a:latin typeface="+mn-ea"/>
              </a:rPr>
              <a:t>객체 생성. </a:t>
            </a:r>
            <a:endParaRPr lang="en-US" altLang="ko-KR" dirty="0" smtClean="0">
              <a:latin typeface="+mn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n-ea"/>
              </a:rPr>
              <a:t> 이름이 </a:t>
            </a:r>
            <a:r>
              <a:rPr lang="ko-KR" altLang="en-US" dirty="0">
                <a:latin typeface="+mn-ea"/>
              </a:rPr>
              <a:t>없기 때문에 한번만 </a:t>
            </a:r>
            <a:r>
              <a:rPr lang="ko-KR" altLang="en-US" dirty="0" smtClean="0">
                <a:latin typeface="+mn-ea"/>
              </a:rPr>
              <a:t>사용 가능</a:t>
            </a:r>
            <a:endParaRPr lang="en-US" altLang="ko-KR" dirty="0" smtClean="0">
              <a:latin typeface="+mn-ea"/>
            </a:endParaRPr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dirty="0" smtClean="0">
                <a:latin typeface="+mn-ea"/>
              </a:rPr>
              <a:t>추가적으로 </a:t>
            </a:r>
            <a:r>
              <a:rPr lang="ko-KR" altLang="en-US" dirty="0">
                <a:latin typeface="+mn-ea"/>
              </a:rPr>
              <a:t>필드와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선언 가능하나 익명 객체 안에서만 </a:t>
            </a:r>
            <a:r>
              <a:rPr lang="ko-KR" altLang="en-US" dirty="0" smtClean="0">
                <a:latin typeface="+mn-ea"/>
              </a:rPr>
              <a:t>사용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인터페이스 변수로 접근 불가</a:t>
            </a:r>
            <a:endParaRPr lang="en-US" altLang="ko-KR" dirty="0" smtClean="0">
              <a:latin typeface="+mn-ea"/>
            </a:endParaRPr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dirty="0" smtClean="0">
                <a:latin typeface="+mn-ea"/>
              </a:rPr>
              <a:t>활용</a:t>
            </a:r>
            <a:endParaRPr lang="en-US" altLang="ko-KR" dirty="0" smtClean="0">
              <a:latin typeface="+mn-ea"/>
            </a:endParaRP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80000"/>
              <a:defRPr lang="ko-KR" altLang="en-US"/>
            </a:pPr>
            <a:r>
              <a:rPr lang="en-US" altLang="ko-KR" dirty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프로그램의 이벤트 처리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임시 작업 스레드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dirty="0" smtClean="0">
                <a:latin typeface="+mn-ea"/>
              </a:rPr>
              <a:t>사용 형식</a:t>
            </a:r>
            <a:endParaRPr lang="ko-KR" altLang="en-US" dirty="0">
              <a:latin typeface="+mn-ea"/>
            </a:endParaRPr>
          </a:p>
          <a:p>
            <a:pPr marL="182880" lvl="3" indent="0">
              <a:spcBef>
                <a:spcPts val="1200"/>
              </a:spcBef>
              <a:spcAft>
                <a:spcPts val="200"/>
              </a:spcAft>
              <a:buSzPct val="80000"/>
              <a:buNone/>
              <a:defRPr lang="ko-KR" altLang="en-US"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 lang="ko-KR" altLang="en-US"/>
            </a:pP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596043" y="4813069"/>
            <a:ext cx="6224781" cy="1200329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인터페이스 변수 </a:t>
            </a:r>
            <a:r>
              <a:rPr lang="en-US" altLang="ko-KR" sz="2400" dirty="0" smtClean="0">
                <a:latin typeface="+mn-ea"/>
              </a:rPr>
              <a:t>= 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new </a:t>
            </a:r>
            <a:r>
              <a:rPr lang="ko-KR" altLang="en-US" sz="2400" dirty="0" smtClean="0">
                <a:latin typeface="+mn-ea"/>
              </a:rPr>
              <a:t>인터페이스</a:t>
            </a:r>
            <a:r>
              <a:rPr lang="en-US" altLang="ko-KR" sz="2400" dirty="0" smtClean="0">
                <a:latin typeface="+mn-ea"/>
              </a:rPr>
              <a:t>(){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//</a:t>
            </a:r>
            <a:r>
              <a:rPr lang="ko-KR" altLang="en-US" sz="2400" dirty="0" smtClean="0">
                <a:latin typeface="+mn-ea"/>
              </a:rPr>
              <a:t>인터페이스에 선언된 추상 </a:t>
            </a:r>
            <a:r>
              <a:rPr lang="ko-KR" altLang="en-US" sz="2400" dirty="0" err="1" smtClean="0">
                <a:latin typeface="+mn-ea"/>
              </a:rPr>
              <a:t>메소드</a:t>
            </a:r>
            <a:r>
              <a:rPr lang="ko-KR" altLang="en-US" sz="2400" dirty="0" smtClean="0">
                <a:latin typeface="+mn-ea"/>
              </a:rPr>
              <a:t> 구현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};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22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</TotalTime>
  <Words>1071</Words>
  <Application>Microsoft Office PowerPoint</Application>
  <PresentationFormat>와이드스크린</PresentationFormat>
  <Paragraphs>481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맑은 고딕</vt:lpstr>
      <vt:lpstr>휴먼명조</vt:lpstr>
      <vt:lpstr>Arial</vt:lpstr>
      <vt:lpstr>Calibri</vt:lpstr>
      <vt:lpstr>Calibri Light</vt:lpstr>
      <vt:lpstr>Symbol</vt:lpstr>
      <vt:lpstr>Tahoma</vt:lpstr>
      <vt:lpstr>Wingdings</vt:lpstr>
      <vt:lpstr>추억</vt:lpstr>
      <vt:lpstr>Lecture_1  Interface </vt:lpstr>
      <vt:lpstr>인터페이스</vt:lpstr>
      <vt:lpstr>인터페이스 선언</vt:lpstr>
      <vt:lpstr>인터페이스 선언</vt:lpstr>
      <vt:lpstr>인터페이스 선언</vt:lpstr>
      <vt:lpstr>인터페이스 선언</vt:lpstr>
      <vt:lpstr>인터페이스 선언</vt:lpstr>
      <vt:lpstr>인터페이스 구현</vt:lpstr>
      <vt:lpstr>인터페이스 구현 - 무명 클래스(익명 객체)</vt:lpstr>
      <vt:lpstr>무명 클래스 예제</vt:lpstr>
      <vt:lpstr>인터페이스 구현</vt:lpstr>
      <vt:lpstr>인터페이스 사용</vt:lpstr>
      <vt:lpstr>인터페이스와 타입</vt:lpstr>
      <vt:lpstr>인터페이스 구현 예제</vt:lpstr>
      <vt:lpstr>인터페이스 구현 예제</vt:lpstr>
      <vt:lpstr>인터페이스 구현 예제</vt:lpstr>
      <vt:lpstr>다중 인터페이스 구현 예</vt:lpstr>
      <vt:lpstr>다중 인터페이스 구현 예</vt:lpstr>
      <vt:lpstr>Lab: 객체 비교 하기 - Comparable 인터페이스  </vt:lpstr>
      <vt:lpstr>SOLUTION </vt:lpstr>
      <vt:lpstr>SOLUTION </vt:lpstr>
      <vt:lpstr>타입 변환과 다형성</vt:lpstr>
      <vt:lpstr>인터페이스 상속하기</vt:lpstr>
      <vt:lpstr>인터페이스 상속 예제</vt:lpstr>
      <vt:lpstr>다중 상속</vt:lpstr>
      <vt:lpstr>자동 형 변환 &amp; 다형성</vt:lpstr>
      <vt:lpstr>디폴트 메소드와 인터페이스 확장</vt:lpstr>
      <vt:lpstr>람다식이란</vt:lpstr>
      <vt:lpstr>람다식 기본 문법</vt:lpstr>
      <vt:lpstr>타겟 타입과 함수적 인터페이스</vt:lpstr>
      <vt:lpstr>타겟 타입과 함수적 인터페이스</vt:lpstr>
      <vt:lpstr>타겟 타입과 함수적 인터페이스</vt:lpstr>
      <vt:lpstr>람다식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싱글톤(Singleton)</dc:title>
  <dc:creator>hallym</dc:creator>
  <cp:lastModifiedBy>Lee kabsung</cp:lastModifiedBy>
  <cp:revision>125</cp:revision>
  <dcterms:created xsi:type="dcterms:W3CDTF">2019-09-16T10:50:17Z</dcterms:created>
  <dcterms:modified xsi:type="dcterms:W3CDTF">2019-11-25T13:45:10Z</dcterms:modified>
</cp:coreProperties>
</file>