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9"/>
  </p:notesMasterIdLst>
  <p:sldIdLst>
    <p:sldId id="257" r:id="rId2"/>
    <p:sldId id="264" r:id="rId3"/>
    <p:sldId id="265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24:13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16616 12294 0,'35'0'156,"-17"0"-140,-1 0 31,1 0-31,0 0-1,17 0 16,53 0-15,18 0 0,-71 0-1,36 0 1,-1 18 0,-17-18-1,-17 0 1,-1 0-1,0 0 1,-17 0 0,-1 0 15,1 0-15,35 0-1,17 0 1,-34 0-1,-1 0 1,0 0 0,18 0-1,-17 0 1,16 0 0,-16 0-1,17 0 1,17 0-1,-17 0 1,0 0 0,-35 0-16,-1 0 15,19 0 1,52 0 15,18 0-31,-71 0 16,18 0-1,-18 0 1,-17 0 0,35 0-1,17 0 1,-35 0 0,36 0-1,-36 0 1,36 0-1,-36 0 17,0 0-32,1 0 15,-1 0-15,-17 0 16,17 0 0,18 0-1,-18 18 1,0-18-1,36 0 1,-18 0 0,-36 0-16,1 0 15,17 0-15,18 0 16,-17 0 0,-19 0-16,18 0 15,-17 0 1,53 0-1,-36 0 17,0 0-17,1 0 1,34 0 0,-35 0-1,18 0 1,-17 0-1,-19 0 1,36 0 0,0 0-1,-35 0-15,17 0 16,0 0 0,0 0-16,36 0 15,-18 0 1,0 0-1,0 0 17,0 0-17,17 0 1,1 0 0,-54 0-16,1 0 15,0 0-15,17 0 0,-17 0 16,17 0-1,18 0 1,-36 0 0,36 0-1,-17 0 1,-1 0 0,18 0-1,35 0 1,-35 0-1,-18-18 1,1 18 15,-1 0-15,0 0 0,-17 0-1,-1 0 32,19 0-31,-1 0-1,-17-18 1,-1 18 0,1 0-1,-1 0 16,19 0-15,-1 0 31,-17 0-31,52-17-1,-52 17 1,17-18-1,-17 18 1,-1 0 0,19 0-1,-19 0 1,-17-18 31,18 18-32,0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42:11.4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25188 7479 0,'-17'-18'250,"-1"18"-235,0-17 1,54 17 265,-1 0-265,-17 0 0,17 0-1,-17 0-15,17 0 16,-18 0-1,19 0 1,-19 0 15,19 0-15,-19 0 0,1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42:14.6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19879 7144 0,'35'17'140,"-17"-17"-124,17 0 0,0 0-1,18 0 1,36 18-1,16 0 1,-34-18 0,17 17-1,18-17 1,70 0 0,-105 0-16,0 18 15,17-18-15,-71 0 31,19 0-15,-1 0 0,0 0-1,0 0 1,-17 0 0,17 0-1,1 0 1,-19 0-1,54 18-15,-1-18 16,-17 0 0,-35 0-16,53 0 15,-1 0 1,1 0 0,-36 0-1,18 0 16,-18 0-15,53 0 0,-17 17-1,52-17 1,-34 0 0,-19 0-1,-17 0 1,-18 0-1,-17 0-15,17 0 16,-17 0-16,-1 0 16,19 0-1,-1 0 1,0 0 0,36 0-1,17 0 1,18 0-1,-36 0 17,19 0-32,-54 0 15,0 0 1,0 0 0,1 0-1,52 0 1,-35 0-16,17-17 15,1 17 1,-53 0-16,52 0 16,-52 0 15,-1 0-15,1 0-1,0 0 1,35 0-1,-18 0 1,18 0 0,-18 0-16,0 0 15,-17 0-15,0 0 16,-1 0 0,1 0-1,35 0 16,-36 0-15,19 0-16,-1 0 16,0 0-1,1 0 1,-19 0 15,1 0-15,17 0-1,18 0 1,-18 0-16,1 0 16,-19 0-1,1 0 32,17 0-31,0 0-1,-17 0 17,17 0-17,1 0 32,-19 0-31,1 0 31,17-18-32,-17 18 1,-1-18 0,1 18 30,0 0-30,-1 0 0,1 0-1,-18-17 17,35 17-17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42:17.0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25047 7285 0,'18'0'94,"35"17"-78,17-17 15,-34 0-16,-19 0-15,1 0 16,17 0 0,-17 0 359,-1 0-360,1 0 79,0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40:09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13141 6262 0,'0'17'250,"18"-17"-235,17 18 32,0-18-31,-17 0-1,-1 0 17,1 0-17,0 0-15,17 0 31,-17 0-15,17 0 0,-17 0-1,105 18 1,-70-18 0,17 0-1,1 0 1,-53 0-16,-1 0 15,1 0 1,17 0 47,-17 0-48,35 0 1,-18 0-16,0 0 31,1 0-31,34 0 16,-52 0-16,-1 0 15,36 0 1,-17 0 0,-19 0-1,19 0 1,-19 0-1,18 0 1,-17 0 0,53 17-1,-18-17 1,-18 0 0,0 0-1,0 0 1,-17 0-1,17 0 17,-17 0-17,0 0 1,17 0 0,-17 0-1,17 0 1,0 0-1,0 0 1,18 0 0,0 0-1,-35 0 1,17 0 0,36 0-1,-54 0 1,19 0-1,-19 0 17,19 0-17,-1 0-15,35 0 16,-52 0-16,0 0 16,17 0-1,0 0 1,-17 0-1,-1 0 1,19 0 0,-1 0-1,-17 0 1,-1 0-16,19 0 16,-19 0-1,18 0 1,-17 0-16,0 0 15,-1 0 17,1 0-17,70 0 1,-52 0 0,16 0-1,1 0 1,-17 0-1,-1 0 1,71 0 0,-71 0-1,18 0 1,-18 0-16,-17 0 16,17 0-1,0 0-15,1 0 16,-19 0-1,1 0 1,0 0 15,-1 0-15,19 0 15,-1 0-15,0 0-1,0 0 1,1 0 0,-19 0-1,36 0 1,-18 0 0,1-17-1,17 17 1,-18 0-1,18 0 1,-18 0 15,18 0-15,-18-18 0,1 18-1,-19 0-15,19 0 16,34 0-16,-52 0 0,35 0 15,35-18 1,0 18 0,-17 0-1,-36 0 1,-18 0 0,19 0-1,-19 0 1,1 0 46,0 0-46,-1 0 46,-17-17-46,36 17 0,-19 0 15,1 0-15,0 0-1,-1 0 188,18 0-171,1 0-1,-1 0-16,-17 0 32,-1 0-31,1 0 15,0 0 0</inkml:trace>
  <inkml:trace contextRef="#ctx0" brushRef="#br0" timeOffset="6721.719">15117 2769 0,'-18'0'266,"18"18"-219,-18 0-32,1 17 1,17 0 0,-18-35-1,18 35 1,0-17-1,0 0 1,0 17 15,-18-17-15,18 17 0,0-17-1,0 34 1,0-16-1,0 17 1,0-36 0,0 19-1,0-19 1,18 1 0,-18 17 15,18 0-16,-1-35 1,1 18 31,-18 0-16,18-18 16,-1 35-31,1-35-1,-18 18 1</inkml:trace>
  <inkml:trace contextRef="#ctx0" brushRef="#br0" timeOffset="10600.8259">15487 2928 0,'0'35'157,"0"-17"-142,0 0 1,0 17-1,0 0 1,0 0 0,0-17-1,0 0 1,18-1 0,-1-17-1,1 0 32,17 0-31,18-35 15,-35 17-15,-18 1-1,17-36 1,1 53-1,0-35 1,-18 17 0,0 0-1,0 1 32,0-1-16,-18 18 16,0 0 16,1 0-48,-1 0 1,0-18 0,1 18 93,-1 0-15</inkml:trace>
  <inkml:trace contextRef="#ctx0" brushRef="#br0" timeOffset="11194.8715">15840 2840 0,'0'35'78,"0"18"-62,0-18-16,0-17 16,0 0-16,0 17 31,0 0-31,0-17 16,0 17-1,17-35 1,-17 18 46,0 17-46,0 0-16,18-17 16,-18 0-1</inkml:trace>
  <inkml:trace contextRef="#ctx0" brushRef="#br0" timeOffset="11991.7003">15681 3281 0,'0'17'62,"0"19"-30,0-1-17,0-17-15,0 17 16,0-17-16,18 17 31,-18-18-15,17-17 31,1 18-32,0-18 32,34 0-16,-34 0-15,0 0 0,-1 0-16</inkml:trace>
  <inkml:trace contextRef="#ctx0" brushRef="#br0" timeOffset="13105.8964">16034 2981 0,'17'0'78,"19"0"-62,-1 0 15,0 0 0</inkml:trace>
  <inkml:trace contextRef="#ctx0" brushRef="#br0" timeOffset="14246.4407">16051 3016 0,'0'18'125,"0"35"-94,0-36-15,0 107-1,0-54 1,0 19-1,0-36 1,0-36 0,0 1-1,0-1 1,18-17 140,0 0-140,17 0-1,-17-17 1,17 17 62,-18-18-47</inkml:trace>
  <inkml:trace contextRef="#ctx0" brushRef="#br0" timeOffset="14793.6894">16122 3298 0,'35'-17'125,"-35"-1"-109,18 1 0,17 17-1</inkml:trace>
  <inkml:trace contextRef="#ctx0" brushRef="#br0" timeOffset="15313.7504">16298 3210 0,'36'0'78,"-19"0"-62,1 0-1,0 0 17,-1 0-32,-17-17 156,0-19-141</inkml:trace>
  <inkml:trace contextRef="#ctx0" brushRef="#br0" timeOffset="15802.614">16457 2963 0,'0'71'63,"0"-53"-63,0 17 15,0 35 1,0 1 0,0-36-1,0-17-15,0-1 16,0 1 0,18 17 30,-1-17-30</inkml:trace>
  <inkml:trace contextRef="#ctx0" brushRef="#br0" timeOffset="16646.3001">16510 3052 0,'0'0'0,"18"0"16,-1 0 15,1 0-15,17 0-1,0-18 32,1 18-31,-36-18-1,17 18 17,1 0-1</inkml:trace>
  <inkml:trace contextRef="#ctx0" brushRef="#br0" timeOffset="17115.0181">16616 3069 0,'0'18'62,"0"17"-46,0 0-16,0-17 16,0 0-16,0 17 15,0 0 1,0-17 0</inkml:trace>
  <inkml:trace contextRef="#ctx0" brushRef="#br0" timeOffset="17896.6215">16669 3069 0,'17'0'110,"-17"18"-79,18-1-15,-18 36-1,0-17-15,0-19 16,0 1 0,0 0-1</inkml:trace>
  <inkml:trace contextRef="#ctx0" brushRef="#br0" timeOffset="18568.3831">16616 3316 0,'17'0'203,"1"-35"-203,17 17 16,-17 18-1,0 0 1,-18-17 0</inkml:trace>
  <inkml:trace contextRef="#ctx0" brushRef="#br0" timeOffset="19162.4197">16757 3175 0,'18'0'63,"-1"0"-16,1-18 0,-18 1-32,17 17 1,-17-18 125,18 18-110</inkml:trace>
  <inkml:trace contextRef="#ctx0" brushRef="#br0" timeOffset="19615.4519">16863 3034 0,'17'35'62,"-17"0"-46,18 18-1,-18-35 1,0 17 0,0-17-1,0 0 1,0-1 0</inkml:trace>
  <inkml:trace contextRef="#ctx0" brushRef="#br0" timeOffset="20240.6719">16986 2946 0,'18'17'78,"0"36"-62,-18-17-1,0 34 1,17 1 0,-17 17-1,18-35 1,-1 17 15,-17-52-15,0 0-1</inkml:trace>
  <inkml:trace contextRef="#ctx0" brushRef="#br0" timeOffset="22115.9333">17286 3052 0,'-18'0'141,"18"35"-126,0-18 1,0 19 0,0-19-1,0 1 1,0 0-1,0-1 1,0 19 31,18-36 47,0 0-47,-1 0-1,1-18-30,-18 0 0,0-17-1,0 17 1,0 1 15,0-1-15,0-17 62,0 17-62,-18 18 77,18-17-77</inkml:trace>
  <inkml:trace contextRef="#ctx0" brushRef="#br0" timeOffset="22631.69">17480 2893 0,'0'17'63,"0"36"-63,0 0 16,0-35-16,18 105 15,-18-70 16,0 18-15,0-36 0,0-17-1,0 17 1,17-17 0,-17 17-1,18-35 1,-18 18 15</inkml:trace>
  <inkml:trace contextRef="#ctx0" brushRef="#br0" timeOffset="23459.8173">17709 2999 0,'0'35'62,"0"18"-46,-17 0-16,17-36 15,-18 36 1</inkml:trace>
  <inkml:trace contextRef="#ctx0" brushRef="#br0" timeOffset="23897.4704">17727 3052 0,'18'17'31,"35"1"0,-53-1-15,35 19 0,-17-36-1,-18 17 17,17-17-1</inkml:trace>
  <inkml:trace contextRef="#ctx0" brushRef="#br0" timeOffset="24679.2251">17657 3457 0,'52'-17'62,"-34"17"-46,0-18-16,17 18 15,-17 0 1,35 0 15,-36 0-15,1 0 0,-1 0 46</inkml:trace>
  <inkml:trace contextRef="#ctx0" brushRef="#br0" timeOffset="25869.1291">18433 2893 0,'17'0'0,"19"0"47,-19 0-32,18 0 1,-17 0 0,0 0-1,17 0 1,-17 0 0,17 0 30,-35 35-30,0 0 0,18-35 15,-18 18-15,0 0 15,0-1 0,0 19-15,-18-1-1</inkml:trace>
  <inkml:trace contextRef="#ctx0" brushRef="#br0" timeOffset="26447.2208">18397 3140 0,'53'0'62,"18"0"-62,-18 0 16,-18 0-16,71-18 16,-71 18-1,-17 0 16,-1 0 32</inkml:trace>
  <inkml:trace contextRef="#ctx0" brushRef="#br0" timeOffset="26915.9354">18662 3157 0,'0'18'78,"0"35"-62,0 17-1,0 1 1,0-36 0,18 53-1,-18-52 16,0-19-15</inkml:trace>
  <inkml:trace contextRef="#ctx0" brushRef="#br0" timeOffset="27869.3399">18891 2875 0,'36'0'109,"-19"0"-93,-17 18-1</inkml:trace>
  <inkml:trace contextRef="#ctx0" brushRef="#br0" timeOffset="29010.2368">18838 3087 0,'18'0'125,"0"0"-110,-1 0 1,1 0 15,0 0 125,-1 0-124,1 0 140,-1 0-94</inkml:trace>
  <inkml:trace contextRef="#ctx0" brushRef="#br0" timeOffset="30653.7701">18962 3193 0,'-18'17'31,"1"-17"1,-1 18-17,0 0 32,18-1-31,0 18 31,0-17-32,0 0 1,0-1-1,18-17 32,0 0-31,-1 0 46,18 0-15,-17 0 0,-18-17-31,18-1-1,-18 0 95,-18 1-48,0 17 32,1 0-47,17-18-31,0 1 109,0-1-110,35 0 1,0 18-1,-17 0 17,0 0-17,-18-17 17,0 17-32,17 0 109</inkml:trace>
  <inkml:trace contextRef="#ctx0" brushRef="#br0" timeOffset="32478.5466">19068 3281 0,'17'0'94,"19"0"-47,-1 0-32,-18 0 48</inkml:trace>
  <inkml:trace contextRef="#ctx0" brushRef="#br0" timeOffset="33041.0068">19209 3087 0,'0'17'62,"0"19"-46,0-19-16,0 19 16,0-1-1,0 0 1,0 0 0,0-17 15,0 0-16</inkml:trace>
  <inkml:trace contextRef="#ctx0" brushRef="#br0" timeOffset="33826.7225">19103 3422 0,'0'53'78,"0"-18"-63,0 0 1,0-17 0,0 0-1,0 17 1,18-35 0,-1 0 15,18 0 0,1 0-31,-19 0 16,36-18-1,-35 18 17,17-17-32,-17-1 31</inkml:trace>
  <inkml:trace contextRef="#ctx0" brushRef="#br0" timeOffset="35320.0415">19121 3210 0,'17'0'282,"1"0"-251,17 0-15,-17-17-1</inkml:trace>
  <inkml:trace contextRef="#ctx0" brushRef="#br0" timeOffset="38180.082">19738 2752 0,'18'0'79,"34"35"-64,-16-17 16,17 34-31,-18-34 16,-35 17-16,53 1 16,0 34-1,-18-34 1,-17-19 0,-1 18 15,-17-17-16,0 17 1,18 1 0,-18 52-16,0 0 15,0-53-15,0 18 32,0 0-17,0-18 1,0 1-1,0-1 1,0-17-16,-18-1 16,1 1-1,-1 0 17,0-18-1,1 0-16</inkml:trace>
  <inkml:trace contextRef="#ctx0" brushRef="#br0" timeOffset="93248.9047">6579 7497 0,'71'0'125,"-1"0"-110,19-36-15,52 36 16,35 0 15,-105 0-15,-18 0-1,-36 0 95</inkml:trace>
  <inkml:trace contextRef="#ctx0" brushRef="#br0" timeOffset="95793.5222">7179 7355 0,'0'-17'47,"-18"17"31,36 0 156,0 0-203,-1 0-15,1 17 31,0-17-31,-1 0 62,-17 18-63,18 0 32,-1-18-31,-17 17 15,18-17 0,-18 18 110,18-18-16,-18 18 0,0-1-94,-18 19-15,0-19-1,18 1 1,-17-1 15,-1-17 1,18 18-1,-17-18 0,17 18 78,-18-1-93,18 1 0,-18 0 15</inkml:trace>
  <inkml:trace contextRef="#ctx0" brushRef="#br0" timeOffset="97262.6871">2805 7373 0,'17'0'63,"1"0"-48,-1 0 1,1 0 15,17 0 0,-17 0 47,-18 18 79,0 17-126,0-17-15,0 17-16,0 0 15,0-17 1,-35 70-1,17-88-15,18 35 16,-18 1 0,1 16-1,-1-52 1,18 18 0,0 0-1</inkml:trace>
  <inkml:trace contextRef="#ctx0" brushRef="#br0" timeOffset="97856.3362">2928 7602 0,'18'0'31,"-1"0"47,1 18-62,0 0 15,17 17 1,-17-17 14</inkml:trace>
  <inkml:trace contextRef="#ctx0" brushRef="#br0" timeOffset="98419.0643">3157 7408 0,'0'89'109,"0"-37"-109,0-16 16,18-36-16,-18 70 15,0-17 1,0-18 15,0-17-15</inkml:trace>
  <inkml:trace contextRef="#ctx0" brushRef="#br0" timeOffset="98872.1512">3175 7602 0,'18'0'47,"-1"-17"-32,1 17 16,0 0-15,17 0 15,-18-18-31,1 18 16,0 0 0</inkml:trace>
  <inkml:trace contextRef="#ctx0" brushRef="#br0" timeOffset="99418.9896">3351 7355 0,'0'18'78,"0"17"-62,0-17-1,0 17-15,0 36 16,0-1-16,0-17 16,0-35-1,0 52 1,0-34 0,0-19-1,0 1 1,0 0-1,0-1 17</inkml:trace>
  <inkml:trace contextRef="#ctx0" brushRef="#br0" timeOffset="100872.3341">3722 7426 0,'0'-18'187,"35"18"-155,-17-17-32,-1 17 15,1-18 1,0 18-1,-18 18 204,0 17-203,0 0-1,0-17 1,-18 0 0,0 34-1,18-34 1,-35 35 0,35-35-1,0-1 1,-18 1 187,1 17-187,17-17-1</inkml:trace>
  <inkml:trace contextRef="#ctx0" brushRef="#br0" timeOffset="101560.0409">3792 7585 0,'18'0'109,"0"0"-93,-1 35-1,1 0 1,17-17 0,-17-18 15,-18 18 63</inkml:trace>
  <inkml:trace contextRef="#ctx0" brushRef="#br0" timeOffset="102279.0147">3881 7620 0,'0'-18'78,"0"1"-62,52-1-1,-52-17 1,36 17 0,-19 1-1,1 17 1,-18-18 31,18 18-32,-1 0 17</inkml:trace>
  <inkml:trace contextRef="#ctx0" brushRef="#br0" timeOffset="102860.8545">4039 7355 0,'18'36'109,"-18"-19"-93,0 54 0,0-36-1,18 0 16,-18-17-15,0 0 0,17-18-1,-17 17 1,0 1 0</inkml:trace>
  <inkml:trace contextRef="#ctx0" brushRef="#br0" timeOffset="104157.9896">4075 7726 0,'-18'0'78,"0"17"-62,1 1 46,-1-18-46,0 18 15,1 17-15,17-17 0,0-1 15,0 1-16,0 0 1,0 17 31,0-18-31,0 1-1,17 0 16,1-1-15,17 1 31,-17-18-31,17 0 15,-17 0 0,-1 0-15,1 0-1,0-18 17,-18 1-17,0-1 1,0-17-1,0 17 1,0 1 0,0-1 15,0 0-15,0 1-1,0-19 1,0 19 15,0-1 16,0 0 15,-18 18-15,0 0 110</inkml:trace>
  <inkml:trace contextRef="#ctx0" brushRef="#br0" timeOffset="105626.8687">4480 7479 0,'0'18'188,"0"17"-173,0-18 17,36 1-17,-19 0 1,1-18 31,-1 0-32,1 0 32,-18-18-15,18 0-17,-18 1 16,0-1-15,0 1 0,0-1 31,0 0 15,-18 18-46,0 0 31,1 0-16,-1 0 16,1 0-32,-1 0 32</inkml:trace>
  <inkml:trace contextRef="#ctx0" brushRef="#br0" timeOffset="106845.747">4410 7761 0,'0'-18'16,"35"1"109,-17 17-109,-1-18-16,19 18 15,-1-17 1,0-1 0,-17 18-1,-1-18 16,1 18 1,0 0-17,-1 0 17,1 0-17,0 0 1,-18-17 249</inkml:trace>
  <inkml:trace contextRef="#ctx0" brushRef="#br0" timeOffset="108033.7503">4727 7232 0,'0'18'125,"0"34"-110,0-16 1,0-19-16,0 54 16,0-53-1,0 35 1,0-18-1,0 0 17,0 0-17,0 18 1,0-35 0,0 17-1,0 0 1,0 18-1,0-17 1,0-1-16,18-17 16,-18-1-16,0 1 15,0-1 1,0 1 0,0 0-1,17-18 16,-17 35-15,0 0 0,0-17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3:10:42.6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15487 9243 0,'18'17'125,"-1"-17"-110,107 18 1,-124 17-1,176-35 1,-88 0-16,36 18 16,-54-18-1,-17 0-15,-35 0 16,-1 0 0,1 0 46,17 0-46,1 0-1,-19 0 1,1 0 0,0 0-1,-1 0 1,19 0-1,-19 0 1,36 0 0,-35 0 15,17 0-15,-17 0-1,-1 0 1,1 0-1,17 0 17,-17 0-17,17 0 17,0 0-1,-17 0 0,0 0-15,-1 0 77,1 0-46,0 0-15,-1 0 30,1 0-46,-1 0 124,19 0-124,-19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26:19.9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4286 9684 0,'18'0'172,"70"-18"-157,71 0 1,-53 1 0,35 17-1,-35 0 1,-36 0-1,-35 0 1,1 0 0,-19 0-16,1 0 15,0 0 1,35 0 0,35 0-1,18 0 1,-1 0-1,1 0 1,0 0 0,-53 0-1,18 0 1,-36 0 0,0 0-1,18 0 1,18 0-1,-36 0 1,18 17 0,-36-17-16,19 0 15,-19 0 1,1 0-16,17 0 16,1 18-1,-19-18 1,1 0 31,-18 18 46,17-18-77,19 0 31,-1 17-31,-17 1-1,-1-18-15,1 0 16,0 18 15,-1-18 141,18 0-141,1 0-15,-19 0-1,1 0 17,0 0-17,-1 0 1,1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27:52.4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6932 3634 0,'18'0'203,"17"0"-187,-17 0-1,-1 0 17,1 0-17,0 0 1,17 0 0,-18 0-1,1 0 16,0 0-15,-1 0 0,19 0 15,-1 0-15,-17 0-16,17 0 31,-18 0-31,36 0 31,-17 0-15,-19 0-1,1 0-15,17 0 16,1 0 0,-19 0-1,1 0 1,17 0-1,-17 0 1,-1 0 0,19 0 15,-19 0-31,1 0 16,0 0-1,-1 0 1,18 0-1,1 0 1,-19 0 0,19 0-1,-1 0 1,0 0 0,0 0-1,1 0 1,-1 0 15,0 0-15,-17 0-1,17 0 1,-17 0 0,17 17-16,-17-17 15,35 0 1,-36 0-1,1 0 1,0 0 0,-1 0-1,19 0 1,-19 0 0,36 0-1,-35 0 1,17 18-16,-17-18 15,-1 0 1,19 0-16,-19 0 31,1 0-15,-1 0 31,1 0-32,0 0 1,-1 0 15,1 0-15,17 0 15,1 0-15,-19 0-1,1 0 17,0 0-17,17 0 17,-18 0-1,19 0-16,-19 0-15,19 0 47,-19 0-15,19 0-17,-1 0 1,-18 0-16,1 0 15,17 0 1,1 0 0,-19 0 15,1 0-15,0 0-1,17 0 1,-18 0-1,1 0 32,0 0-15,-1 0 14,-17 18 111,18-18-95,0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25:50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4022 0,'17'0'453,"-17"17"-406,18-17 16,0 0-48,-1 0 32,1 0 31,0 0-62,-1 18 62,1-18 94,0 0-109,-1 0-48,1 0 32,-1 0 0,19 0-16,-1 0 16,-17 0-31,-1 0 15,1 0 47,17-18-62,-17 18 77,17 0-61,-17 0-17,-1 0 1,1 0 0,0 0 15,-1 0 0,1 0 0,35 0-15,-35 0 0,17 0-1,0 0 1,-17 0 15,-1 0-15,1 0 15,17 0 0,1 0 0,-19-17 1,1 17-17,17 0 1,-17 0 0,17 0-1,-17 0 1,-1 0-1,19 0 1,-19 0 0,18 0-1,-17 0 1,17 0 0,-17 0 30,0 0 1,-1 0-15,36 0 14,-35 0-30,0 0-16,-1 0 16,18 0-1,-17 0 1,0 0 15,-1 0-15,19 0 15,-1 0-15,-17 0-1,17 0 1,-18 0 0,1 0 15,17 0-16,-17 0 1,0 0 0,-1 0-1,19 0 1,-1 0 0,-18 0-1,1 0 1,0 0-1,-1 0 1,19 0 0,-19 0 15,19 0-15,-1 0-1,-17 0 1,-1 0-1,18 0 17,-17 0-17,0 0 17,-1 0 14,54 0-30,-36 0 0,-17 0-1,35 0 1,-36 0 0,1 0-1,0 0 63,-1 0-62,1 0 0,0 0 46,-1 0-31,1 0-15,17 0 15,-17 0-15,-1 0 31,1 0-16,17 0-15,1 0-1,-19 17 1,1-17 46,0 0-30,-1 0-1,1 0 0,-1 0 16</inkml:trace>
  <inkml:trace contextRef="#ctx0" brushRef="#br0" timeOffset="36101.0547">6950 10142 0,'17'0'125,"1"0"-109,17 0 30,1 0-30,-1 0 15,-35 18 1,17-18-17,1 0 1,0 0 15,-1 0 0,1 0 1,-18 18-17,18-18 1,-1 0-1,1 0 17,0 0-17,-1 0 48</inkml:trace>
  <inkml:trace contextRef="#ctx0" brushRef="#br0" timeOffset="46526.6363">3933 9684 0,'0'-18'109,"-17"18"-78,-1 0-15,-17-18 0,0 1-1,35-1 1,-53 18-1,0-35 1,0 17 0,18 1-1,17 17 1,-35-18 15,-18-17-15,36 17-1,0 18 1,-53-35 0,70 17-16,-17 1 15,17 17-15,-35-36 0,36 36 16,-36-17 0,-35-36-1,52 35 1,1 0-1,17 1 1,-17-1 0,0-17-1,-36-36 1,18 18 0,36 36-1,-1-1 1,0 0-1,1-17 1,-1 35 0,-17-35-1,0 0 1,-1-1 0,19 1-1,-1 17 1,-17-34-1,-1 16 1,19 1 0,17 17-16,0 1 15,-18-19 1,1 1 0,-1 0-1,0 17 1,18-35-1,0 36 17,-17-36-17,17 17 1,-18 1 0,18-18-1,0 18 1,0 17-1,0 1 1,0-19 0,0 1-1,0 0 1,0 0 0,0 17-16,0 0 15,0-17 1,0 0-1,0-1 1,18 1 0,-18 0 15,0 0-15,17 35-1,1-36 1,0 1-1,-1 0 1,-17 0 0,18 17-1,35-35 1,-36 18 15,19-1-31,-19 36 16,1-35-1,17 0 1,36 0 0,-1-36-1,-52 36 17,17 17-17,0 0 1,-17 1-16,0-1 15,17 1-15,0-1 16,-35 0 0,71-17-1,-71 17 1,53-17 0,0 17-1,-36 1 1,36-18-1,-35 35-15,0-18 16,34-17 0,-34 35-1,35-36 17,-35 19-17,52-1 1,-35-17-1,36 17 1,-36-17 0,1 17-1,17 18 1,-36-17 0,36-1-1,-18 0 1,1 1-1,17-1 1,-36 0-16,1 18 16,35-35-1,-36 35 1,36-18 0,18-34-1,-18 52 1,17-53-1,-17 35 1,35-17 0,-52 17-1,17-17-15,-18 17 16,0 18 0,-35-17-16,71-19 15,-36 19 1,53-36-1,-17 17 1,-1 1 15,-17 18-31,-17-1 16,-19 0-16,18 18 16,36-53-1,-18 36 1,17-19-1,-17 1 1,0 17 0,-17-17-1,-1 18 1,0 17-16,0-18 16,1 0-1,-19 1 1,36-1-16,0 0 15,18-35 1,17 36 0,-18-36-1,1 35 1,17-35 0,-53 36-1,-17-1 1,35-17 15,-35 35-15,17-18-1,18-17 1,-53 17-16,35 18 16,0-17-16,-35-1 15,106-53 1,-70 54-1,16-1 1,-16-17 0,-1 17-1,-17 1 1,35-19 0,17 1-16,-35 0 15,-17 17 1,0 18 15,-1-18-31,19 1 16,-1-18-1,0-1 1,53-34 0,-52 34-1,17 1 1,-18-18-1,-18 36 1,19-19 0,-19 1 15,19-18-15,-19 35-1,1 1-15,0-18 16,-1-1-1,1 1 1,-1 17 0,19-17-1,-19-18 1,1 53 0,0-35-1,-1 17 1,-17 1-1,18-19 1,0 1 15,-1 17-15,1-17 0,-18 18-1,0-1 1,0 0-1,18 18 1</inkml:trace>
  <inkml:trace contextRef="#ctx0" brushRef="#br0" timeOffset="49376.9016">3810 9437 0,'0'17'141,"18"1"-126,-18 0 1,17-18 15,19 35-15,-36-17 0,35-1-1,0 19 1,-35-19 31,18-17-32,-1 0 17,-17 18-17,18-18 79,-36 0 140,-17 0-218,35 17 0,-35-17-1,17 0 16,1 0-15,-1 18 62,0-18-31,1 0-16,-1 0 1,0 0-1,1 0 16,-1 0-32,0 0 32,1 0 109,17 18-140,-18-18 15,-35 17-15,36 1 0,-36-18-1</inkml:trace>
  <inkml:trace contextRef="#ctx0" brushRef="#br0" timeOffset="75108.7101">23319 12823 0,'17'0'172,"1"0"-110,35 0-46,0 0 0,0 0-1,-18 0-15,-17 0 16,-1 0 0,1 0 62,70 0-47,-17-17-31,-19 17 16,37 0-1,-19 0 1,-17-18-1,-35 18 1,-1 0 0,1 0 62,0-17-63,17 17 1,18 0 0,17 0 15,19-18-15,-54 18-1,0 0 1,-17 0-16,-1 0 15,19-18 1,-1 18 0,18 0-1,-18 0 1,18 0 0,-18 0 15,18 0-31,0 0 15,18 0 1,-1 0 0,-34 0-1,-1 0 1,-17 0 0,87 0-1,-52 0 16,0-17-15,0 17 0,53 0-1,-18 0 1,71 0 0,-36 0-1,19 0 1,-54 0-1,0 0 1,-53 0-16,36 0 16,-1 0-1,-17 0-15,53 0 16,0 17 0,0-17-1,0 0 1,-36 0-1,-17 0 1,-18 0 0,-17 0-1,52 0 1,19 0 0,-1 0-1,-35 0 1,-36 0 78,1 0 62,-18 36-141,18 16 17,-1-34-17,-17 35 1,0-18 0,18-17-1,-18 17 1,0 0 15,0-17-15,0 35-1,0-35 1,0-1-16,0 1 16,0 17-1,0 1 16,0-19-15,18 1 0,-18 17-1,0-17 1,0 17-16,0-17 16,0-1-1,17 36 1,-17-35 15,0-1-15,0 1-1,0 0 1,0-1 0,0 1-1,0 35 1,0-35 15,-17-18 282,17-18-298,-18 0 1,0 1 15,1 17 0,17-18-15,-18 0 0,0-17-1,-17 35 16,35-18-15,0 1 15,-17-1 1,34 36 249,1-1-266,-1 1 17,1-18-1,0 18-15,-1-1-1,-17 1 63,18-18-62,0 18 0,-18-1 46,17-17 282,36-53-313,-18 36-31,-35-19 16,18 1-1,0 18 1,-1-19 0,-17 19-1,18-1 32,17-17-31,-35 70 202,0-17-202,-17 35-16,-19 35 16,1-18-1,17-34 1,18-19 15,-17 1-15,-1-18 374,1 0-61,-1 0-314,0-18 16,1 1-15,-1 17 15,0-18-15,18 0 15,-17 1 47,-1-1-46,0 0-1,18 1 16</inkml:trace>
  <inkml:trace contextRef="#ctx0" brushRef="#br0" timeOffset="80072.1635">27217 13688 0,'0'-18'79,"-18"18"-17,1 0-46,-1-18 15,-17 18-15,17 0 15,0 0-16,-17 0 48,17 0-47,1 0-1,-19 0 1,19 0 15,-18 0 0,-1 0-31,19 0 32,-19 18-17,19-18-15,-19 18 16,1-1-1,18-17 1,-1 0 0,-17 36 93,-1-1-93,19 0-16,-1-17 47,18 0-32,-18 17 32,1 0-31,17 0 15,-18 1-15,18-19-16,0 1 15,-17 0 16,17 17-15,0-18 0,0 1-1,0 35 17,0-18 14,0-17-30,0 0 47,0-1-48,0 1 1,0-1 15,0 1-15,17 0 62,1-18-47,-18 17-15,17-17-1,1 18 1,0 0 15,-18-1 0,17-17 1,19 18-17,-36 0 1,17-18 15,19 17-15,-19 1-1,18 0 1,-17-18 0,0 0-1,-18 17 1,35 1 0,-17-18-1,17 17 1,0-17-1,0 0 17,1 0-17,-1 0 1,-17 0 15,17 0-31,18 0 16,-18 0-1,18 0 1,-18 0 15,-17 0-15,35 0 15,-18 0 0,-17 0 1,-1 0-17,19 0 1,-19 0 0,1 0-1,17 0 1,-17 0-1,17-17 1,-17 17 0,-1 0 15,1-18-15,0 18-1,-1-17 1,19 17-1,-1-18 17,-17 0-17,-1 18 17,1-17-17,17 17 1,-35-18 15,35 0-15,-17 1-1,0-1 32,-1 0-16,1 1 1,0-19-17,17 19 17,-35-1-17,0 1 1,35-1 15,-17-17-15,-1-1-1,-17 19 1,0-1 0,18 0-1,-18 1 1,18 17 15,-18-53-15,0 18 15,0 17-15,0 0-1,0-17 1,0 17-1,0-17 1,0 18 0,0-1-16,0 0 15,0 1-15,0-19 16,0 19 0,0-1 15,0 0 0,0 1 0,-18 17 32,18-18-16,-18 18-32,1-18 1,-1 18 15,1-17 16,-1 17-31,18-18-1,-35 1 17,17 17-17,0 0 16,1-18 1,-1 18-17,0 0 32,1-18-31,-1 18-1,1 0 17,-1 0-17,-17-17 17,-1 17-1,19 0 31,-1 0-46,0 0 0,1 0-1,-1 0 16,0 0-15,1 0 31,-1 0 109,-17 17-140,17 1-1,1 0 1</inkml:trace>
  <inkml:trace contextRef="#ctx0" brushRef="#br0" timeOffset="137672.7952">8484 14164 0,'18'0'234,"0"-18"-218,-1 18 0,18 0-1,1 0 32,-1 0-31,0 0-1,18 0 17,0 0-17,-18 0 1,-17 0 0,0 0-1,-1 0 1,1 0 31,0 0-32,17 0 1,0 0 0,18 0-1,-18 0 16,18 0-15,-35 0 15,0 0-15,17 0 62,35 0-62,-52 0-16,0 0 15,52 18 1,-34-18 0,-19 0-1,1 0 1,-1 0-1,19 0 1,-19 0 0,1 0-16,17 0 15,-17 0 1,0 0 0,-1 0-1,1 0 235,17 0-234,-17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29:40.8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19738 3387 0,'18'0'156,"-1"0"-140,18 0-1,1 17 1,158 1 0,88 17-1,-70-35 1,-1 18-1,-105-18 1,-88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30:06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8802 4745 0,'17'0'453,"1"0"-437,0 0 0,17 0 15,-17 0-31,-1 0 15,1 0 1,17 0 0,0 0 15,18 0-15,-35 0-1,17 0 79,-17 0-78,17 0-1,0 0 1,18 0-1,0 0 1,-17 0 0,-19 0 62,19 0-63,16 0 1,-34 0-16,17 0 16,1 0-1,17 0 1,-36 0 0,36 0-1,18 0 16,-18 0-15,-1 0 0,-16 0-1,-19 0 1,36 0 62,-17 0-62,-19 0-16,19 0 15,-1 0 1,-18 0 0,36 0-1,0 0 16,-35 17-15,17-17 0,18 0-1,-35 0 1,-1 0 15,1 0 0,0 0-15,17 0 0,-17 0-1,87 0 1,-69 0 0,34 0-1,-34 0 16,-1 0-15,-18 0 0,1 0 15,17 0 0,1 0 0,-19 0-15,1 0-16,0 0 16,-1 0 93,1 0-78,-1 0 1,1 0 14,0 0-14,-1 0-17,1 0 454,0 0-453,-1 0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31:17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6632 13564 0,'18'-17'312,"17"17"-296,0 0-1,1 0 17,-19 0-17,1 0 1,0 0-1,-1 0 1,19 0 0,-1 0-1,-18 0 17,1 0-32,0 0 15,-1 0 16,1 0-15,17 0 15,1 0-15,-19 0 0,1 0-1,-1 0 1,19 0 15,17 0-15,-18 0-1,-17 0 1,17 0 0,18 0-1,-36 0 1,36 0-1,-17 0 1,-1 0-16,-17 0 31,-1 0-15,1 0 0,-1 0 15,36 0-16,-17 0 1,-19 0 0,71 0-1,-52 0-15,-19 0 16,19 0-16,-19 0 0,19 0 16,16 0-1,-34 0 1,0 0-1,-1 0 1,1 0 0,70 0-1,-52 0 1,-1 0 0,0 0-1,18 0 1,-35 0-1,35 0 1,-1 0 0,-34 0-1,0 0 1,-1 0 0,1 0-1,17 0 1,1 0-1,16 0 17,19 0-17,-36 0 1,1 0 0,-1 0-1,-17 0-15,34 0 16,19 0-1,-36 0 1,1 0 0,16 0-1,-16 0 1,-19 0-16,19 0 16,-19 0-1,1 0-15,0 0 16,52 0-1,-17 0 1,0 0 0,-35 0 15,17 0-15,-17 0-1,-1 0 1,36 0-1,-18 0 1,36 0 0,-1 0-1,19 0 1,-54 0 0,18 0-1,17 0 1,-34 0-1,-1 0 1,18 0 0,35 0 15,-70 0-15,17 0-1,0 0 1,-17 0-1,0 0 1,17 0 0,-18 0-1,1 0 1,17 0 0,18 0-1,0 0 1,-18 0-1,1 0-15,-1 0 16,-17 0 0,-1 0-16,1 0 15,35 0 17,-18 0-17,-17 0 1,-1 0-1,54 0 17,-18 0-17,-35 0 1,70 0 0,-53 0-1,36 0 1,-54 0-1,1 0-15,-1 0 16,1 0 0,0 0 15,35 0-15,-36 0-1,36 0 1,-17 0-1,-1 0 1,35 0 0,1 0-1,17 0 1,-53 0 0,36 0-1,-18 0 1,-18 0-1,0 0 1,1 0-16,-1 0 16,0 0-1,-35-18-15,53 18 16,0 0 15,-18 0-15,1 0-1,-1 0 1,0 0 0,-17 0-1,35 0 48,35 0-48,-53 0 1,0 0 0,18 0-16,18 0 15,-18 0 1,-35 0 15,17 0-15,-18-18-1,19 18 1,-19 0 0,19 0-1,-19-17 1,1 17-16,88 0 16,-89 0-1,1 0 1,0 0-1,17 0 17,18 0-32,35 0 31,-17 0-31,-1 0 16,-52 0-16,35 0 15,-18 0 1,-17 0-1,35 0 17,-36 0-17,54 0 1,-36 0 0,-17 0-16,35 0 15,-18 0 1,18 0-1,17 0 1,-34 0 0,17 0-1,-36 0 1,36 0 0,-35 17-16,52 1 31,1-18-31,-18 18 15,-18-18-15,53 0 16,-17 0 0,35 17-1,-53-17 1,-1 0 0,-16 0-1,-19 0 16,36 0-15,-35 0 0,35 0-1,0 0 1,-36 0 0,19 0-1,-1 0 1,35 0-1,1 0 1,-36 0 0,1 0-1,-19 0 1,19 0 15,-19 0-31,18 0 31,36 0-15,0 0-16,-36 0 16,53 0-16,71 0 0,-18 0 15,106 0 1,53 0 0,-124 0-1,0 0 1,-70 0-1,-18 0 1,-70 0 0,0 0 46,52 0-31,-17-17-31,-17 17 16,-1-18 0,-18 18-16,1-18 78,0 18-63,-1 0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34:09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10301 5221 0,'18'0'312,"-1"0"-281,1 0 16,17 0-31,1 0 31,-1 0-32,0 0 17,-17 0-17,17 0 1,-17 0 0,-1 0 15,19 0 0,-19 0-15,19 0-1,-19 0 204,107 0-203,-107 0-1,36 0 1,-18 0-16,18 0 16,-35 0-16,0 0 15,-1 0 1,1 0-1,0 0 17,17 0 171,0 0-188,0 0-15,-17 0 16,35 0 0,-18 0-1,1 0 1,-19 0 0,1 0-1,52 0 1,-34 0 15,-19 0-15,1 0-1,0 0 1,-1 0 0,1 0-1,17 0 16,0 0 1,-17 0-17,0 0 1,17 0 0,0 0-1,-17 0-15,-1 0 31,1 0-15,0 0 0,17 0 15,0 0-15,-17 0-1,35 0 1,-35 0-1,34 0 1,1 0 0,-17 0-1,-19 0 1,19 0 0,-1 0-1,0 0 1,-17 0 15,-1 0 0,1 0-15,17 0 0,-17 0 15,0 0-16,17 0 17,-18 0-32,1 0 15,0 0 17,35 18 14,0-18-46,-18 0 32,18 0-17,0 0 1,17 17 0,-34-17-1,16 0 1,-34 0-1,17 0-15,1 0 32,-1 0-32,0 0 15,-17 0 1,-1 0 0,1 0-1,0 0 1,17 0-1,0 0 1,-17 0 15,0 0-15,17 0 31,-17 0-32,52 0 1,-52 0-16,35 18 16,-18-18-1,0 0 1,-17 0 0,17 0-1,-17 0 1,17 0-1,-17 0 17,-1 0-17,54 0 1,-36 0 0,-17 0-1,35 0 1,-36 0-1,1 0 1,0 0 0,35 0-1,17 0 1,-35 0 0,1 0-1,-1 0 1,35 0-1,1 0 1,-53 0 15,52 0-15,-35 0-16,1 0 16,17 18-1,-36-18 1,72 0-1,-37 0 1,19 0 0,0 17-1,-1-17 1,-52 0-16,17 0 16,0 0-16,-17 0 15,17 0 1,-17 0-1,-1 0 17,36 0-17,-35 0 1,106 0 0,34 0-1,-34 0 1,-36 18-1,18-18 1,-36 0 0,19 0-1,-37 0 1,-16 0 0,-1 0-1,0 0-15,1 0 16,-1 0-1,-18 0-15,36 0 16,-35 0 0,53 0 15,17 0-15,-18 0-1,1 0 1,17 0-1,-35 0 1,18 0 0,-19 0-1,-16 0 1,34 0 0,-52 0-1,70 0 1,18 0-1,-53 0 1,17 0 15,19 0-15,-19 0 0,1 0-1,-1 0 1,18 0-1,-52 0-15,52 0 16,-70 0-16,-1 0 16,19 0-1,-1 0 1,18 0 0,0 0-1,17 0 1,107-18-1,-89 18 1,0 0 0,18 0 15,-18 0-15,-35 0-1,-18 0 1,0 0-1,-17 0 1,0 0 0,-1 0-1,36 0 1,18 0 0,-36 0-1,18 0 1,0 0-1,0 0 1,0 0 0,-18 0-16,0 0 15,-17 0 1,17 0 0,1 0-1,16 0 1,19 0-1,0 0 1,-36 0 0,35 0-1,-34 0 1,-19 0 15,36 0 16,-35 0-47,17-17 16,0 17-1,-17 0 1,88-18-16,-88 18 16,52 0-1,36-18 1,-53 18-1,-36 0 1,1-17 0,106 17-1,17 0 1,-88 0 0,-36 0-1,1 0 1,35-18 765,0 18-781,-36-18 16,1 18-1,0 0 1,17-17 0</inkml:trace>
  <inkml:trace contextRef="#ctx0" brushRef="#br0" timeOffset="4210.6127">23036 5098 0,'0'17'94,"-35"1"-63,0 17-31,17-17 16,-17-18-16,0 17 31,17-17-16,-35 18 1,35 0 0,-34-1-1,34-17 1,-35 18 0,18-18-16,-54 18 15,72-18 1,-36 0-16,-18 0 15,18 0 1,-17 0 93,-54 0-109,-17 0 32,71 0-32,34 0 15,-16 0 1,-37 0 0,54 0-1,0 0-15,0 0 16,17 0-1,0 0-15,1 0 16,-1 0 0,-17 0 15,-1 0-15,19 0-1,-1 0 63,18-18-46,-17 0-1,-36-17-16,35 35-15,0-18 16,1-17 0,-1 35-1,0-17 1,1-19 0,-1 19-1,0-1 1,1-17-1,-1-1 1,-17 1 0,17 18-1,18-1 1,0 0 0,-17 18 15,17-53-16,-18 53 1,18-35 0,-18 0-16,18 17 15,0-35 1,0 36 0,0-19-1,0 19 1,0-19 15,0-17-15,0 36-16,0-1 15,0-17-15,0 17 16,0-70 0,0 53-1,0 0 1,0-1-1,0 1 1,0 0 0,0 17-1,0 0 1,0-17 0,0 17-1,0 1 1,18-1 15,0 1-15,-18-19-1,0 19 1,17-1 0,19 0-1,-19-17 1,1 17 15,-1 18-15,19-17-1,-36-1 1,35 1 0,0 17 15,-17-18-16,0 0 1,-1 18 0,1-17-1,35-1 1,35 0 0,-70 1-16,52 17 15,-52 0-15,-1 0 16,89-18-1,-53 18 1,-18-18 0,18 18-1,-17 0 1,-19 0 0,19 0-1,17 0 1,-1 0-1,-16 0 1,-1 0 15,0 0-15,36 0 0,-1 0-16,1 0 15,-18 0-15,-18 0 16,-17 0-1,-1 0 1,19 18 0,-19-18 15,19 0 0,-19 0-15,19 0-1,-19 0 1,1 0 15,-1 0-15,19 0 0,-1 0 46,-17 0-46,-1 0-1,1 18 1,0-1 15,17-17-15,-18 18-1,1-18 1,0 18 0,17-1-1,-17 1 1,17 17 0,-17-35-1,-18 18 16,17-18-15,18 35 0,1 0-1,-36-17 1,17 17 0,1-35-1,0 18 32,-18 17-31,0-17-1,17 17 1,-17 0 15,18 1-15,-18-19-1,0 1 1,0 35 0,0 0-1,0-36 1,0 36 0,0-35-1,0 35 1,0-35-1,0-1-15,0 18 16,0 1 0,0-1-1,0 0 1,-18-17 15,18 35-15,-35-18-1,35-17 1,-18-1 0,18 1-1,0 0 17,0-1-1,-17 19 0,-1-19-31,0 1 31,1 0-15,17-1 0,0 18-1,-18-17 1,1-18 15,17 18 0,-18-1-15,18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2T02:42:10.0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19914 7426 0,'18'0'172,"35"0"-157,-36 0 1,54 0-1,-18 18 1,0-18 0,-18 0-1,18 17 1,-18-17 0,71 0-1,18 18 1,-1-18-1,-70 0 1,18 0-16,-18 0 16,-36 18-1,1-18 1,-1 0 0,19 0-16,-19 0 15,54 0 1,-1 0-1,1 0 1,35 17 0,0-17 15,17 0-15,-35 0-1,-17 0 1,-18 0-1,17 0 1,-34 0 0,-19 0-16,36 0 15,-35 0 1,35 0-16,17 0 16,1 0-1,-18 0 1,53 0-1,-36 18 1,-35-18 0,1 0-1,-1 0 1,-17 0-16,-1 0 16,54 0-1,-1 0 1,-34 0-1,-1 0 1,36 0 0,-19 0-1,19 17 1,105-17 0,-52 0 15,-1 0-31,-52 0 15,17 0 1,0 0 0,-17 0-1,-1 0-15,19 0 16,-37 0 0,-34 0-16,53 0 15,-1 0 1,-17 0 15,-35 0-15,35 0 15,-18 0-15,18 0-1,-35 0 1,17 0-1,18 0 1,0 0 78,-36 0-79,1 0 1,17 0 15,-17 0 1,17 0-17,-17 0 1,-1 0 46,1 0-30,0-17-17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D23F-673A-4B38-AE72-F729B5221B1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13D6-8ED2-4EB8-899F-0AF282CBC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0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8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98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76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5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" y="107092"/>
            <a:ext cx="10058400" cy="609600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606746"/>
            <a:ext cx="1312025" cy="251254"/>
          </a:xfrm>
        </p:spPr>
        <p:txBody>
          <a:bodyPr/>
          <a:lstStyle>
            <a:lvl1pPr>
              <a:defRPr sz="1000" b="1"/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인터페이스와람다식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39696"/>
            <a:ext cx="12192000" cy="218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50" y="49427"/>
            <a:ext cx="10058400" cy="70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69" y="914400"/>
            <a:ext cx="11664779" cy="558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639697"/>
            <a:ext cx="1312025" cy="21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550" y="757882"/>
            <a:ext cx="996696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Lecture_2  </a:t>
            </a:r>
            <a:r>
              <a:rPr lang="ko-KR" altLang="en-US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상속과 인터페이스 활용</a:t>
            </a:r>
            <a:r>
              <a:rPr lang="en-US" altLang="ko-KR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endParaRPr lang="ko-KR" altLang="en-US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-</a:t>
            </a:r>
            <a:r>
              <a:rPr lang="ko-KR" altLang="en-US" b="1" dirty="0"/>
              <a:t>구동 </a:t>
            </a:r>
            <a:r>
              <a:rPr lang="ko-KR" altLang="en-US" b="1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>
                <a:latin typeface="+mn-ea"/>
              </a:rPr>
              <a:t>이벤트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구동 프로그래밍</a:t>
            </a:r>
            <a:r>
              <a:rPr lang="en-US" altLang="ko-KR" sz="2800" b="1" dirty="0">
                <a:latin typeface="+mn-ea"/>
              </a:rPr>
              <a:t>(event-driven programming)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latin typeface="+mn-ea"/>
              </a:rPr>
              <a:t>프로그램의 실행이 이벤트의 발생에 의하여 결정되는 방식</a:t>
            </a:r>
            <a:endParaRPr lang="en-US" altLang="ko-KR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sz="2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28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9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35" y="2429937"/>
            <a:ext cx="5690128" cy="36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3708360" y="1346040"/>
              <a:ext cx="4680360" cy="572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9000" y="1336680"/>
                <a:ext cx="469908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0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이벤트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10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666413" y="1176569"/>
            <a:ext cx="10725883" cy="4675591"/>
            <a:chOff x="770915" y="1150443"/>
            <a:chExt cx="10725883" cy="46755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915" y="1150443"/>
              <a:ext cx="10725883" cy="467559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088512" y="5303520"/>
              <a:ext cx="1351477" cy="37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7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이벤트 리스너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2800" dirty="0">
                <a:latin typeface="+mn-ea"/>
              </a:rPr>
              <a:t>발생된 이벤트 객체에 반응하여서 이벤트를 처리하는 객체를 이벤트 </a:t>
            </a:r>
            <a:r>
              <a:rPr lang="ko-KR" altLang="en-US" sz="2800" dirty="0" err="1">
                <a:latin typeface="+mn-ea"/>
              </a:rPr>
              <a:t>리스너</a:t>
            </a:r>
            <a:r>
              <a:rPr lang="ko-KR" altLang="en-US" sz="2800" dirty="0">
                <a:latin typeface="+mn-ea"/>
              </a:rPr>
              <a:t>(event listener)라고 한다.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11</a:t>
            </a:fld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3564" y="2036952"/>
            <a:ext cx="8254244" cy="42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8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/>
              <a:t>이벤트 처리 과정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/>
              <a:buNone/>
              <a:defRPr lang="ko-KR" altLang="en-US"/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>
                <a:latin typeface="+mn-ea"/>
              </a:rPr>
              <a:t>이벤트 </a:t>
            </a:r>
            <a:r>
              <a:rPr lang="ko-KR" altLang="en-US" dirty="0" err="1">
                <a:latin typeface="+mn-ea"/>
              </a:rPr>
              <a:t>리스너</a:t>
            </a:r>
            <a:r>
              <a:rPr lang="ko-KR" altLang="en-US" dirty="0">
                <a:latin typeface="+mn-ea"/>
              </a:rPr>
              <a:t> 클래스를 작성한다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74983" y="1730833"/>
            <a:ext cx="8349673" cy="353389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class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MyListener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implements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ActionListener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	  	</a:t>
            </a: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public void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actionPerformed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ActionEvent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e) {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2400" b="1" dirty="0">
                <a:latin typeface="+mn-ea"/>
              </a:rPr>
              <a:t> 	  </a:t>
            </a:r>
            <a:r>
              <a:rPr lang="en-US" altLang="ko-KR" sz="2400" b="1" dirty="0">
                <a:latin typeface="+mn-ea"/>
              </a:rPr>
              <a:t>... </a:t>
            </a:r>
            <a:r>
              <a:rPr lang="en-US" altLang="ko-KR" sz="2400" b="1" dirty="0">
                <a:solidFill>
                  <a:srgbClr val="008000"/>
                </a:solidFill>
                <a:latin typeface="+mn-ea"/>
              </a:rPr>
              <a:t>// Action </a:t>
            </a:r>
            <a:r>
              <a:rPr lang="ko-KR" altLang="en-US" sz="2400" b="1" dirty="0">
                <a:solidFill>
                  <a:srgbClr val="008000"/>
                </a:solidFill>
                <a:latin typeface="+mn-ea"/>
              </a:rPr>
              <a:t>이벤트를 처리하는 코드 작성</a:t>
            </a:r>
            <a:r>
              <a:rPr lang="en-US" altLang="ko-KR" sz="2400" b="1" dirty="0">
                <a:solidFill>
                  <a:srgbClr val="008000"/>
                </a:solidFill>
                <a:latin typeface="+mn-ea"/>
              </a:rPr>
              <a:t>.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	  	}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2400" b="1" kern="0" dirty="0">
              <a:solidFill>
                <a:srgbClr val="00000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169040" y="2673360"/>
              <a:ext cx="1664280" cy="446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0" y="2610000"/>
                <a:ext cx="1695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9048600" y="2679840"/>
              <a:ext cx="114840" cy="129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2760" y="2616120"/>
                <a:ext cx="146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7156440" y="2571840"/>
              <a:ext cx="1683000" cy="44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0600" y="2508120"/>
                <a:ext cx="1714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9016920" y="2622600"/>
              <a:ext cx="114840" cy="64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1080" y="2558880"/>
                <a:ext cx="146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/>
              <p14:cNvContentPartPr/>
              <p14:nvPr/>
            </p14:nvContentPartPr>
            <p14:xfrm>
              <a:off x="1009800" y="990720"/>
              <a:ext cx="6235920" cy="19116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440" y="981360"/>
                <a:ext cx="6254640" cy="19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320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6966" y="1681128"/>
            <a:ext cx="9181068" cy="462823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public class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extends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JFrame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{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public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(){ 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2400" b="1" kern="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2400" b="1" kern="0" dirty="0" err="1">
                <a:solidFill>
                  <a:srgbClr val="008000"/>
                </a:solidFill>
                <a:latin typeface="+mn-ea"/>
              </a:rPr>
              <a:t>생성자에서</a:t>
            </a:r>
            <a:r>
              <a:rPr lang="ko-KR" altLang="en-US" sz="2400" b="1" kern="0" dirty="0">
                <a:solidFill>
                  <a:srgbClr val="008000"/>
                </a:solidFill>
                <a:latin typeface="+mn-ea"/>
              </a:rPr>
              <a:t> 컴포넌트를 생성하고 추가한다</a:t>
            </a:r>
            <a:r>
              <a:rPr lang="en-US" altLang="ko-KR" sz="2400" b="1" kern="0" dirty="0">
                <a:solidFill>
                  <a:srgbClr val="008000"/>
                </a:solidFill>
                <a:latin typeface="+mn-ea"/>
              </a:rPr>
              <a:t>.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	 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button = </a:t>
            </a: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JButton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kern="0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2400" b="1" kern="0" dirty="0">
                <a:solidFill>
                  <a:srgbClr val="0000FF"/>
                </a:solidFill>
                <a:latin typeface="+mn-ea"/>
              </a:rPr>
              <a:t>동작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“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);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2400" b="1" kern="0" dirty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2400" b="1" kern="0" dirty="0">
                <a:solidFill>
                  <a:srgbClr val="008000"/>
                </a:solidFill>
                <a:latin typeface="+mn-ea"/>
              </a:rPr>
              <a:t>버튼 생성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button.addActionListener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kern="0" dirty="0" err="1">
                <a:solidFill>
                  <a:srgbClr val="000000"/>
                </a:solidFill>
                <a:latin typeface="+mn-ea"/>
              </a:rPr>
              <a:t>MyListener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());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2400" b="1" kern="0" dirty="0">
                <a:solidFill>
                  <a:srgbClr val="008000"/>
                </a:solidFill>
                <a:latin typeface="+mn-ea"/>
              </a:rPr>
              <a:t>...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dirty="0" smtClean="0">
                <a:latin typeface="+mn-ea"/>
              </a:rPr>
              <a:t>  </a:t>
            </a:r>
            <a:r>
              <a:rPr lang="en-US" altLang="ko-KR" sz="2400" b="1" dirty="0">
                <a:latin typeface="+mn-ea"/>
              </a:rPr>
              <a:t>	}</a:t>
            </a:r>
          </a:p>
          <a:p>
            <a:pPr marL="254000" indent="0">
              <a:lnSpc>
                <a:spcPct val="150000"/>
              </a:lnSpc>
              <a:spcBef>
                <a:spcPct val="0"/>
              </a:spcBef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24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/>
              <a:t>이벤트 처리 과정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41721" y="1021492"/>
            <a:ext cx="11664779" cy="558525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이벤트 </a:t>
            </a:r>
            <a:r>
              <a:rPr lang="ko-KR" altLang="en-US" dirty="0" err="1">
                <a:latin typeface="+mn-ea"/>
              </a:rPr>
              <a:t>리스너를</a:t>
            </a:r>
            <a:r>
              <a:rPr lang="ko-KR" altLang="en-US" dirty="0">
                <a:latin typeface="+mn-ea"/>
              </a:rPr>
              <a:t> 이벤트 소스에 등록한다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13</a:t>
            </a:fld>
            <a:endParaRPr 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>
          <a:xfrm flipV="1">
            <a:off x="2202805" y="4406142"/>
            <a:ext cx="6375384" cy="792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198" name="AutoShape 7"/>
          <p:cNvSpPr/>
          <p:nvPr/>
        </p:nvSpPr>
        <p:spPr>
          <a:xfrm>
            <a:off x="7036020" y="4724519"/>
            <a:ext cx="2744165" cy="703263"/>
          </a:xfrm>
          <a:prstGeom prst="accentBorderCallout2">
            <a:avLst>
              <a:gd name="adj1" fmla="val 48425"/>
              <a:gd name="adj2" fmla="val -3671"/>
              <a:gd name="adj3" fmla="val 49766"/>
              <a:gd name="adj4" fmla="val -93686"/>
              <a:gd name="adj5" fmla="val -40951"/>
              <a:gd name="adj6" fmla="val -93803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+mn-ea"/>
              </a:rPr>
              <a:t>이벤트 리스너를 컴포넌트에 붙인다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4676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/>
              <a:t>이벤트 처리기를 어디에</a:t>
            </a:r>
            <a:r>
              <a:rPr lang="en-US" altLang="ko-KR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14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4320" y="1474764"/>
            <a:ext cx="11456126" cy="3580492"/>
            <a:chOff x="-1276958" y="2051246"/>
            <a:chExt cx="9940667" cy="3580492"/>
          </a:xfrm>
        </p:grpSpPr>
        <p:sp>
          <p:nvSpPr>
            <p:cNvPr id="10243" name="AutoShape 4"/>
            <p:cNvSpPr/>
            <p:nvPr/>
          </p:nvSpPr>
          <p:spPr>
            <a:xfrm>
              <a:off x="1697381" y="2188029"/>
              <a:ext cx="476243" cy="2891495"/>
            </a:xfrm>
            <a:prstGeom prst="leftBrace">
              <a:avLst>
                <a:gd name="adj1" fmla="val 374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 sz="2800" b="1">
                <a:latin typeface="+mn-ea"/>
              </a:endParaRPr>
            </a:p>
          </p:txBody>
        </p:sp>
        <p:sp>
          <p:nvSpPr>
            <p:cNvPr id="10244" name="Text Box 5"/>
            <p:cNvSpPr txBox="1">
              <a:spLocks noChangeArrowheads="1"/>
            </p:cNvSpPr>
            <p:nvPr/>
          </p:nvSpPr>
          <p:spPr>
            <a:xfrm>
              <a:off x="-1276958" y="3410146"/>
              <a:ext cx="2974099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algn="ctr">
                <a:defRPr lang="ko-KR" altLang="en-US"/>
              </a:pPr>
              <a:r>
                <a:rPr lang="ko-KR" altLang="en-US" sz="2800" b="1" dirty="0">
                  <a:latin typeface="+mn-ea"/>
                  <a:ea typeface="+mn-ea"/>
                </a:rPr>
                <a:t>이벤트 처리 방법</a:t>
              </a:r>
            </a:p>
          </p:txBody>
        </p:sp>
        <p:sp>
          <p:nvSpPr>
            <p:cNvPr id="10245" name="Text Box 6"/>
            <p:cNvSpPr txBox="1">
              <a:spLocks noChangeArrowheads="1"/>
            </p:cNvSpPr>
            <p:nvPr/>
          </p:nvSpPr>
          <p:spPr>
            <a:xfrm>
              <a:off x="2170611" y="2051246"/>
              <a:ext cx="649309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r>
                <a:rPr lang="en-US" altLang="ko-KR" sz="2800" b="1" dirty="0">
                  <a:solidFill>
                    <a:schemeClr val="tx2"/>
                  </a:solidFill>
                  <a:latin typeface="+mn-ea"/>
                  <a:ea typeface="+mn-ea"/>
                </a:rPr>
                <a:t>(1) </a:t>
              </a:r>
              <a:r>
                <a:rPr lang="ko-KR" altLang="en-US" sz="2800" b="1" dirty="0">
                  <a:solidFill>
                    <a:schemeClr val="tx2"/>
                  </a:solidFill>
                  <a:latin typeface="+mn-ea"/>
                  <a:ea typeface="+mn-ea"/>
                </a:rPr>
                <a:t>독립적인 클래스로 이벤트 처리기를 작성</a:t>
              </a:r>
            </a:p>
          </p:txBody>
        </p:sp>
        <p:sp>
          <p:nvSpPr>
            <p:cNvPr id="10246" name="Text Box 7"/>
            <p:cNvSpPr txBox="1">
              <a:spLocks noChangeArrowheads="1"/>
            </p:cNvSpPr>
            <p:nvPr/>
          </p:nvSpPr>
          <p:spPr>
            <a:xfrm>
              <a:off x="2169023" y="2752921"/>
              <a:ext cx="586476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r>
                <a:rPr lang="en-US" altLang="ko-KR" sz="2800" b="1" dirty="0">
                  <a:solidFill>
                    <a:schemeClr val="tx2"/>
                  </a:solidFill>
                  <a:latin typeface="+mn-ea"/>
                  <a:ea typeface="+mn-ea"/>
                </a:rPr>
                <a:t>(2) </a:t>
              </a:r>
              <a:r>
                <a:rPr lang="ko-KR" altLang="en-US" sz="2800" b="1" dirty="0">
                  <a:solidFill>
                    <a:schemeClr val="tx2"/>
                  </a:solidFill>
                  <a:latin typeface="+mn-ea"/>
                  <a:ea typeface="+mn-ea"/>
                </a:rPr>
                <a:t>내부 클래스로 이벤트 처리기를 작성</a:t>
              </a:r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>
            <a:xfrm>
              <a:off x="2170610" y="3410146"/>
              <a:ext cx="586476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r>
                <a:rPr lang="en-US" altLang="ko-KR" sz="2800" b="1">
                  <a:solidFill>
                    <a:schemeClr val="tx2"/>
                  </a:solidFill>
                  <a:latin typeface="+mn-ea"/>
                  <a:ea typeface="+mn-ea"/>
                </a:rPr>
                <a:t>(3) </a:t>
              </a:r>
              <a:r>
                <a:rPr lang="ko-KR" altLang="en-US" sz="2800" b="1">
                  <a:solidFill>
                    <a:schemeClr val="tx2"/>
                  </a:solidFill>
                  <a:latin typeface="+mn-ea"/>
                  <a:ea typeface="+mn-ea"/>
                </a:rPr>
                <a:t>프레임 클래스에 이벤트 처리를 구현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>
            <a:xfrm>
              <a:off x="2169023" y="4053123"/>
              <a:ext cx="4811000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r>
                <a:rPr lang="en-US" altLang="ko-KR" sz="2800" b="1">
                  <a:solidFill>
                    <a:schemeClr val="tx2"/>
                  </a:solidFill>
                  <a:latin typeface="+mn-ea"/>
                  <a:ea typeface="+mn-ea"/>
                </a:rPr>
                <a:t>(4) </a:t>
              </a:r>
              <a:r>
                <a:rPr lang="ko-KR" altLang="en-US" sz="2800" b="1">
                  <a:solidFill>
                    <a:schemeClr val="tx2"/>
                  </a:solidFill>
                  <a:latin typeface="+mn-ea"/>
                  <a:ea typeface="+mn-ea"/>
                </a:rPr>
                <a:t>무명 클래스를 사용하는 방법</a:t>
              </a:r>
            </a:p>
          </p:txBody>
        </p:sp>
        <p:sp>
          <p:nvSpPr>
            <p:cNvPr id="3" name="Text Box 8"/>
            <p:cNvSpPr txBox="1">
              <a:spLocks noChangeArrowheads="1"/>
            </p:cNvSpPr>
            <p:nvPr/>
          </p:nvSpPr>
          <p:spPr>
            <a:xfrm>
              <a:off x="2205466" y="4677631"/>
              <a:ext cx="4182667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800" b="1">
                  <a:solidFill>
                    <a:schemeClr val="tx2"/>
                  </a:solidFill>
                  <a:latin typeface="+mn-ea"/>
                </a:rPr>
                <a:t>(</a:t>
              </a:r>
              <a:r>
                <a:rPr lang="ko-KR" altLang="en-US" sz="2800" b="1">
                  <a:solidFill>
                    <a:schemeClr val="tx2"/>
                  </a:solidFill>
                  <a:latin typeface="+mn-ea"/>
                </a:rPr>
                <a:t>5</a:t>
              </a:r>
              <a:r>
                <a:rPr lang="en-US" altLang="ko-KR" sz="2800" b="1">
                  <a:solidFill>
                    <a:schemeClr val="tx2"/>
                  </a:solidFill>
                  <a:latin typeface="+mn-ea"/>
                </a:rPr>
                <a:t>)</a:t>
              </a:r>
              <a:r>
                <a:rPr lang="ko-KR" altLang="en-US" sz="2800" b="1">
                  <a:solidFill>
                    <a:schemeClr val="tx2"/>
                  </a:solidFill>
                  <a:latin typeface="+mn-ea"/>
                </a:rPr>
                <a:t> 람다식을 이용하는 방법</a:t>
              </a:r>
              <a:r>
                <a:rPr lang="en-US" altLang="ko-KR" sz="2800" b="1">
                  <a:solidFill>
                    <a:schemeClr val="tx2"/>
                  </a:solidFill>
                  <a:latin typeface="+mn-ea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1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 smtClean="0">
                <a:latin typeface="+mn-ea"/>
                <a:ea typeface="+mn-ea"/>
              </a:rPr>
              <a:t>(1) </a:t>
            </a:r>
            <a:r>
              <a:rPr lang="ko-KR" altLang="en-US" dirty="0" smtClean="0">
                <a:latin typeface="+mn-ea"/>
                <a:ea typeface="+mn-ea"/>
              </a:rPr>
              <a:t>독립적인 </a:t>
            </a:r>
            <a:r>
              <a:rPr lang="ko-KR" altLang="en-US" dirty="0">
                <a:latin typeface="+mn-ea"/>
                <a:ea typeface="+mn-ea"/>
              </a:rPr>
              <a:t>클래스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15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14072" y="1273755"/>
            <a:ext cx="7847814" cy="466984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ko-KR" altLang="ko-KR" sz="2400" b="1" kern="0" dirty="0">
                <a:latin typeface="+mn-ea"/>
              </a:rPr>
              <a:t> javax.swing.*;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ko-KR" altLang="ko-KR" sz="2400" b="1" kern="0" dirty="0">
                <a:latin typeface="+mn-ea"/>
              </a:rPr>
              <a:t> java.awt.event.*;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</a:rPr>
              <a:t>  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ko-KR" altLang="ko-KR" sz="2400" b="1" kern="0" dirty="0">
                <a:latin typeface="+mn-ea"/>
              </a:rPr>
              <a:t> MyListener 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ko-KR" altLang="ko-KR" sz="2400" b="1" kern="0" dirty="0">
                <a:latin typeface="+mn-ea"/>
              </a:rPr>
              <a:t> ActionListener {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</a:rPr>
              <a:t>	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ko-KR" altLang="ko-KR" sz="2400" b="1" kern="0" dirty="0">
                <a:latin typeface="+mn-ea"/>
              </a:rPr>
              <a:t> </a:t>
            </a:r>
            <a:r>
              <a:rPr lang="ko-KR" altLang="ko-KR" sz="2400" b="1" kern="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ko-KR" altLang="ko-KR" sz="2400" b="1" kern="0" dirty="0">
                <a:latin typeface="+mn-ea"/>
              </a:rPr>
              <a:t> actionPerformed(ActionEvent </a:t>
            </a:r>
            <a:r>
              <a:rPr lang="ko-KR" altLang="ko-KR" sz="2400" b="1" kern="0" dirty="0">
                <a:solidFill>
                  <a:srgbClr val="6A3E3E"/>
                </a:solidFill>
                <a:latin typeface="+mn-ea"/>
              </a:rPr>
              <a:t>e</a:t>
            </a:r>
            <a:r>
              <a:rPr lang="ko-KR" altLang="ko-KR" sz="2400" b="1" kern="0" dirty="0">
                <a:latin typeface="+mn-ea"/>
              </a:rPr>
              <a:t>) {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</a:rPr>
              <a:t>		JButton </a:t>
            </a:r>
            <a:r>
              <a:rPr lang="ko-KR" altLang="ko-KR" sz="2400" b="1" kern="0" dirty="0">
                <a:solidFill>
                  <a:srgbClr val="6A3E3E"/>
                </a:solidFill>
                <a:latin typeface="+mn-ea"/>
              </a:rPr>
              <a:t>button</a:t>
            </a:r>
            <a:r>
              <a:rPr lang="ko-KR" altLang="ko-KR" sz="2400" b="1" kern="0" dirty="0">
                <a:latin typeface="+mn-ea"/>
              </a:rPr>
              <a:t> = (JButton) </a:t>
            </a:r>
            <a:r>
              <a:rPr lang="ko-KR" altLang="ko-KR" sz="2400" b="1" kern="0" dirty="0">
                <a:solidFill>
                  <a:srgbClr val="6A3E3E"/>
                </a:solidFill>
                <a:latin typeface="+mn-ea"/>
              </a:rPr>
              <a:t>e</a:t>
            </a:r>
            <a:r>
              <a:rPr lang="ko-KR" altLang="ko-KR" sz="2400" b="1" kern="0" dirty="0">
                <a:latin typeface="+mn-ea"/>
              </a:rPr>
              <a:t>.getSource();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</a:rPr>
              <a:t>		</a:t>
            </a:r>
            <a:r>
              <a:rPr lang="ko-KR" altLang="ko-KR" sz="2400" b="1" kern="0" dirty="0">
                <a:solidFill>
                  <a:srgbClr val="6A3E3E"/>
                </a:solidFill>
                <a:latin typeface="+mn-ea"/>
              </a:rPr>
              <a:t>button</a:t>
            </a:r>
            <a:r>
              <a:rPr lang="ko-KR" altLang="ko-KR" sz="2400" b="1" kern="0" dirty="0">
                <a:latin typeface="+mn-ea"/>
              </a:rPr>
              <a:t>.setText(</a:t>
            </a:r>
            <a:r>
              <a:rPr lang="ko-KR" altLang="ko-KR" sz="2400" b="1" kern="0" dirty="0">
                <a:solidFill>
                  <a:srgbClr val="2A00FF"/>
                </a:solidFill>
                <a:latin typeface="+mn-ea"/>
              </a:rPr>
              <a:t>"마침내 버튼이 눌려졌습니다."</a:t>
            </a:r>
            <a:r>
              <a:rPr lang="ko-KR" altLang="ko-KR" sz="2400" b="1" kern="0" dirty="0">
                <a:latin typeface="+mn-ea"/>
              </a:rPr>
              <a:t>);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>
                <a:latin typeface="+mn-ea"/>
              </a:rPr>
              <a:t>		</a:t>
            </a:r>
            <a:r>
              <a:rPr lang="ko-KR" altLang="ko-KR" sz="2400" b="1" u="sng" kern="0" dirty="0" smtClean="0">
                <a:solidFill>
                  <a:srgbClr val="3F7F5F"/>
                </a:solidFill>
                <a:latin typeface="+mn-ea"/>
              </a:rPr>
              <a:t>// </a:t>
            </a:r>
            <a:r>
              <a:rPr lang="ko-KR" altLang="ko-KR" sz="2400" b="1" u="sng" kern="0" dirty="0" err="1" smtClean="0">
                <a:solidFill>
                  <a:srgbClr val="3F7F5F"/>
                </a:solidFill>
                <a:latin typeface="+mn-ea"/>
              </a:rPr>
              <a:t>label.setText</a:t>
            </a:r>
            <a:r>
              <a:rPr lang="ko-KR" altLang="ko-KR" sz="2400" b="1" u="sng" kern="0" dirty="0" smtClean="0">
                <a:solidFill>
                  <a:srgbClr val="3F7F5F"/>
                </a:solidFill>
                <a:latin typeface="+mn-ea"/>
              </a:rPr>
              <a:t>("마침내 버튼이 눌려졌습니다.");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 smtClean="0">
                <a:latin typeface="+mn-ea"/>
              </a:rPr>
              <a:t>	}</a:t>
            </a:r>
          </a:p>
          <a:p>
            <a:pPr marL="127000" indent="0">
              <a:spcBef>
                <a:spcPts val="60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sz="2400" b="1" kern="0" dirty="0" smtClean="0">
                <a:latin typeface="+mn-ea"/>
              </a:rPr>
              <a:t>}</a:t>
            </a:r>
            <a:endParaRPr lang="ko-KR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626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 smtClean="0">
                <a:latin typeface="+mn-ea"/>
                <a:ea typeface="+mn-ea"/>
              </a:rPr>
              <a:t>독립적인 </a:t>
            </a:r>
            <a:r>
              <a:rPr lang="ko-KR" altLang="en-US" dirty="0">
                <a:latin typeface="+mn-ea"/>
                <a:ea typeface="+mn-ea"/>
              </a:rPr>
              <a:t>클래스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16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39004" y="836023"/>
            <a:ext cx="8541018" cy="562609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class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MyFrame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extends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JFrame</a:t>
            </a:r>
            <a:r>
              <a:rPr lang="ko-KR" altLang="ko-KR" kern="0" dirty="0">
                <a:ea typeface="Tahoma"/>
                <a:cs typeface="Tahoma"/>
              </a:rPr>
              <a:t> {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private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JButton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kern="0" dirty="0">
                <a:ea typeface="Tahoma"/>
                <a:cs typeface="Tahoma"/>
              </a:rPr>
              <a:t>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private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JLabel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kern="0" dirty="0">
                <a:ea typeface="Tahoma"/>
                <a:cs typeface="Tahoma"/>
              </a:rPr>
              <a:t>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  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MyFrame</a:t>
            </a:r>
            <a:r>
              <a:rPr lang="ko-KR" altLang="ko-KR" kern="0" dirty="0">
                <a:ea typeface="Tahoma"/>
                <a:cs typeface="Tahoma"/>
              </a:rPr>
              <a:t>() {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kern="0" dirty="0" err="1">
                <a:ea typeface="Tahoma"/>
                <a:cs typeface="Tahoma"/>
              </a:rPr>
              <a:t>.setSize</a:t>
            </a:r>
            <a:r>
              <a:rPr lang="ko-KR" altLang="ko-KR" kern="0" dirty="0">
                <a:ea typeface="Tahoma"/>
                <a:cs typeface="Tahoma"/>
              </a:rPr>
              <a:t>(300, 200);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kern="0" dirty="0" err="1">
                <a:ea typeface="Tahoma"/>
                <a:cs typeface="Tahoma"/>
              </a:rPr>
              <a:t>.setDefaultCloseOperation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 err="1">
                <a:ea typeface="Tahoma"/>
                <a:cs typeface="Tahoma"/>
              </a:rPr>
              <a:t>JFrame.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EXIT_ON_CLOSE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kern="0" dirty="0" err="1">
                <a:ea typeface="Tahoma"/>
                <a:cs typeface="Tahoma"/>
              </a:rPr>
              <a:t>.setTitle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>
                <a:solidFill>
                  <a:srgbClr val="2A00FF"/>
                </a:solidFill>
                <a:ea typeface="Tahoma"/>
                <a:cs typeface="Tahoma"/>
              </a:rPr>
              <a:t>"이벤트 예제"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en-US" altLang="ko-KR" kern="0" dirty="0">
                <a:ea typeface="Tahoma"/>
                <a:cs typeface="Tahoma"/>
              </a:rPr>
              <a:t>   </a:t>
            </a:r>
            <a:r>
              <a:rPr lang="ko-KR" altLang="ko-KR" kern="0" dirty="0">
                <a:ea typeface="Tahoma"/>
                <a:cs typeface="Tahoma"/>
              </a:rPr>
              <a:t>	</a:t>
            </a:r>
            <a:r>
              <a:rPr lang="ko-KR" altLang="ko-KR" kern="0" dirty="0" err="1">
                <a:ea typeface="Tahoma"/>
                <a:cs typeface="Tahoma"/>
              </a:rPr>
              <a:t>JPanel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kern="0" dirty="0">
                <a:ea typeface="Tahoma"/>
                <a:cs typeface="Tahoma"/>
              </a:rPr>
              <a:t> =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JPanel</a:t>
            </a:r>
            <a:r>
              <a:rPr lang="ko-KR" altLang="ko-KR" kern="0" dirty="0">
                <a:ea typeface="Tahoma"/>
                <a:cs typeface="Tahoma"/>
              </a:rPr>
              <a:t>();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kern="0" dirty="0">
                <a:ea typeface="Tahoma"/>
                <a:cs typeface="Tahoma"/>
              </a:rPr>
              <a:t> =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JButton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>
                <a:solidFill>
                  <a:srgbClr val="2A00FF"/>
                </a:solidFill>
                <a:ea typeface="Tahoma"/>
                <a:cs typeface="Tahoma"/>
              </a:rPr>
              <a:t>"버튼을 누르시오"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kern="0" dirty="0">
                <a:ea typeface="Tahoma"/>
                <a:cs typeface="Tahoma"/>
              </a:rPr>
              <a:t> =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JLabel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>
                <a:solidFill>
                  <a:srgbClr val="2A00FF"/>
                </a:solidFill>
                <a:ea typeface="Tahoma"/>
                <a:cs typeface="Tahoma"/>
              </a:rPr>
              <a:t>"아직 버튼이 눌려지지 않았습니다"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b="1" kern="0" dirty="0" err="1">
                <a:solidFill>
                  <a:srgbClr val="002060"/>
                </a:solidFill>
                <a:ea typeface="Tahoma"/>
                <a:cs typeface="Tahoma"/>
              </a:rPr>
              <a:t>button.addActionListener</a:t>
            </a:r>
            <a:r>
              <a:rPr lang="ko-KR" altLang="ko-KR" b="1" kern="0" dirty="0">
                <a:solidFill>
                  <a:srgbClr val="002060"/>
                </a:solidFill>
                <a:ea typeface="Tahoma"/>
                <a:cs typeface="Tahoma"/>
              </a:rPr>
              <a:t>(</a:t>
            </a:r>
            <a:r>
              <a:rPr lang="ko-KR" altLang="ko-KR" b="1" kern="0" dirty="0" err="1">
                <a:solidFill>
                  <a:srgbClr val="002060"/>
                </a:solidFill>
                <a:ea typeface="Tahoma"/>
                <a:cs typeface="Tahoma"/>
              </a:rPr>
              <a:t>new</a:t>
            </a:r>
            <a:r>
              <a:rPr lang="ko-KR" altLang="ko-KR" b="1" kern="0" dirty="0">
                <a:solidFill>
                  <a:srgbClr val="002060"/>
                </a:solidFill>
                <a:ea typeface="Tahoma"/>
                <a:cs typeface="Tahoma"/>
              </a:rPr>
              <a:t> </a:t>
            </a:r>
            <a:r>
              <a:rPr lang="ko-KR" altLang="ko-KR" b="1" kern="0" dirty="0" err="1">
                <a:solidFill>
                  <a:srgbClr val="002060"/>
                </a:solidFill>
                <a:ea typeface="Tahoma"/>
                <a:cs typeface="Tahoma"/>
              </a:rPr>
              <a:t>MyListener</a:t>
            </a:r>
            <a:r>
              <a:rPr lang="ko-KR" altLang="ko-KR" b="1" kern="0" dirty="0">
                <a:solidFill>
                  <a:srgbClr val="002060"/>
                </a:solidFill>
                <a:ea typeface="Tahoma"/>
                <a:cs typeface="Tahoma"/>
              </a:rPr>
              <a:t>());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kern="0" dirty="0" err="1">
                <a:ea typeface="Tahoma"/>
                <a:cs typeface="Tahoma"/>
              </a:rPr>
              <a:t>.add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button</a:t>
            </a:r>
            <a:r>
              <a:rPr lang="ko-KR" altLang="ko-KR" kern="0" dirty="0" smtClean="0">
                <a:ea typeface="Tahoma"/>
                <a:cs typeface="Tahoma"/>
              </a:rPr>
              <a:t>);</a:t>
            </a:r>
            <a:r>
              <a:rPr lang="en-US" altLang="ko-KR" kern="0" dirty="0" smtClean="0">
                <a:ea typeface="Tahoma"/>
                <a:cs typeface="Tahoma"/>
              </a:rPr>
              <a:t> </a:t>
            </a: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kern="0" dirty="0" err="1">
                <a:ea typeface="Tahoma"/>
                <a:cs typeface="Tahoma"/>
              </a:rPr>
              <a:t>.add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 err="1">
                <a:solidFill>
                  <a:srgbClr val="0000C0"/>
                </a:solidFill>
                <a:ea typeface="Tahoma"/>
                <a:cs typeface="Tahoma"/>
              </a:rPr>
              <a:t>label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kern="0" dirty="0" err="1">
                <a:ea typeface="Tahoma"/>
                <a:cs typeface="Tahoma"/>
              </a:rPr>
              <a:t>.add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 err="1">
                <a:solidFill>
                  <a:srgbClr val="6A3E3E"/>
                </a:solidFill>
                <a:ea typeface="Tahoma"/>
                <a:cs typeface="Tahoma"/>
              </a:rPr>
              <a:t>panel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this</a:t>
            </a:r>
            <a:r>
              <a:rPr lang="ko-KR" altLang="ko-KR" kern="0" dirty="0" err="1">
                <a:ea typeface="Tahoma"/>
                <a:cs typeface="Tahoma"/>
              </a:rPr>
              <a:t>.setVisible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true</a:t>
            </a:r>
            <a:r>
              <a:rPr lang="ko-KR" altLang="ko-KR" kern="0" dirty="0">
                <a:ea typeface="Tahoma"/>
                <a:cs typeface="Tahoma"/>
              </a:rPr>
              <a:t>);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}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}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class</a:t>
            </a:r>
            <a:r>
              <a:rPr lang="ko-KR" altLang="ko-KR" kern="0" dirty="0">
                <a:ea typeface="Tahoma"/>
                <a:cs typeface="Tahoma"/>
              </a:rPr>
              <a:t> ActionEventTest1 {</a:t>
            </a:r>
          </a:p>
          <a:p>
            <a:pPr marL="127000" indent="0">
              <a:spcBef>
                <a:spcPct val="0"/>
              </a:spcBef>
              <a:buNone/>
              <a:tabLst>
                <a:tab pos="270033" algn="l"/>
              </a:tabLst>
              <a:defRPr lang="ko-KR" altLang="en-US"/>
            </a:pPr>
            <a:r>
              <a:rPr lang="ko-KR" altLang="ko-KR" kern="0" dirty="0">
                <a:ea typeface="Tahoma"/>
                <a:cs typeface="Tahoma"/>
              </a:rPr>
              <a:t>	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public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static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void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main</a:t>
            </a:r>
            <a:r>
              <a:rPr lang="ko-KR" altLang="ko-KR" kern="0" dirty="0">
                <a:ea typeface="Tahoma"/>
                <a:cs typeface="Tahoma"/>
              </a:rPr>
              <a:t>(</a:t>
            </a:r>
            <a:r>
              <a:rPr lang="ko-KR" altLang="ko-KR" kern="0" dirty="0" err="1">
                <a:ea typeface="Tahoma"/>
                <a:cs typeface="Tahoma"/>
              </a:rPr>
              <a:t>String</a:t>
            </a:r>
            <a:r>
              <a:rPr lang="ko-KR" altLang="ko-KR" kern="0" dirty="0">
                <a:ea typeface="Tahoma"/>
                <a:cs typeface="Tahoma"/>
              </a:rPr>
              <a:t>[] </a:t>
            </a:r>
            <a:r>
              <a:rPr lang="ko-KR" altLang="ko-KR" kern="0" dirty="0" err="1">
                <a:solidFill>
                  <a:srgbClr val="6A3E3E"/>
                </a:solidFill>
                <a:ea typeface="Tahoma"/>
                <a:cs typeface="Tahoma"/>
              </a:rPr>
              <a:t>args</a:t>
            </a:r>
            <a:r>
              <a:rPr lang="ko-KR" altLang="ko-KR" kern="0" dirty="0">
                <a:ea typeface="Tahoma"/>
                <a:cs typeface="Tahoma"/>
              </a:rPr>
              <a:t>) </a:t>
            </a:r>
            <a:r>
              <a:rPr lang="ko-KR" altLang="ko-KR" kern="0" dirty="0" smtClean="0">
                <a:ea typeface="Tahoma"/>
                <a:cs typeface="Tahoma"/>
              </a:rPr>
              <a:t>{</a:t>
            </a:r>
            <a:r>
              <a:rPr lang="en-US" altLang="ko-KR" kern="0" dirty="0" smtClean="0">
                <a:ea typeface="Tahoma"/>
                <a:cs typeface="Tahoma"/>
              </a:rPr>
              <a:t>  </a:t>
            </a:r>
            <a:r>
              <a:rPr lang="ko-KR" altLang="ko-KR" kern="0" dirty="0" err="1" smtClean="0">
                <a:ea typeface="Tahoma"/>
                <a:cs typeface="Tahoma"/>
              </a:rPr>
              <a:t>MyFrame</a:t>
            </a:r>
            <a:r>
              <a:rPr lang="ko-KR" altLang="ko-KR" kern="0" dirty="0" smtClean="0">
                <a:ea typeface="Tahoma"/>
                <a:cs typeface="Tahoma"/>
              </a:rPr>
              <a:t> </a:t>
            </a:r>
            <a:r>
              <a:rPr lang="ko-KR" altLang="ko-KR" kern="0" dirty="0" err="1">
                <a:solidFill>
                  <a:srgbClr val="6A3E3E"/>
                </a:solidFill>
                <a:ea typeface="Tahoma"/>
                <a:cs typeface="Tahoma"/>
              </a:rPr>
              <a:t>t</a:t>
            </a:r>
            <a:r>
              <a:rPr lang="ko-KR" altLang="ko-KR" kern="0" dirty="0">
                <a:ea typeface="Tahoma"/>
                <a:cs typeface="Tahoma"/>
              </a:rPr>
              <a:t> = </a:t>
            </a:r>
            <a:r>
              <a:rPr lang="ko-KR" altLang="ko-KR" kern="0" dirty="0" err="1">
                <a:solidFill>
                  <a:srgbClr val="7F0055"/>
                </a:solidFill>
                <a:ea typeface="Tahoma"/>
                <a:cs typeface="Tahoma"/>
              </a:rPr>
              <a:t>new</a:t>
            </a:r>
            <a:r>
              <a:rPr lang="ko-KR" altLang="ko-KR" kern="0" dirty="0">
                <a:ea typeface="Tahoma"/>
                <a:cs typeface="Tahoma"/>
              </a:rPr>
              <a:t> </a:t>
            </a:r>
            <a:r>
              <a:rPr lang="ko-KR" altLang="ko-KR" kern="0" dirty="0" err="1">
                <a:ea typeface="Tahoma"/>
                <a:cs typeface="Tahoma"/>
              </a:rPr>
              <a:t>MyFrame</a:t>
            </a:r>
            <a:r>
              <a:rPr lang="ko-KR" altLang="ko-KR" kern="0" dirty="0">
                <a:ea typeface="Tahoma"/>
                <a:cs typeface="Tahoma"/>
              </a:rPr>
              <a:t>();</a:t>
            </a:r>
            <a:r>
              <a:rPr lang="en-US" altLang="ko-KR" kern="0" dirty="0">
                <a:ea typeface="Tahoma"/>
                <a:cs typeface="Tahoma"/>
              </a:rPr>
              <a:t> </a:t>
            </a:r>
            <a:r>
              <a:rPr lang="ko-KR" altLang="ko-KR" kern="0" dirty="0">
                <a:ea typeface="Tahoma"/>
                <a:cs typeface="Tahoma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63917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 smtClean="0">
                <a:latin typeface="+mn-ea"/>
                <a:ea typeface="+mn-ea"/>
              </a:rPr>
              <a:t>내부 클래스 방법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ko-KR" altLang="en-US" sz="2800" dirty="0">
                <a:latin typeface="+mn-ea"/>
              </a:rPr>
              <a:t>만약 </a:t>
            </a:r>
            <a:r>
              <a:rPr lang="en-US" altLang="ko-KR" sz="2800" dirty="0" err="1">
                <a:latin typeface="+mn-ea"/>
              </a:rPr>
              <a:t>MyListener</a:t>
            </a:r>
            <a:r>
              <a:rPr lang="ko-KR" altLang="en-US" sz="2800" dirty="0">
                <a:latin typeface="+mn-ea"/>
              </a:rPr>
              <a:t>라는 클래스를 별도의 클래스로 하면 </a:t>
            </a:r>
            <a:r>
              <a:rPr lang="en-US" altLang="ko-KR" sz="2800" dirty="0" err="1">
                <a:latin typeface="+mn-ea"/>
              </a:rPr>
              <a:t>MyFrame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안의 멤버 변수들을 쉽게 사용할 수 없다</a:t>
            </a:r>
            <a:r>
              <a:rPr lang="en-US" altLang="ko-KR" sz="2800" dirty="0">
                <a:latin typeface="+mn-ea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endParaRPr lang="en-US" altLang="ko-KR" sz="2800" dirty="0">
              <a:latin typeface="+mn-ea"/>
            </a:endParaRPr>
          </a:p>
          <a:p>
            <a:pPr eaLnBrk="1" hangingPunct="1">
              <a:lnSpc>
                <a:spcPct val="100000"/>
              </a:lnSpc>
            </a:pPr>
            <a:r>
              <a:rPr lang="ko-KR" altLang="en-US" sz="2800" dirty="0">
                <a:latin typeface="+mn-ea"/>
              </a:rPr>
              <a:t>일반적으로 </a:t>
            </a:r>
            <a:r>
              <a:rPr lang="en-US" altLang="ko-KR" sz="2800" dirty="0" err="1">
                <a:latin typeface="+mn-ea"/>
              </a:rPr>
              <a:t>MyListener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클래스를 내부 클래스로 만든다</a:t>
            </a:r>
            <a:r>
              <a:rPr lang="en-US" altLang="ko-KR" sz="2800" dirty="0">
                <a:latin typeface="+mn-ea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내부 클래스 방법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02532" y="836022"/>
            <a:ext cx="11664779" cy="5770723"/>
          </a:xfrm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extends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JLabel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label;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.setSize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(300, 200);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.setDefaultCloseOperation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JFrame.</a:t>
            </a:r>
            <a:r>
              <a:rPr lang="en-US" altLang="ko-KR" i="1" kern="0" dirty="0" err="1">
                <a:solidFill>
                  <a:srgbClr val="0000C0"/>
                </a:solidFill>
                <a:latin typeface="+mn-ea"/>
              </a:rPr>
              <a:t>EXIT_ON_CLOSE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.setTitle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이벤트 예제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JPanel</a:t>
            </a:r>
            <a:r>
              <a:rPr lang="en-US" altLang="ko-KR" dirty="0">
                <a:latin typeface="+mn-ea"/>
              </a:rPr>
              <a:t> panel = </a:t>
            </a:r>
            <a:r>
              <a:rPr lang="en-US" altLang="ko-KR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JPanel</a:t>
            </a:r>
            <a:r>
              <a:rPr lang="en-US" altLang="ko-KR" dirty="0">
                <a:latin typeface="+mn-ea"/>
              </a:rPr>
              <a:t>();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버튼을 누르시오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label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JLabel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아직 버튼이 눌려지지 않았습니다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.addActionListener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MyListener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());	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panel.add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panel.add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label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ko-KR" altLang="en-US" dirty="0">
                <a:latin typeface="+mn-ea"/>
              </a:rPr>
              <a:t>	</a:t>
            </a:r>
            <a:r>
              <a:rPr lang="en-US" altLang="ko-KR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dirty="0" err="1">
                <a:latin typeface="+mn-ea"/>
              </a:rPr>
              <a:t>.add</a:t>
            </a:r>
            <a:r>
              <a:rPr lang="en-US" altLang="ko-KR" dirty="0">
                <a:latin typeface="+mn-ea"/>
              </a:rPr>
              <a:t>(panel);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.setVisible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 dirty="0"/>
              <a:t>그래픽 사용자 인터페이스</a:t>
            </a:r>
            <a:endParaRPr lang="en-US" altLang="ko-KR" dirty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 lang="ko-KR" altLang="en-US"/>
            </a:pPr>
            <a:r>
              <a:rPr lang="ko-KR" altLang="en-US" dirty="0">
                <a:latin typeface="+mn-ea"/>
              </a:rPr>
              <a:t>그래픽 사용자 인터페이스</a:t>
            </a:r>
            <a:r>
              <a:rPr lang="en-US" altLang="ko-KR" dirty="0">
                <a:latin typeface="+mn-ea"/>
              </a:rPr>
              <a:t>(Graphical User </a:t>
            </a:r>
            <a:r>
              <a:rPr lang="en-US" altLang="ko-KR" dirty="0" smtClean="0">
                <a:latin typeface="+mn-ea"/>
              </a:rPr>
              <a:t>Interface :GUI)</a:t>
            </a:r>
          </a:p>
          <a:p>
            <a:pPr lvl="1">
              <a:defRPr lang="ko-KR" altLang="en-US"/>
            </a:pPr>
            <a:r>
              <a:rPr lang="ko-KR" altLang="en-US" dirty="0" smtClean="0">
                <a:latin typeface="+mn-ea"/>
              </a:rPr>
              <a:t>윈도우 화면에서 시스템과 사용자간의 의사 소통을 수행하는 방식</a:t>
            </a:r>
            <a:endParaRPr lang="en-US" altLang="ko-KR" dirty="0" smtClean="0">
              <a:latin typeface="+mn-ea"/>
            </a:endParaRPr>
          </a:p>
          <a:p>
            <a:pPr lvl="1">
              <a:defRPr lang="ko-KR" altLang="en-US"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그래픽 사용자 인터페이스 방식의 프로그래밍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GUI(Graphical User Interface) </a:t>
            </a:r>
            <a:r>
              <a:rPr lang="ko-KR" altLang="en-US" dirty="0">
                <a:latin typeface="+mn-ea"/>
              </a:rPr>
              <a:t>기반의 윈도우 화면으로 결과가 표시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GUI</a:t>
            </a:r>
            <a:r>
              <a:rPr lang="ko-KR" altLang="en-US" dirty="0" smtClean="0">
                <a:latin typeface="+mn-ea"/>
              </a:rPr>
              <a:t>에서 사용되는 다양한 </a:t>
            </a:r>
            <a:r>
              <a:rPr lang="ko-KR" altLang="en-US" dirty="0">
                <a:latin typeface="+mn-ea"/>
              </a:rPr>
              <a:t>요소를 컨트롤</a:t>
            </a:r>
            <a:r>
              <a:rPr lang="en-US" altLang="ko-KR" dirty="0">
                <a:latin typeface="+mn-ea"/>
              </a:rPr>
              <a:t>(control) </a:t>
            </a:r>
            <a:r>
              <a:rPr lang="ko-KR" altLang="en-US" dirty="0">
                <a:latin typeface="+mn-ea"/>
              </a:rPr>
              <a:t>또는 컴포넌트</a:t>
            </a:r>
            <a:r>
              <a:rPr lang="en-US" altLang="ko-KR" dirty="0">
                <a:latin typeface="+mn-ea"/>
              </a:rPr>
              <a:t>(component)</a:t>
            </a:r>
            <a:endParaRPr lang="ko-KR" altLang="en-US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 메뉴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아이콘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버튼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레이블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콤보박스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체크박스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텍스트필드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라디오 버튼 </a:t>
            </a:r>
            <a:endParaRPr lang="en-US" altLang="ko-KR" dirty="0">
              <a:latin typeface="+mn-ea"/>
            </a:endParaRPr>
          </a:p>
          <a:p>
            <a:pPr>
              <a:defRPr lang="ko-KR" altLang="en-US"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8" name="Picture 2" descr="L:\2013 09 backup\2012 03 16(금) 자바 저술\2013 10 28(월) 절대자바 강의자료 작성\Chapter09\그림9-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4" y="914400"/>
            <a:ext cx="7477988" cy="53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49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내부 클래스 방법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26085" y="914400"/>
            <a:ext cx="11109902" cy="5585254"/>
          </a:xfrm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7F0055"/>
                </a:solidFill>
                <a:latin typeface="+mn-ea"/>
              </a:rPr>
              <a:t>     </a:t>
            </a:r>
            <a:r>
              <a:rPr lang="en-US" altLang="ko-KR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MyListener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ActionListener</a:t>
            </a:r>
            <a:r>
              <a:rPr lang="en-US" altLang="ko-KR" dirty="0">
                <a:latin typeface="+mn-ea"/>
              </a:rPr>
              <a:t> 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		          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actionPerformed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ActionEvent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e) {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   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e.getSource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==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	</a:t>
            </a:r>
            <a:r>
              <a:rPr lang="en-US" altLang="ko-KR" kern="0" dirty="0" err="1">
                <a:solidFill>
                  <a:srgbClr val="0000C0"/>
                </a:solidFill>
                <a:latin typeface="+mn-ea"/>
              </a:rPr>
              <a:t>label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.setText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마침내 버튼이 눌려졌습니다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kern="0" dirty="0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ActionEventTest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void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main(String[]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}</a:t>
            </a:r>
          </a:p>
          <a:p>
            <a:pPr marL="0" indent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19</a:t>
            </a:fld>
            <a:endParaRPr lang="en-US"/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AutoShape 16"/>
          <p:cNvSpPr>
            <a:spLocks/>
          </p:cNvSpPr>
          <p:nvPr/>
        </p:nvSpPr>
        <p:spPr bwMode="auto">
          <a:xfrm>
            <a:off x="7577306" y="3762103"/>
            <a:ext cx="3186488" cy="878946"/>
          </a:xfrm>
          <a:prstGeom prst="accentBorderCallout2">
            <a:avLst>
              <a:gd name="adj1" fmla="val 37500"/>
              <a:gd name="adj2" fmla="val -5000"/>
              <a:gd name="adj3" fmla="val 37500"/>
              <a:gd name="adj4" fmla="val -54690"/>
              <a:gd name="adj5" fmla="val -127197"/>
              <a:gd name="adj6" fmla="val -8182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+mn-ea"/>
              </a:rPr>
              <a:t>내부 클래스</a:t>
            </a:r>
            <a:endParaRPr lang="en-US" altLang="ko-KR" b="1" dirty="0">
              <a:solidFill>
                <a:schemeClr val="tx2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tx2"/>
                </a:solidFill>
                <a:latin typeface="+mn-ea"/>
              </a:rPr>
              <a:t>label</a:t>
            </a:r>
            <a:r>
              <a:rPr lang="ko-KR" altLang="en-US" b="1" dirty="0">
                <a:solidFill>
                  <a:schemeClr val="tx2"/>
                </a:solidFill>
                <a:latin typeface="+mn-ea"/>
              </a:rPr>
              <a:t> 에 접근할 수 있다</a:t>
            </a:r>
            <a:r>
              <a:rPr lang="en-US" altLang="ko-KR" b="1" dirty="0">
                <a:solidFill>
                  <a:schemeClr val="tx2"/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01448" y="959172"/>
            <a:ext cx="8774127" cy="2907434"/>
          </a:xfrm>
          <a:prstGeom prst="roundRect">
            <a:avLst>
              <a:gd name="adj" fmla="val 7767"/>
            </a:avLst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en-US" altLang="ko-KR" dirty="0" err="1" smtClean="0">
                <a:latin typeface="+mn-ea"/>
                <a:ea typeface="+mn-ea"/>
              </a:rPr>
              <a:t>MyFrame</a:t>
            </a:r>
            <a:r>
              <a:rPr lang="ko-KR" altLang="en-US" dirty="0" smtClean="0">
                <a:latin typeface="+mn-ea"/>
                <a:ea typeface="+mn-ea"/>
              </a:rPr>
              <a:t>에서 처리하는 방법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2800" dirty="0">
                <a:latin typeface="+mn-ea"/>
              </a:rPr>
              <a:t>더 많이 사용되는 방법은 </a:t>
            </a:r>
            <a:r>
              <a:rPr lang="en-US" altLang="ko-KR" sz="2800" dirty="0" err="1">
                <a:latin typeface="+mn-ea"/>
              </a:rPr>
              <a:t>MyFrame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클래스가 </a:t>
            </a:r>
            <a:r>
              <a:rPr lang="en-US" altLang="ko-KR" sz="2800" dirty="0" err="1">
                <a:latin typeface="+mn-ea"/>
              </a:rPr>
              <a:t>JFrame</a:t>
            </a:r>
            <a:r>
              <a:rPr lang="ko-KR" altLang="en-US" sz="2800" dirty="0">
                <a:latin typeface="+mn-ea"/>
              </a:rPr>
              <a:t>을 상속받으면서 동시에 </a:t>
            </a:r>
            <a:r>
              <a:rPr lang="en-US" altLang="ko-KR" sz="2800" dirty="0" err="1">
                <a:latin typeface="+mn-ea"/>
              </a:rPr>
              <a:t>ActionListener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인터페이스도 구현하는 경우이다</a:t>
            </a:r>
            <a:r>
              <a:rPr lang="en-US" altLang="ko-KR" sz="2800" dirty="0">
                <a:latin typeface="+mn-ea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(3) </a:t>
            </a:r>
            <a:r>
              <a:rPr lang="en-US" altLang="ko-KR" dirty="0" err="1" smtClean="0">
                <a:latin typeface="+mn-ea"/>
                <a:ea typeface="+mn-ea"/>
              </a:rPr>
              <a:t>MyFrame</a:t>
            </a:r>
            <a:r>
              <a:rPr lang="ko-KR" altLang="en-US" dirty="0" smtClean="0">
                <a:latin typeface="+mn-ea"/>
                <a:ea typeface="+mn-ea"/>
              </a:rPr>
              <a:t>에서 처리하는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9469" y="914399"/>
            <a:ext cx="11664779" cy="5577841"/>
          </a:xfrm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 smtClean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extends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ActionListener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...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...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버튼을 누르시오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label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JLabel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아직 버튼이 눌려지지 않았습니다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button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.addActionListener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this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...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actionPerformed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ActionEvent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e)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e.getSource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==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	</a:t>
            </a:r>
            <a:r>
              <a:rPr lang="en-US" altLang="ko-KR" kern="0" dirty="0" err="1">
                <a:solidFill>
                  <a:srgbClr val="0000C0"/>
                </a:solidFill>
                <a:latin typeface="+mn-ea"/>
              </a:rPr>
              <a:t>label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.setText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마침내 버튼이 눌려졌습니다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21</a:t>
            </a:fld>
            <a:endParaRPr lang="en-US"/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Line 13"/>
          <p:cNvSpPr>
            <a:spLocks noChangeShapeType="1"/>
          </p:cNvSpPr>
          <p:nvPr/>
        </p:nvSpPr>
        <p:spPr bwMode="auto">
          <a:xfrm flipV="1">
            <a:off x="4589747" y="1563143"/>
            <a:ext cx="3392054" cy="452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AutoShape 14"/>
          <p:cNvSpPr>
            <a:spLocks/>
          </p:cNvSpPr>
          <p:nvPr/>
        </p:nvSpPr>
        <p:spPr bwMode="auto">
          <a:xfrm>
            <a:off x="8309427" y="1808247"/>
            <a:ext cx="1808285" cy="433422"/>
          </a:xfrm>
          <a:prstGeom prst="accentBorderCallout2">
            <a:avLst>
              <a:gd name="adj1" fmla="val 22569"/>
              <a:gd name="adj2" fmla="val -4116"/>
              <a:gd name="adj3" fmla="val 23929"/>
              <a:gd name="adj4" fmla="val -103853"/>
              <a:gd name="adj5" fmla="val -18892"/>
              <a:gd name="adj6" fmla="val -104231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2000" b="1">
                <a:solidFill>
                  <a:schemeClr val="tx2"/>
                </a:solidFill>
                <a:latin typeface="+mn-ea"/>
              </a:rPr>
              <a:t>이벤트도 처리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575320" y="3327480"/>
              <a:ext cx="501840" cy="32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480" y="3263760"/>
                <a:ext cx="53388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9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(4) </a:t>
            </a:r>
            <a:r>
              <a:rPr lang="ko-KR" altLang="en-US" dirty="0" smtClean="0">
                <a:latin typeface="+mn-ea"/>
                <a:ea typeface="+mn-ea"/>
              </a:rPr>
              <a:t>무명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클래스를 사용하는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9470" y="914400"/>
            <a:ext cx="11292782" cy="5590903"/>
          </a:xfrm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extends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...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MyFrame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...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버튼을 누르시오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kern="0" dirty="0" err="1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.addActionListener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ActionListener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actionPerformed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ActionEvent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e)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		</a:t>
            </a:r>
            <a:r>
              <a:rPr lang="en-US" altLang="ko-KR" kern="0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e.getSource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== </a:t>
            </a:r>
            <a:r>
              <a:rPr lang="en-US" altLang="ko-KR" kern="0" dirty="0">
                <a:solidFill>
                  <a:srgbClr val="0000C0"/>
                </a:solidFill>
                <a:latin typeface="+mn-ea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					</a:t>
            </a:r>
            <a:r>
              <a:rPr lang="en-US" altLang="ko-KR" kern="0" dirty="0" err="1">
                <a:solidFill>
                  <a:srgbClr val="0000C0"/>
                </a:solidFill>
                <a:latin typeface="+mn-ea"/>
              </a:rPr>
              <a:t>label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.setText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kern="0" dirty="0">
                <a:solidFill>
                  <a:srgbClr val="2A00FF"/>
                </a:solidFill>
                <a:latin typeface="+mn-ea"/>
              </a:rPr>
              <a:t>마침내 </a:t>
            </a:r>
            <a:r>
              <a:rPr lang="ko-KR" altLang="en-US" kern="0" dirty="0" smtClean="0">
                <a:solidFill>
                  <a:srgbClr val="2A00FF"/>
                </a:solidFill>
                <a:latin typeface="+mn-ea"/>
              </a:rPr>
              <a:t>버튼이 눌려졌습니다</a:t>
            </a:r>
            <a:r>
              <a:rPr lang="en-US" altLang="ko-KR" kern="0" dirty="0">
                <a:solidFill>
                  <a:srgbClr val="2A00FF"/>
                </a:solidFill>
                <a:latin typeface="+mn-ea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});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...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22</a:t>
            </a:fld>
            <a:endParaRPr lang="en-US"/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71267" y="567953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안드로이드에서</a:t>
            </a:r>
            <a:r>
              <a:rPr lang="ko-KR" altLang="en-US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많이 사용된다</a:t>
            </a:r>
            <a:r>
              <a:rPr lang="en-US" altLang="ko-KR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972354" y="2783317"/>
            <a:ext cx="9144137" cy="2698508"/>
          </a:xfrm>
          <a:prstGeom prst="roundRect">
            <a:avLst>
              <a:gd name="adj" fmla="val 5612"/>
            </a:avLst>
          </a:pr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Comic Sans MS" pitchFamily="66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 flipV="1">
            <a:off x="7357534" y="4614333"/>
            <a:ext cx="237067" cy="1065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09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(5) </a:t>
            </a:r>
            <a:r>
              <a:rPr lang="ko-KR" altLang="en-US" dirty="0" err="1" smtClean="0">
                <a:latin typeface="+mn-ea"/>
                <a:ea typeface="+mn-ea"/>
              </a:rPr>
              <a:t>람다식을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이용하는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823317" y="891683"/>
            <a:ext cx="8533598" cy="564276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javax.swing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.*;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MyFrame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JFrame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u="sng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marL="400050" lvl="1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JButton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+mn-ea"/>
                <a:ea typeface="+mn-ea"/>
              </a:rPr>
              <a:t>button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JLabel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+mn-ea"/>
                <a:ea typeface="+mn-ea"/>
              </a:rPr>
              <a:t>label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ea"/>
                <a:ea typeface="+mn-ea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MyFrame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() {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.setSize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(300, 200);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.setDefaultCloseOperation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JFrame.</a:t>
            </a:r>
            <a:r>
              <a:rPr lang="en-US" altLang="ko-KR" b="1" i="1" dirty="0" err="1">
                <a:solidFill>
                  <a:srgbClr val="0000C0"/>
                </a:solidFill>
                <a:latin typeface="+mn-ea"/>
                <a:ea typeface="+mn-ea"/>
              </a:rPr>
              <a:t>EXIT_ON_CLOSE</a:t>
            </a:r>
            <a:r>
              <a:rPr lang="en-US" altLang="ko-KR" b="1" i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.setTitle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+mn-ea"/>
                <a:ea typeface="+mn-ea"/>
              </a:rPr>
              <a:t>이벤트 예제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JPanel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+mn-ea"/>
                <a:ea typeface="+mn-ea"/>
              </a:rPr>
              <a:t>panel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ea"/>
                <a:ea typeface="+mn-ea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JPanel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();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rgbClr val="0000C0"/>
                </a:solidFill>
                <a:latin typeface="+mn-ea"/>
                <a:ea typeface="+mn-ea"/>
              </a:rPr>
              <a:t>button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ea"/>
                <a:ea typeface="+mn-ea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JButton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+mn-ea"/>
                <a:ea typeface="+mn-ea"/>
              </a:rPr>
              <a:t>버튼을 누르시오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rgbClr val="0000C0"/>
                </a:solidFill>
                <a:latin typeface="+mn-ea"/>
                <a:ea typeface="+mn-ea"/>
              </a:rPr>
              <a:t>label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+mn-ea"/>
                <a:ea typeface="+mn-ea"/>
              </a:rPr>
              <a:t>new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JLabel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+mn-ea"/>
                <a:ea typeface="+mn-ea"/>
              </a:rPr>
              <a:t>아직 버튼이 눌려지지 않았습니다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0000C0"/>
                </a:solidFill>
                <a:latin typeface="+mn-ea"/>
                <a:ea typeface="+mn-ea"/>
              </a:rPr>
              <a:t>button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.addActionListener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+mn-ea"/>
                <a:ea typeface="+mn-ea"/>
              </a:rPr>
              <a:t>e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 -&gt; {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rgbClr val="0000C0"/>
                </a:solidFill>
                <a:latin typeface="+mn-ea"/>
                <a:ea typeface="+mn-ea"/>
              </a:rPr>
              <a:t>    </a:t>
            </a:r>
            <a:r>
              <a:rPr lang="en-US" altLang="ko-KR" b="1" dirty="0" err="1">
                <a:solidFill>
                  <a:srgbClr val="0000C0"/>
                </a:solidFill>
                <a:latin typeface="+mn-ea"/>
                <a:ea typeface="+mn-ea"/>
              </a:rPr>
              <a:t>label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.setText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+mn-ea"/>
                <a:ea typeface="+mn-ea"/>
              </a:rPr>
              <a:t>마침내 버튼이 눌려졌습니다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."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});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6A3E3E"/>
                </a:solidFill>
                <a:latin typeface="+mn-ea"/>
                <a:ea typeface="+mn-ea"/>
              </a:rPr>
              <a:t>panel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.add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0000C0"/>
                </a:solidFill>
                <a:latin typeface="+mn-ea"/>
                <a:ea typeface="+mn-ea"/>
              </a:rPr>
              <a:t>button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6A3E3E"/>
                </a:solidFill>
                <a:latin typeface="+mn-ea"/>
                <a:ea typeface="+mn-ea"/>
              </a:rPr>
              <a:t>panel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.add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0000C0"/>
                </a:solidFill>
                <a:latin typeface="+mn-ea"/>
                <a:ea typeface="+mn-ea"/>
              </a:rPr>
              <a:t>label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.add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+mn-ea"/>
                <a:ea typeface="+mn-ea"/>
              </a:rPr>
              <a:t>panel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  <a:ea typeface="+mn-ea"/>
              </a:rPr>
              <a:t>.setVisible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+mn-ea"/>
                <a:ea typeface="+mn-ea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}}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649909" y="4135970"/>
            <a:ext cx="5622202" cy="879090"/>
          </a:xfrm>
          <a:prstGeom prst="roundRect">
            <a:avLst>
              <a:gd name="adj" fmla="val 91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5937" t="33106" r="20210" b="47032"/>
          <a:stretch/>
        </p:blipFill>
        <p:spPr>
          <a:xfrm>
            <a:off x="8390836" y="891683"/>
            <a:ext cx="2616798" cy="17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액션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</a:rPr>
              <a:t>두 개의 버튼을 만들어서 패널의 배경 색을 변경하는 프로그램을 작성하여 보자</a:t>
            </a:r>
            <a:r>
              <a:rPr lang="en-US" altLang="ko-KR" sz="2800" dirty="0">
                <a:latin typeface="+mn-ea"/>
              </a:rPr>
              <a:t>. </a:t>
            </a:r>
          </a:p>
          <a:p>
            <a:r>
              <a:rPr lang="ko-KR" altLang="en-US" sz="2800" dirty="0">
                <a:latin typeface="+mn-ea"/>
              </a:rPr>
              <a:t>이벤트 </a:t>
            </a:r>
            <a:r>
              <a:rPr lang="ko-KR" altLang="en-US" sz="2800" dirty="0" err="1">
                <a:latin typeface="+mn-ea"/>
              </a:rPr>
              <a:t>리스너는</a:t>
            </a:r>
            <a:r>
              <a:rPr lang="ko-KR" altLang="en-US" sz="2800" dirty="0">
                <a:latin typeface="+mn-ea"/>
              </a:rPr>
              <a:t> 하나만 생성한다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35" y="3510702"/>
            <a:ext cx="8147930" cy="155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0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javax.swing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.*;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java.awt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.*;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java.awt.event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.*;</a:t>
            </a:r>
            <a:endParaRPr lang="en-US" altLang="ko-KR" sz="1800" b="1" dirty="0">
              <a:solidFill>
                <a:srgbClr val="7F0055"/>
              </a:solidFill>
              <a:latin typeface="+mn-ea"/>
            </a:endParaRP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MyFrame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extends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JFrame</a:t>
            </a:r>
            <a:r>
              <a:rPr lang="en-US" altLang="ko-KR" sz="1800" dirty="0">
                <a:latin typeface="+mn-ea"/>
              </a:rPr>
              <a:t> {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JButton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button1, button2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JPanel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MyFrame</a:t>
            </a:r>
            <a:r>
              <a:rPr lang="en-US" altLang="ko-KR" sz="1800" dirty="0">
                <a:latin typeface="+mn-ea"/>
              </a:rPr>
              <a:t>() {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b="1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sz="1800" dirty="0" err="1">
                <a:latin typeface="+mn-ea"/>
              </a:rPr>
              <a:t>.setSize</a:t>
            </a:r>
            <a:r>
              <a:rPr lang="en-US" altLang="ko-KR" sz="1800" dirty="0">
                <a:latin typeface="+mn-ea"/>
              </a:rPr>
              <a:t>(300, 200);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b="1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sz="1800" dirty="0" err="1">
                <a:latin typeface="+mn-ea"/>
              </a:rPr>
              <a:t>.setDefaultCloseOperation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JFrame.</a:t>
            </a:r>
            <a:r>
              <a:rPr lang="en-US" altLang="ko-KR" sz="1800" i="1" dirty="0" err="1">
                <a:solidFill>
                  <a:srgbClr val="0000C0"/>
                </a:solidFill>
                <a:latin typeface="+mn-ea"/>
              </a:rPr>
              <a:t>EXIT_ON_CLOSE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b="1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sz="1800" dirty="0" err="1">
                <a:latin typeface="+mn-ea"/>
              </a:rPr>
              <a:t>.setTitle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이벤트 예제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JPanel</a:t>
            </a:r>
            <a:r>
              <a:rPr lang="en-US" altLang="ko-KR" sz="1800" dirty="0">
                <a:latin typeface="+mn-ea"/>
              </a:rPr>
              <a:t>();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button1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JButton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노란색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button1</a:t>
            </a:r>
            <a:r>
              <a:rPr lang="en-US" altLang="ko-KR" sz="1800" dirty="0">
                <a:latin typeface="+mn-ea"/>
              </a:rPr>
              <a:t>.addActionListener(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MyListener</a:t>
            </a:r>
            <a:r>
              <a:rPr lang="en-US" altLang="ko-KR" sz="1800" dirty="0">
                <a:latin typeface="+mn-ea"/>
              </a:rPr>
              <a:t>());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 err="1">
                <a:latin typeface="+mn-ea"/>
              </a:rPr>
              <a:t>.add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button1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button2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JButton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핑크색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button2</a:t>
            </a:r>
            <a:r>
              <a:rPr lang="en-US" altLang="ko-KR" sz="1800" dirty="0">
                <a:latin typeface="+mn-ea"/>
              </a:rPr>
              <a:t>.addActionListener(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MyListener</a:t>
            </a:r>
            <a:r>
              <a:rPr lang="en-US" altLang="ko-KR" sz="1800" dirty="0">
                <a:latin typeface="+mn-ea"/>
              </a:rPr>
              <a:t>());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 err="1">
                <a:latin typeface="+mn-ea"/>
              </a:rPr>
              <a:t>.add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button2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b="1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sz="1800" dirty="0" err="1">
                <a:latin typeface="+mn-ea"/>
              </a:rPr>
              <a:t>.add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>
                <a:latin typeface="+mn-ea"/>
              </a:rPr>
              <a:t>);       </a:t>
            </a:r>
            <a:r>
              <a:rPr lang="en-US" altLang="ko-KR" sz="1800" b="1" dirty="0" err="1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sz="1800" dirty="0" err="1">
                <a:latin typeface="+mn-ea"/>
              </a:rPr>
              <a:t>.setVisible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true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 marL="90488" indent="1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25</a:t>
            </a:fld>
            <a:endParaRPr lang="en-US"/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액션 이벤트 예제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  private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MyListener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ActionListener</a:t>
            </a:r>
            <a:r>
              <a:rPr lang="en-US" altLang="ko-KR" sz="1800" dirty="0">
                <a:latin typeface="+mn-ea"/>
              </a:rPr>
              <a:t> {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내부 클래스로 작성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actionPerformed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ActionEvent</a:t>
            </a:r>
            <a:r>
              <a:rPr lang="en-US" altLang="ko-KR" sz="1800" dirty="0">
                <a:latin typeface="+mn-ea"/>
              </a:rPr>
              <a:t> e)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      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sz="1800" dirty="0">
                <a:latin typeface="+mn-ea"/>
              </a:rPr>
              <a:t> (</a:t>
            </a:r>
            <a:r>
              <a:rPr lang="en-US" altLang="ko-KR" sz="1800" dirty="0" err="1">
                <a:latin typeface="+mn-ea"/>
              </a:rPr>
              <a:t>e.getSource</a:t>
            </a:r>
            <a:r>
              <a:rPr lang="en-US" altLang="ko-KR" sz="1800" dirty="0">
                <a:latin typeface="+mn-ea"/>
              </a:rPr>
              <a:t>() ==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button1</a:t>
            </a:r>
            <a:r>
              <a:rPr lang="en-US" altLang="ko-KR" sz="1800" dirty="0">
                <a:latin typeface="+mn-ea"/>
              </a:rPr>
              <a:t>) { </a:t>
            </a:r>
            <a:r>
              <a:rPr lang="en-US" altLang="ko-KR" sz="18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이벤트를 발생시킨 객체 식별</a:t>
            </a:r>
            <a:endParaRPr lang="en-US" altLang="ko-KR" sz="18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              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 err="1">
                <a:latin typeface="+mn-ea"/>
              </a:rPr>
              <a:t>.setBackground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Color.</a:t>
            </a:r>
            <a:r>
              <a:rPr lang="en-US" altLang="ko-KR" sz="1800" i="1" dirty="0" err="1">
                <a:solidFill>
                  <a:srgbClr val="0000C0"/>
                </a:solidFill>
                <a:latin typeface="+mn-ea"/>
              </a:rPr>
              <a:t>YELLOW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       }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else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if</a:t>
            </a:r>
            <a:r>
              <a:rPr lang="en-US" altLang="ko-KR" sz="1800" dirty="0">
                <a:latin typeface="+mn-ea"/>
              </a:rPr>
              <a:t> (</a:t>
            </a:r>
            <a:r>
              <a:rPr lang="en-US" altLang="ko-KR" sz="1800" dirty="0" err="1">
                <a:latin typeface="+mn-ea"/>
              </a:rPr>
              <a:t>e.getSource</a:t>
            </a:r>
            <a:r>
              <a:rPr lang="en-US" altLang="ko-KR" sz="1800" dirty="0">
                <a:latin typeface="+mn-ea"/>
              </a:rPr>
              <a:t>() == </a:t>
            </a:r>
            <a:r>
              <a:rPr lang="en-US" altLang="ko-KR" sz="1800" dirty="0">
                <a:solidFill>
                  <a:srgbClr val="0000C0"/>
                </a:solidFill>
                <a:latin typeface="+mn-ea"/>
              </a:rPr>
              <a:t>button2</a:t>
            </a:r>
            <a:r>
              <a:rPr lang="en-US" altLang="ko-KR" sz="1800" dirty="0">
                <a:latin typeface="+mn-ea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              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panel</a:t>
            </a:r>
            <a:r>
              <a:rPr lang="en-US" altLang="ko-KR" sz="1800" dirty="0" err="1">
                <a:latin typeface="+mn-ea"/>
              </a:rPr>
              <a:t>.setBackground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Color.</a:t>
            </a:r>
            <a:r>
              <a:rPr lang="en-US" altLang="ko-KR" sz="1800" i="1" dirty="0" err="1">
                <a:solidFill>
                  <a:srgbClr val="0000C0"/>
                </a:solidFill>
                <a:latin typeface="+mn-ea"/>
              </a:rPr>
              <a:t>PINK</a:t>
            </a:r>
            <a:r>
              <a:rPr lang="en-US" altLang="ko-KR" sz="1800" dirty="0">
                <a:latin typeface="+mn-ea"/>
              </a:rPr>
              <a:t>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 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  public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ChangeBackground</a:t>
            </a:r>
            <a:r>
              <a:rPr lang="en-US" altLang="ko-KR" sz="1800" dirty="0">
                <a:latin typeface="+mn-ea"/>
              </a:rPr>
              <a:t>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800" dirty="0">
                <a:latin typeface="+mn-ea"/>
              </a:rPr>
              <a:t> main(String[] </a:t>
            </a:r>
            <a:r>
              <a:rPr lang="en-US" altLang="ko-KR" sz="1800" dirty="0" err="1">
                <a:latin typeface="+mn-ea"/>
              </a:rPr>
              <a:t>args</a:t>
            </a:r>
            <a:r>
              <a:rPr lang="en-US" altLang="ko-KR" sz="1800" dirty="0">
                <a:latin typeface="+mn-ea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      </a:t>
            </a:r>
            <a:r>
              <a:rPr lang="en-US" altLang="ko-KR" sz="1800" dirty="0" err="1">
                <a:latin typeface="+mn-ea"/>
              </a:rPr>
              <a:t>MyFrame</a:t>
            </a:r>
            <a:r>
              <a:rPr lang="en-US" altLang="ko-KR" sz="1800" dirty="0">
                <a:latin typeface="+mn-ea"/>
              </a:rPr>
              <a:t> t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MyFrame</a:t>
            </a:r>
            <a:r>
              <a:rPr lang="en-US" altLang="ko-KR" sz="1800" dirty="0">
                <a:latin typeface="+mn-ea"/>
              </a:rPr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  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26</a:t>
            </a:fld>
            <a:endParaRPr lang="en-US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8419" t="32031" r="28065" b="48437"/>
          <a:stretch/>
        </p:blipFill>
        <p:spPr>
          <a:xfrm>
            <a:off x="7466029" y="2870953"/>
            <a:ext cx="2333078" cy="1550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8359" t="31971" r="28112" b="48433"/>
          <a:stretch/>
        </p:blipFill>
        <p:spPr>
          <a:xfrm>
            <a:off x="7543385" y="4579924"/>
            <a:ext cx="2255723" cy="15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컴포넌트와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컴포넌트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구분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일반 컴포넌트</a:t>
            </a:r>
            <a:endParaRPr lang="en-US" altLang="ko-KR" sz="28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 버튼</a:t>
            </a:r>
            <a:r>
              <a:rPr lang="en-US" altLang="ko-KR" sz="2800" dirty="0">
                <a:latin typeface="+mn-ea"/>
              </a:rPr>
              <a:t>(button), </a:t>
            </a:r>
            <a:r>
              <a:rPr lang="ko-KR" altLang="en-US" sz="2800" dirty="0">
                <a:latin typeface="+mn-ea"/>
              </a:rPr>
              <a:t>레이블</a:t>
            </a:r>
            <a:r>
              <a:rPr lang="en-US" altLang="ko-KR" sz="2800" dirty="0">
                <a:latin typeface="+mn-ea"/>
              </a:rPr>
              <a:t>(label), </a:t>
            </a:r>
            <a:r>
              <a:rPr lang="ko-KR" altLang="en-US" sz="2800" dirty="0">
                <a:latin typeface="+mn-ea"/>
              </a:rPr>
              <a:t>메뉴</a:t>
            </a:r>
            <a:r>
              <a:rPr lang="en-US" altLang="ko-KR" sz="2800" dirty="0">
                <a:latin typeface="+mn-ea"/>
              </a:rPr>
              <a:t>(menu), </a:t>
            </a:r>
            <a:r>
              <a:rPr lang="ko-KR" altLang="en-US" sz="2800" dirty="0">
                <a:latin typeface="+mn-ea"/>
              </a:rPr>
              <a:t>체크박스</a:t>
            </a:r>
            <a:r>
              <a:rPr lang="en-US" altLang="ko-KR" sz="2800" dirty="0">
                <a:latin typeface="+mn-ea"/>
              </a:rPr>
              <a:t>(checkbox), </a:t>
            </a:r>
            <a:r>
              <a:rPr lang="ko-KR" altLang="en-US" sz="2800" dirty="0">
                <a:latin typeface="+mn-ea"/>
              </a:rPr>
              <a:t>리스트</a:t>
            </a:r>
            <a:r>
              <a:rPr lang="en-US" altLang="ko-KR" sz="2800" dirty="0">
                <a:latin typeface="+mn-ea"/>
              </a:rPr>
              <a:t>(list), </a:t>
            </a:r>
            <a:r>
              <a:rPr lang="ko-KR" altLang="en-US" sz="2800" dirty="0">
                <a:latin typeface="+mn-ea"/>
              </a:rPr>
              <a:t>텍스트필드</a:t>
            </a:r>
            <a:r>
              <a:rPr lang="en-US" altLang="ko-KR" sz="2800" dirty="0">
                <a:latin typeface="+mn-ea"/>
              </a:rPr>
              <a:t>(text field)</a:t>
            </a:r>
          </a:p>
          <a:p>
            <a:pPr lvl="1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다양한 컴포넌트를 담을 수 있는 컨테이너</a:t>
            </a:r>
            <a:endParaRPr lang="en-US" altLang="ko-KR" sz="28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 일반 컨테이너</a:t>
            </a:r>
            <a:endParaRPr lang="en-US" altLang="ko-KR" sz="2800" dirty="0">
              <a:latin typeface="+mn-ea"/>
            </a:endParaRPr>
          </a:p>
          <a:p>
            <a:pPr lvl="3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패널</a:t>
            </a:r>
            <a:r>
              <a:rPr lang="en-US" altLang="ko-KR" sz="2800" dirty="0">
                <a:latin typeface="+mn-ea"/>
              </a:rPr>
              <a:t>(panel)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스크롤 패인</a:t>
            </a:r>
            <a:r>
              <a:rPr lang="en-US" altLang="ko-KR" sz="2800" dirty="0">
                <a:latin typeface="+mn-ea"/>
              </a:rPr>
              <a:t>(scroll pane)</a:t>
            </a:r>
          </a:p>
          <a:p>
            <a:pPr lvl="2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 최상위 수준의 컨테이너</a:t>
            </a:r>
            <a:endParaRPr lang="en-US" altLang="ko-KR" sz="2800" dirty="0">
              <a:latin typeface="+mn-ea"/>
            </a:endParaRPr>
          </a:p>
          <a:p>
            <a:pPr lvl="3">
              <a:lnSpc>
                <a:spcPct val="120000"/>
              </a:lnSpc>
            </a:pPr>
            <a:r>
              <a:rPr lang="ko-KR" altLang="en-US" sz="2800" dirty="0">
                <a:latin typeface="+mn-ea"/>
              </a:rPr>
              <a:t>프레임</a:t>
            </a:r>
            <a:r>
              <a:rPr lang="en-US" altLang="ko-KR" sz="2800" dirty="0">
                <a:latin typeface="+mn-ea"/>
              </a:rPr>
              <a:t>(frame)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대화상자</a:t>
            </a:r>
            <a:r>
              <a:rPr lang="en-US" altLang="ko-KR" sz="2800" dirty="0">
                <a:latin typeface="+mn-ea"/>
              </a:rPr>
              <a:t>(dialog)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애플릿</a:t>
            </a:r>
            <a:r>
              <a:rPr lang="en-US" altLang="ko-KR" sz="2800" dirty="0">
                <a:latin typeface="+mn-ea"/>
              </a:rPr>
              <a:t>(applet )</a:t>
            </a:r>
            <a:endParaRPr lang="ko-KR" altLang="en-US" sz="2800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 dirty="0">
                <a:latin typeface="+mn-ea"/>
                <a:ea typeface="+mn-ea"/>
              </a:rPr>
              <a:t>자바에서 </a:t>
            </a:r>
            <a:r>
              <a:rPr lang="en-US" altLang="ko-KR" dirty="0">
                <a:latin typeface="+mn-ea"/>
                <a:ea typeface="+mn-ea"/>
              </a:rPr>
              <a:t>GUI</a:t>
            </a:r>
            <a:r>
              <a:rPr lang="ko-KR" altLang="en-US" dirty="0">
                <a:latin typeface="+mn-ea"/>
                <a:ea typeface="+mn-ea"/>
              </a:rPr>
              <a:t>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123" name="AutoShape 4"/>
          <p:cNvSpPr/>
          <p:nvPr/>
        </p:nvSpPr>
        <p:spPr>
          <a:xfrm>
            <a:off x="1017454" y="1750590"/>
            <a:ext cx="579437" cy="1908175"/>
          </a:xfrm>
          <a:prstGeom prst="leftBrace">
            <a:avLst>
              <a:gd name="adj1" fmla="val 2744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>
          <a:xfrm>
            <a:off x="295140" y="2518939"/>
            <a:ext cx="81785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800" b="1">
                <a:latin typeface="+mn-ea"/>
                <a:ea typeface="+mn-ea"/>
              </a:rPr>
              <a:t>GUI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>
          <a:xfrm>
            <a:off x="1657215" y="1548976"/>
            <a:ext cx="569386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800" b="1">
                <a:latin typeface="+mn-ea"/>
                <a:ea typeface="+mn-ea"/>
              </a:rPr>
              <a:t>AWT(Abatract Windows Toolkit)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>
          <a:xfrm>
            <a:off x="1684204" y="3412701"/>
            <a:ext cx="140775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800" b="1">
                <a:latin typeface="+mn-ea"/>
                <a:ea typeface="+mn-ea"/>
              </a:rPr>
              <a:t>SWING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>
          <a:xfrm>
            <a:off x="7220451" y="1145294"/>
            <a:ext cx="4653685" cy="1853803"/>
          </a:xfrm>
          <a:prstGeom prst="doubleWave">
            <a:avLst>
              <a:gd name="adj1" fmla="val 6500"/>
              <a:gd name="adj2" fmla="val 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2800" b="1" dirty="0">
                <a:latin typeface="+mn-ea"/>
                <a:ea typeface="+mn-ea"/>
              </a:rPr>
              <a:t>AWT</a:t>
            </a:r>
            <a:r>
              <a:rPr lang="ko-KR" altLang="en-US" sz="2800" b="1" dirty="0">
                <a:latin typeface="+mn-ea"/>
                <a:ea typeface="+mn-ea"/>
              </a:rPr>
              <a:t>는 운영 체제가 제공하는 자원을 이용하여 컴포넌트 생성</a:t>
            </a:r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>
          <a:xfrm>
            <a:off x="3589324" y="3348924"/>
            <a:ext cx="7801486" cy="1277064"/>
          </a:xfrm>
          <a:prstGeom prst="doubleWave">
            <a:avLst>
              <a:gd name="adj1" fmla="val 6500"/>
              <a:gd name="adj2" fmla="val 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 sz="2800" b="1" dirty="0">
                <a:latin typeface="+mn-ea"/>
                <a:ea typeface="+mn-ea"/>
              </a:rPr>
              <a:t>컴포넌트가 자바로 작성되어 있기 때문에 어떤 플랫폼에서도 일관된 화면을 보여줄 수 있다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  <a:endParaRPr lang="ko-KR" altLang="en-US" sz="28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5981760" y="4406760"/>
              <a:ext cx="1797480" cy="324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2400" y="4397400"/>
                <a:ext cx="181620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972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GUI </a:t>
            </a:r>
            <a:r>
              <a:rPr lang="ko-KR" altLang="en-US" dirty="0">
                <a:latin typeface="+mn-ea"/>
                <a:ea typeface="+mn-ea"/>
              </a:rPr>
              <a:t>작성 절차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407" y="838093"/>
            <a:ext cx="9053356" cy="56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 dirty="0">
                <a:latin typeface="+mn-ea"/>
                <a:ea typeface="+mn-ea"/>
              </a:rPr>
              <a:t>프레임 생성 </a:t>
            </a:r>
            <a:r>
              <a:rPr lang="en-US" altLang="ko-KR" dirty="0">
                <a:latin typeface="+mn-ea"/>
                <a:ea typeface="+mn-ea"/>
              </a:rPr>
              <a:t>#1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4765" y="1049994"/>
            <a:ext cx="10398035" cy="512651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import</a:t>
            </a: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javax.swing</a:t>
            </a:r>
            <a:r>
              <a:rPr lang="en-US" altLang="en-US" sz="2400" b="1" kern="0" dirty="0">
                <a:cs typeface="Arial" panose="020B0604020202020204" pitchFamily="34" charset="0"/>
              </a:rPr>
              <a:t>.*;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class</a:t>
            </a: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FrameTest</a:t>
            </a:r>
            <a:r>
              <a:rPr lang="en-US" altLang="en-US" sz="2400" b="1" kern="0" dirty="0">
                <a:cs typeface="Arial" panose="020B0604020202020204" pitchFamily="34" charset="0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     </a:t>
            </a: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static</a:t>
            </a: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void</a:t>
            </a:r>
            <a:r>
              <a:rPr lang="en-US" altLang="en-US" sz="2400" b="1" kern="0" dirty="0">
                <a:cs typeface="Arial" panose="020B0604020202020204" pitchFamily="34" charset="0"/>
              </a:rPr>
              <a:t> main(String[]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args</a:t>
            </a:r>
            <a:r>
              <a:rPr lang="en-US" altLang="en-US" sz="2400" b="1" kern="0" dirty="0">
                <a:cs typeface="Arial" panose="020B0604020202020204" pitchFamily="34" charset="0"/>
              </a:rPr>
              <a:t>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        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JFrame</a:t>
            </a:r>
            <a:r>
              <a:rPr lang="en-US" altLang="en-US" sz="2400" b="1" kern="0" dirty="0">
                <a:cs typeface="Arial" panose="020B0604020202020204" pitchFamily="34" charset="0"/>
              </a:rPr>
              <a:t> f = </a:t>
            </a:r>
            <a:r>
              <a:rPr lang="en-US" altLang="en-US" sz="2400" b="1" kern="0" dirty="0">
                <a:solidFill>
                  <a:srgbClr val="7F0055"/>
                </a:solidFill>
                <a:cs typeface="Arial" panose="020B0604020202020204" pitchFamily="34" charset="0"/>
              </a:rPr>
              <a:t>new</a:t>
            </a:r>
            <a:r>
              <a:rPr lang="en-US" altLang="en-US" sz="2400" b="1" kern="0" dirty="0">
                <a:cs typeface="Arial" panose="020B0604020202020204" pitchFamily="34" charset="0"/>
              </a:rPr>
              <a:t>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JFrame</a:t>
            </a:r>
            <a:r>
              <a:rPr lang="en-US" altLang="en-US" sz="2400" b="1" kern="0" dirty="0">
                <a:cs typeface="Arial" panose="020B0604020202020204" pitchFamily="34" charset="0"/>
              </a:rPr>
              <a:t>(</a:t>
            </a:r>
            <a:r>
              <a:rPr lang="en-US" altLang="en-US" sz="2400" b="1" kern="0" dirty="0">
                <a:solidFill>
                  <a:srgbClr val="2A00FF"/>
                </a:solidFill>
                <a:cs typeface="Arial" panose="020B0604020202020204" pitchFamily="34" charset="0"/>
              </a:rPr>
              <a:t>"Frame Test"</a:t>
            </a:r>
            <a:r>
              <a:rPr lang="en-US" altLang="en-US" sz="2400" b="1" kern="0" dirty="0">
                <a:cs typeface="Arial" panose="020B0604020202020204" pitchFamily="34" charset="0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        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f.setSize</a:t>
            </a:r>
            <a:r>
              <a:rPr lang="en-US" altLang="en-US" sz="2400" b="1" kern="0" dirty="0">
                <a:cs typeface="Arial" panose="020B0604020202020204" pitchFamily="34" charset="0"/>
              </a:rPr>
              <a:t>(300, 200);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cs typeface="Arial" panose="020B0604020202020204" pitchFamily="34" charset="0"/>
              </a:rPr>
              <a:t>           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f.setDefaultCloseOperation</a:t>
            </a:r>
            <a:r>
              <a:rPr lang="en-US" altLang="en-US" sz="2400" b="1" kern="0" dirty="0">
                <a:cs typeface="Arial" panose="020B0604020202020204" pitchFamily="34" charset="0"/>
              </a:rPr>
              <a:t>(</a:t>
            </a:r>
            <a:r>
              <a:rPr lang="en-US" altLang="en-US" sz="2400" b="1" kern="0" dirty="0" err="1">
                <a:cs typeface="Arial" panose="020B0604020202020204" pitchFamily="34" charset="0"/>
              </a:rPr>
              <a:t>JFrame.</a:t>
            </a:r>
            <a:r>
              <a:rPr lang="en-US" altLang="en-US" sz="2400" b="1" i="1" kern="0" dirty="0" err="1">
                <a:solidFill>
                  <a:srgbClr val="0000C0"/>
                </a:solidFill>
                <a:cs typeface="Arial" panose="020B0604020202020204" pitchFamily="34" charset="0"/>
              </a:rPr>
              <a:t>EXIT_ON_CLOSE</a:t>
            </a:r>
            <a:r>
              <a:rPr lang="en-US" altLang="en-US" sz="2400" b="1" i="1" kern="0" dirty="0">
                <a:cs typeface="Arial" panose="020B0604020202020204" pitchFamily="34" charset="0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cs typeface="Arial" panose="020B0604020202020204" pitchFamily="34" charset="0"/>
              </a:rPr>
              <a:t>           </a:t>
            </a:r>
            <a:r>
              <a:rPr lang="en-US" altLang="en-US" sz="2400" b="1" i="1" kern="0" dirty="0" err="1">
                <a:cs typeface="Arial" panose="020B0604020202020204" pitchFamily="34" charset="0"/>
              </a:rPr>
              <a:t>f.setVisible</a:t>
            </a:r>
            <a:r>
              <a:rPr lang="en-US" altLang="en-US" sz="2400" b="1" i="1" kern="0" dirty="0">
                <a:cs typeface="Arial" panose="020B0604020202020204" pitchFamily="34" charset="0"/>
              </a:rPr>
              <a:t>(</a:t>
            </a:r>
            <a:r>
              <a:rPr lang="en-US" altLang="en-US" sz="2400" b="1" i="1" kern="0" dirty="0">
                <a:solidFill>
                  <a:srgbClr val="7F0055"/>
                </a:solidFill>
                <a:cs typeface="Arial" panose="020B0604020202020204" pitchFamily="34" charset="0"/>
              </a:rPr>
              <a:t>true</a:t>
            </a:r>
            <a:r>
              <a:rPr lang="en-US" altLang="en-US" sz="2400" b="1" i="1" kern="0" dirty="0">
                <a:cs typeface="Arial" panose="020B0604020202020204" pitchFamily="34" charset="0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cs typeface="Arial" panose="020B0604020202020204" pitchFamily="34" charset="0"/>
              </a:rPr>
              <a:t>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 smtClean="0">
                <a:cs typeface="Arial" panose="020B0604020202020204" pitchFamily="34" charset="0"/>
              </a:rPr>
              <a:t>}</a:t>
            </a:r>
            <a:endParaRPr lang="en-US" altLang="en-US" sz="2400" b="1" i="1" kern="0" dirty="0">
              <a:cs typeface="Arial" panose="020B0604020202020204" pitchFamily="34" charset="0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311832" y="5035411"/>
            <a:ext cx="680448" cy="834776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264353" y="4974030"/>
            <a:ext cx="2853359" cy="1424609"/>
          </a:xfrm>
          <a:prstGeom prst="rect">
            <a:avLst/>
          </a:prstGeom>
        </p:spPr>
      </p:pic>
      <p:sp>
        <p:nvSpPr>
          <p:cNvPr id="7" name="AutoShape 6"/>
          <p:cNvSpPr/>
          <p:nvPr/>
        </p:nvSpPr>
        <p:spPr>
          <a:xfrm>
            <a:off x="7264353" y="2378648"/>
            <a:ext cx="3165278" cy="500063"/>
          </a:xfrm>
          <a:prstGeom prst="accentBorderCallout2">
            <a:avLst>
              <a:gd name="adj1" fmla="val 22856"/>
              <a:gd name="adj2" fmla="val -7907"/>
              <a:gd name="adj3" fmla="val 22856"/>
              <a:gd name="adj4" fmla="val -62500"/>
              <a:gd name="adj5" fmla="val 193223"/>
              <a:gd name="adj6" fmla="val -78281"/>
            </a:avLst>
          </a:prstGeom>
          <a:solidFill>
            <a:srgbClr val="FFFFCC"/>
          </a:solidFill>
          <a:ln w="9525">
            <a:solidFill>
              <a:schemeClr val="accent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JFrame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의 객체 생성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1542960" y="3467160"/>
              <a:ext cx="838800" cy="385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120" y="3403440"/>
                <a:ext cx="870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2495520" y="1308240"/>
              <a:ext cx="851400" cy="1944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9680" y="1244520"/>
                <a:ext cx="8830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844560" y="1447920"/>
              <a:ext cx="9271440" cy="37846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200" y="1438560"/>
                <a:ext cx="9290160" cy="38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762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 dirty="0">
                <a:latin typeface="+mn-ea"/>
                <a:ea typeface="+mn-ea"/>
              </a:rPr>
              <a:t>프레임 생성 </a:t>
            </a:r>
            <a:r>
              <a:rPr lang="en-US" altLang="ko-KR" dirty="0">
                <a:latin typeface="+mn-ea"/>
                <a:ea typeface="+mn-ea"/>
              </a:rPr>
              <a:t>#2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1740" y="895274"/>
            <a:ext cx="7961462" cy="344938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import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javax.swing</a:t>
            </a:r>
            <a:r>
              <a:rPr lang="en-US" altLang="en-US" sz="2000" b="1" kern="0" dirty="0">
                <a:ea typeface="바탕"/>
              </a:rPr>
              <a:t>.*;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 class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extends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JFrame</a:t>
            </a:r>
            <a:r>
              <a:rPr lang="en-US" altLang="en-US" sz="2000" b="1" kern="0" dirty="0">
                <a:ea typeface="바탕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()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setSize</a:t>
            </a:r>
            <a:r>
              <a:rPr lang="en-US" altLang="en-US" sz="2000" b="1" kern="0" dirty="0">
                <a:ea typeface="바탕"/>
              </a:rPr>
              <a:t>(300, 200);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setDefaultCloseOperation</a:t>
            </a:r>
            <a:r>
              <a:rPr lang="en-US" altLang="en-US" sz="2000" b="1" kern="0" dirty="0">
                <a:ea typeface="바탕"/>
              </a:rPr>
              <a:t>(</a:t>
            </a:r>
            <a:r>
              <a:rPr lang="en-US" altLang="en-US" sz="2000" b="1" kern="0" dirty="0" err="1">
                <a:ea typeface="바탕"/>
              </a:rPr>
              <a:t>JFrame.</a:t>
            </a:r>
            <a:r>
              <a:rPr lang="en-US" altLang="en-US" sz="2000" b="1" i="1" kern="0" dirty="0" err="1">
                <a:solidFill>
                  <a:srgbClr val="0000C0"/>
                </a:solidFill>
                <a:ea typeface="바탕"/>
              </a:rPr>
              <a:t>EXIT_ON_CLOSE</a:t>
            </a:r>
            <a:r>
              <a:rPr lang="en-US" altLang="en-US" sz="2000" b="1" i="1" kern="0" dirty="0">
                <a:ea typeface="바탕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i="1" kern="0" dirty="0">
                <a:ea typeface="바탕"/>
              </a:rPr>
              <a:t>             </a:t>
            </a:r>
            <a:r>
              <a:rPr lang="en-US" altLang="en-US" sz="2000" b="1" i="1" kern="0" dirty="0" err="1">
                <a:ea typeface="바탕"/>
              </a:rPr>
              <a:t>setTitle</a:t>
            </a:r>
            <a:r>
              <a:rPr lang="en-US" altLang="en-US" sz="2000" b="1" i="1" kern="0" dirty="0">
                <a:ea typeface="바탕"/>
              </a:rPr>
              <a:t>(</a:t>
            </a:r>
            <a:r>
              <a:rPr lang="en-US" altLang="en-US" sz="2000" b="1" i="1" kern="0" dirty="0">
                <a:solidFill>
                  <a:srgbClr val="2A00FF"/>
                </a:solidFill>
                <a:ea typeface="바탕"/>
              </a:rPr>
              <a:t>"</a:t>
            </a:r>
            <a:r>
              <a:rPr lang="en-US" altLang="en-US" sz="2000" b="1" i="1" kern="0" dirty="0" err="1">
                <a:solidFill>
                  <a:srgbClr val="2A00FF"/>
                </a:solidFill>
                <a:ea typeface="바탕"/>
              </a:rPr>
              <a:t>MyFrame</a:t>
            </a:r>
            <a:r>
              <a:rPr lang="en-US" altLang="en-US" sz="2000" b="1" i="1" kern="0" dirty="0">
                <a:solidFill>
                  <a:srgbClr val="2A00FF"/>
                </a:solidFill>
                <a:ea typeface="바탕"/>
              </a:rPr>
              <a:t>"</a:t>
            </a:r>
            <a:r>
              <a:rPr lang="en-US" altLang="en-US" sz="2000" b="1" i="1" kern="0" dirty="0">
                <a:ea typeface="바탕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i="1" kern="0" dirty="0">
                <a:ea typeface="바탕"/>
              </a:rPr>
              <a:t>             </a:t>
            </a:r>
            <a:r>
              <a:rPr lang="en-US" altLang="en-US" sz="2000" b="1" i="1" kern="0" dirty="0" err="1">
                <a:ea typeface="바탕"/>
              </a:rPr>
              <a:t>setVisible</a:t>
            </a:r>
            <a:r>
              <a:rPr lang="en-US" altLang="en-US" sz="2000" b="1" i="1" kern="0" dirty="0">
                <a:ea typeface="바탕"/>
              </a:rPr>
              <a:t>(</a:t>
            </a:r>
            <a:r>
              <a:rPr lang="en-US" altLang="en-US" sz="2000" b="1" i="1" kern="0" dirty="0">
                <a:solidFill>
                  <a:srgbClr val="7F0055"/>
                </a:solidFill>
                <a:ea typeface="바탕"/>
              </a:rPr>
              <a:t>true</a:t>
            </a:r>
            <a:r>
              <a:rPr lang="en-US" altLang="en-US" sz="2000" b="1" i="1" kern="0" dirty="0">
                <a:ea typeface="바탕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i="1" kern="0" dirty="0">
                <a:ea typeface="바탕"/>
              </a:rPr>
              <a:t>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i="1" kern="0" dirty="0">
                <a:ea typeface="바탕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00862" y="4131357"/>
            <a:ext cx="7816850" cy="196068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class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MyFrameTest</a:t>
            </a:r>
            <a:r>
              <a:rPr lang="en-US" altLang="en-US" sz="2000" b="1" kern="0" dirty="0">
                <a:ea typeface="바탕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static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void</a:t>
            </a:r>
            <a:r>
              <a:rPr lang="en-US" altLang="en-US" sz="2000" b="1" kern="0" dirty="0">
                <a:ea typeface="바탕"/>
              </a:rPr>
              <a:t> main(String[] </a:t>
            </a:r>
            <a:r>
              <a:rPr lang="en-US" altLang="en-US" sz="2000" b="1" kern="0" dirty="0" err="1">
                <a:ea typeface="바탕"/>
              </a:rPr>
              <a:t>args</a:t>
            </a:r>
            <a:r>
              <a:rPr lang="en-US" altLang="en-US" sz="2000" b="1" kern="0" dirty="0">
                <a:ea typeface="바탕"/>
              </a:rPr>
              <a:t>) {</a:t>
            </a:r>
          </a:p>
          <a:p>
            <a:pPr marL="127000"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 f =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new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();   </a:t>
            </a:r>
            <a:r>
              <a:rPr lang="en-US" altLang="en-US" sz="2000" b="1" kern="0" dirty="0">
                <a:latin typeface="+mn-ea"/>
              </a:rPr>
              <a:t>//</a:t>
            </a:r>
            <a:r>
              <a:rPr lang="en-US" altLang="ko-KR" sz="2000" b="1" dirty="0" err="1">
                <a:solidFill>
                  <a:srgbClr val="FF0000"/>
                </a:solidFill>
                <a:latin typeface="+mn-ea"/>
              </a:rPr>
              <a:t>MyFrame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의 객체 생성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en-US" sz="2000" b="1" kern="0" dirty="0">
              <a:ea typeface="바탕"/>
            </a:endParaRP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}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>
          <a:xfrm flipV="1">
            <a:off x="4602471" y="5129360"/>
            <a:ext cx="1726833" cy="946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11" name="AutoShape 10"/>
          <p:cNvSpPr/>
          <p:nvPr/>
        </p:nvSpPr>
        <p:spPr>
          <a:xfrm>
            <a:off x="5645533" y="1059930"/>
            <a:ext cx="2696066" cy="637581"/>
          </a:xfrm>
          <a:prstGeom prst="accentBorderCallout2">
            <a:avLst>
              <a:gd name="adj1" fmla="val 26969"/>
              <a:gd name="adj2" fmla="val -4135"/>
              <a:gd name="adj3" fmla="val 28753"/>
              <a:gd name="adj4" fmla="val -61671"/>
              <a:gd name="adj5" fmla="val 66897"/>
              <a:gd name="adj6" fmla="val -61659"/>
            </a:avLst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JFrame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을 상속하여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MyFrame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을 정의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>
          <a:xfrm flipV="1">
            <a:off x="3134175" y="1900709"/>
            <a:ext cx="1726833" cy="946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105680" y="1219320"/>
              <a:ext cx="406800" cy="32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9840" y="1155600"/>
                <a:ext cx="4384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3168720" y="1708200"/>
              <a:ext cx="800280" cy="64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2880" y="1644480"/>
                <a:ext cx="83196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49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 dirty="0">
                <a:latin typeface="+mn-ea"/>
                <a:ea typeface="+mn-ea"/>
              </a:rPr>
              <a:t>프레임 생성 </a:t>
            </a:r>
            <a:r>
              <a:rPr lang="en-US" altLang="ko-KR" dirty="0">
                <a:latin typeface="+mn-ea"/>
                <a:ea typeface="+mn-ea"/>
              </a:rPr>
              <a:t>#3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81178" y="1168228"/>
            <a:ext cx="8650576" cy="463186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miter/>
          </a:ln>
        </p:spPr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solidFill>
                  <a:srgbClr val="7F0055"/>
                </a:solidFill>
                <a:ea typeface="+mj-ea"/>
              </a:rPr>
              <a:t>import</a:t>
            </a:r>
            <a:r>
              <a:rPr lang="en-US" altLang="en-US" sz="2400" b="1" kern="0" dirty="0">
                <a:ea typeface="+mj-ea"/>
              </a:rPr>
              <a:t> </a:t>
            </a:r>
            <a:r>
              <a:rPr lang="en-US" altLang="en-US" sz="2400" b="1" kern="0" dirty="0" err="1">
                <a:ea typeface="+mj-ea"/>
              </a:rPr>
              <a:t>javax.swing</a:t>
            </a:r>
            <a:r>
              <a:rPr lang="en-US" altLang="en-US" sz="2400" b="1" kern="0" dirty="0">
                <a:ea typeface="+mj-ea"/>
              </a:rPr>
              <a:t>.*;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solidFill>
                  <a:srgbClr val="7F0055"/>
                </a:solidFill>
                <a:ea typeface="+mj-ea"/>
              </a:rPr>
              <a:t>public class</a:t>
            </a:r>
            <a:r>
              <a:rPr lang="en-US" altLang="en-US" sz="2400" b="1" kern="0" dirty="0">
                <a:ea typeface="+mj-ea"/>
              </a:rPr>
              <a:t> </a:t>
            </a:r>
            <a:r>
              <a:rPr lang="en-US" altLang="en-US" sz="2400" b="1" kern="0" dirty="0" err="1">
                <a:ea typeface="+mj-ea"/>
              </a:rPr>
              <a:t>MyFrame</a:t>
            </a:r>
            <a:r>
              <a:rPr lang="en-US" altLang="en-US" sz="2400" b="1" kern="0" dirty="0">
                <a:ea typeface="+mj-ea"/>
              </a:rPr>
              <a:t> </a:t>
            </a:r>
            <a:r>
              <a:rPr lang="en-US" altLang="en-US" sz="2400" b="1" kern="0" dirty="0">
                <a:solidFill>
                  <a:srgbClr val="7F0055"/>
                </a:solidFill>
                <a:ea typeface="+mj-ea"/>
              </a:rPr>
              <a:t>extends</a:t>
            </a:r>
            <a:r>
              <a:rPr lang="en-US" altLang="en-US" sz="2400" b="1" kern="0" dirty="0">
                <a:ea typeface="+mj-ea"/>
              </a:rPr>
              <a:t> </a:t>
            </a:r>
            <a:r>
              <a:rPr lang="en-US" altLang="en-US" sz="2400" b="1" kern="0" dirty="0" err="1">
                <a:ea typeface="+mj-ea"/>
              </a:rPr>
              <a:t>JFrame</a:t>
            </a:r>
            <a:r>
              <a:rPr lang="en-US" altLang="en-US" sz="2400" b="1" kern="0" dirty="0">
                <a:ea typeface="+mj-ea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ea typeface="+mj-ea"/>
              </a:rPr>
              <a:t>       </a:t>
            </a:r>
            <a:r>
              <a:rPr lang="en-US" altLang="en-US" sz="2400" b="1" kern="0" dirty="0">
                <a:solidFill>
                  <a:srgbClr val="7F0055"/>
                </a:solidFill>
                <a:ea typeface="+mj-ea"/>
              </a:rPr>
              <a:t>public</a:t>
            </a:r>
            <a:r>
              <a:rPr lang="en-US" altLang="en-US" sz="2400" b="1" kern="0" dirty="0">
                <a:ea typeface="+mj-ea"/>
              </a:rPr>
              <a:t> </a:t>
            </a:r>
            <a:r>
              <a:rPr lang="en-US" altLang="en-US" sz="2400" b="1" kern="0" dirty="0" err="1">
                <a:ea typeface="+mj-ea"/>
              </a:rPr>
              <a:t>MyFrame</a:t>
            </a:r>
            <a:r>
              <a:rPr lang="en-US" altLang="en-US" sz="2400" b="1" kern="0" dirty="0">
                <a:ea typeface="+mj-ea"/>
              </a:rPr>
              <a:t>()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ea typeface="+mj-ea"/>
              </a:rPr>
              <a:t>             </a:t>
            </a:r>
            <a:r>
              <a:rPr lang="en-US" altLang="en-US" sz="2400" b="1" kern="0" dirty="0" err="1">
                <a:ea typeface="+mj-ea"/>
              </a:rPr>
              <a:t>setSize</a:t>
            </a:r>
            <a:r>
              <a:rPr lang="en-US" altLang="en-US" sz="2400" b="1" kern="0" dirty="0">
                <a:ea typeface="+mj-ea"/>
              </a:rPr>
              <a:t>(300, 200);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kern="0" dirty="0">
                <a:ea typeface="+mj-ea"/>
              </a:rPr>
              <a:t>             </a:t>
            </a:r>
            <a:r>
              <a:rPr lang="en-US" altLang="en-US" sz="2400" b="1" kern="0" dirty="0" err="1">
                <a:ea typeface="+mj-ea"/>
              </a:rPr>
              <a:t>setDefaultCloseOperation</a:t>
            </a:r>
            <a:r>
              <a:rPr lang="en-US" altLang="en-US" sz="2400" b="1" kern="0" dirty="0">
                <a:ea typeface="+mj-ea"/>
              </a:rPr>
              <a:t>(</a:t>
            </a:r>
            <a:r>
              <a:rPr lang="en-US" altLang="en-US" sz="2400" b="1" kern="0" dirty="0" err="1">
                <a:ea typeface="+mj-ea"/>
              </a:rPr>
              <a:t>JFrame.</a:t>
            </a:r>
            <a:r>
              <a:rPr lang="en-US" altLang="en-US" sz="2400" b="1" i="1" kern="0" dirty="0" err="1">
                <a:solidFill>
                  <a:srgbClr val="0000C0"/>
                </a:solidFill>
                <a:ea typeface="+mj-ea"/>
              </a:rPr>
              <a:t>EXIT_ON_CLOSE</a:t>
            </a:r>
            <a:r>
              <a:rPr lang="en-US" altLang="en-US" sz="2400" b="1" i="1" kern="0" dirty="0">
                <a:ea typeface="+mj-ea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ea typeface="+mj-ea"/>
              </a:rPr>
              <a:t>             </a:t>
            </a:r>
            <a:r>
              <a:rPr lang="en-US" altLang="en-US" sz="2400" b="1" i="1" kern="0" dirty="0" err="1">
                <a:ea typeface="+mj-ea"/>
              </a:rPr>
              <a:t>setTitle</a:t>
            </a:r>
            <a:r>
              <a:rPr lang="en-US" altLang="en-US" sz="2400" b="1" i="1" kern="0" dirty="0">
                <a:ea typeface="+mj-ea"/>
              </a:rPr>
              <a:t>(</a:t>
            </a:r>
            <a:r>
              <a:rPr lang="en-US" altLang="en-US" sz="2400" b="1" i="1" kern="0" dirty="0">
                <a:solidFill>
                  <a:srgbClr val="2A00FF"/>
                </a:solidFill>
                <a:ea typeface="+mj-ea"/>
              </a:rPr>
              <a:t>"</a:t>
            </a:r>
            <a:r>
              <a:rPr lang="en-US" altLang="en-US" sz="2400" b="1" i="1" kern="0" dirty="0" err="1">
                <a:solidFill>
                  <a:srgbClr val="2A00FF"/>
                </a:solidFill>
                <a:ea typeface="+mj-ea"/>
              </a:rPr>
              <a:t>MyFrame</a:t>
            </a:r>
            <a:r>
              <a:rPr lang="en-US" altLang="en-US" sz="2400" b="1" i="1" kern="0" dirty="0">
                <a:solidFill>
                  <a:srgbClr val="2A00FF"/>
                </a:solidFill>
                <a:ea typeface="+mj-ea"/>
              </a:rPr>
              <a:t>"</a:t>
            </a:r>
            <a:r>
              <a:rPr lang="en-US" altLang="en-US" sz="2400" b="1" i="1" kern="0" dirty="0">
                <a:ea typeface="+mj-ea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ea typeface="+mj-ea"/>
              </a:rPr>
              <a:t>             </a:t>
            </a:r>
            <a:r>
              <a:rPr lang="en-US" altLang="en-US" sz="2400" b="1" i="1" kern="0" dirty="0" err="1">
                <a:ea typeface="+mj-ea"/>
              </a:rPr>
              <a:t>setVisible</a:t>
            </a:r>
            <a:r>
              <a:rPr lang="en-US" altLang="en-US" sz="2400" b="1" i="1" kern="0" dirty="0">
                <a:ea typeface="+mj-ea"/>
              </a:rPr>
              <a:t>(</a:t>
            </a:r>
            <a:r>
              <a:rPr lang="en-US" altLang="en-US" sz="2400" b="1" i="1" kern="0" dirty="0">
                <a:solidFill>
                  <a:srgbClr val="7F0055"/>
                </a:solidFill>
                <a:ea typeface="+mj-ea"/>
              </a:rPr>
              <a:t>true</a:t>
            </a:r>
            <a:r>
              <a:rPr lang="en-US" altLang="en-US" sz="2400" b="1" i="1" kern="0" dirty="0">
                <a:ea typeface="+mj-ea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ea typeface="+mj-ea"/>
              </a:rPr>
              <a:t>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ea typeface="+mj-ea"/>
              </a:rPr>
              <a:t>       </a:t>
            </a:r>
            <a:r>
              <a:rPr lang="en-US" altLang="en-US" sz="2400" b="1" i="1" kern="0" dirty="0">
                <a:solidFill>
                  <a:srgbClr val="7F0055"/>
                </a:solidFill>
                <a:ea typeface="+mj-ea"/>
              </a:rPr>
              <a:t>public</a:t>
            </a:r>
            <a:r>
              <a:rPr lang="en-US" altLang="en-US" sz="2400" b="1" i="1" kern="0" dirty="0">
                <a:ea typeface="+mj-ea"/>
              </a:rPr>
              <a:t> </a:t>
            </a:r>
            <a:r>
              <a:rPr lang="en-US" altLang="en-US" sz="2400" b="1" i="1" kern="0" dirty="0">
                <a:solidFill>
                  <a:srgbClr val="7F0055"/>
                </a:solidFill>
                <a:ea typeface="+mj-ea"/>
              </a:rPr>
              <a:t>static</a:t>
            </a:r>
            <a:r>
              <a:rPr lang="en-US" altLang="en-US" sz="2400" b="1" i="1" kern="0" dirty="0">
                <a:ea typeface="+mj-ea"/>
              </a:rPr>
              <a:t> </a:t>
            </a:r>
            <a:r>
              <a:rPr lang="en-US" altLang="en-US" sz="2400" b="1" i="1" kern="0" dirty="0">
                <a:solidFill>
                  <a:srgbClr val="7F0055"/>
                </a:solidFill>
                <a:ea typeface="+mj-ea"/>
              </a:rPr>
              <a:t>void</a:t>
            </a:r>
            <a:r>
              <a:rPr lang="en-US" altLang="en-US" sz="2400" b="1" i="1" kern="0" dirty="0">
                <a:ea typeface="+mj-ea"/>
              </a:rPr>
              <a:t> main(String[] </a:t>
            </a:r>
            <a:r>
              <a:rPr lang="en-US" altLang="en-US" sz="2400" b="1" i="1" kern="0" dirty="0" err="1">
                <a:ea typeface="+mj-ea"/>
              </a:rPr>
              <a:t>args</a:t>
            </a:r>
            <a:r>
              <a:rPr lang="en-US" altLang="en-US" sz="2400" b="1" i="1" kern="0" dirty="0">
                <a:ea typeface="+mj-ea"/>
              </a:rPr>
              <a:t>) {</a:t>
            </a:r>
          </a:p>
          <a:p>
            <a:pPr marL="127000">
              <a:defRPr lang="ko-KR"/>
            </a:pPr>
            <a:r>
              <a:rPr lang="en-US" altLang="en-US" sz="2400" b="1" kern="0" dirty="0">
                <a:solidFill>
                  <a:srgbClr val="FF0000"/>
                </a:solidFill>
                <a:ea typeface="+mj-ea"/>
              </a:rPr>
              <a:t>         //main() </a:t>
            </a:r>
            <a:r>
              <a:rPr lang="en-US" altLang="en-US" sz="2400" b="1" kern="0" dirty="0" err="1">
                <a:solidFill>
                  <a:srgbClr val="FF0000"/>
                </a:solidFill>
                <a:ea typeface="+mj-ea"/>
              </a:rPr>
              <a:t>MyFrame</a:t>
            </a:r>
            <a:r>
              <a:rPr lang="en-US" altLang="en-US" sz="2400" b="1" kern="0" dirty="0">
                <a:solidFill>
                  <a:srgbClr val="FF0000"/>
                </a:solidFill>
                <a:ea typeface="+mj-ea"/>
              </a:rPr>
              <a:t> </a:t>
            </a:r>
            <a:r>
              <a:rPr lang="ko-KR" altLang="en-US" sz="2400" b="1" kern="0" dirty="0">
                <a:solidFill>
                  <a:srgbClr val="FF0000"/>
                </a:solidFill>
                <a:ea typeface="+mj-ea"/>
              </a:rPr>
              <a:t>안으로 이동</a:t>
            </a:r>
            <a:endParaRPr lang="en-US" altLang="en-US" sz="2400" b="1" kern="0" dirty="0">
              <a:solidFill>
                <a:srgbClr val="FF0000"/>
              </a:solidFill>
              <a:ea typeface="+mj-ea"/>
            </a:endParaRP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ea typeface="+mj-ea"/>
              </a:rPr>
              <a:t>             </a:t>
            </a:r>
            <a:r>
              <a:rPr lang="en-US" altLang="en-US" sz="2400" b="1" i="1" kern="0" dirty="0" err="1">
                <a:ea typeface="+mj-ea"/>
              </a:rPr>
              <a:t>MyFrame</a:t>
            </a:r>
            <a:r>
              <a:rPr lang="en-US" altLang="en-US" sz="2400" b="1" i="1" kern="0" dirty="0">
                <a:ea typeface="+mj-ea"/>
              </a:rPr>
              <a:t> f = </a:t>
            </a:r>
            <a:r>
              <a:rPr lang="en-US" altLang="en-US" sz="2400" b="1" i="1" kern="0" dirty="0">
                <a:solidFill>
                  <a:srgbClr val="7F0055"/>
                </a:solidFill>
                <a:ea typeface="+mj-ea"/>
              </a:rPr>
              <a:t>new</a:t>
            </a:r>
            <a:r>
              <a:rPr lang="en-US" altLang="en-US" sz="2400" b="1" i="1" kern="0" dirty="0">
                <a:ea typeface="+mj-ea"/>
              </a:rPr>
              <a:t> </a:t>
            </a:r>
            <a:r>
              <a:rPr lang="en-US" altLang="en-US" sz="2400" b="1" i="1" kern="0" dirty="0" err="1">
                <a:ea typeface="+mj-ea"/>
              </a:rPr>
              <a:t>MyFrame</a:t>
            </a:r>
            <a:r>
              <a:rPr lang="en-US" altLang="en-US" sz="2400" b="1" i="1" kern="0" dirty="0">
                <a:ea typeface="+mj-ea"/>
              </a:rPr>
              <a:t>();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400" b="1" i="1" kern="0" dirty="0">
                <a:ea typeface="+mj-ea"/>
              </a:rPr>
              <a:t>}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>
          <a:xfrm>
            <a:off x="4285666" y="1989842"/>
            <a:ext cx="26416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AutoShape 8"/>
          <p:cNvSpPr/>
          <p:nvPr/>
        </p:nvSpPr>
        <p:spPr>
          <a:xfrm>
            <a:off x="7014714" y="987902"/>
            <a:ext cx="3224214" cy="693610"/>
          </a:xfrm>
          <a:prstGeom prst="accentBorderCallout2">
            <a:avLst>
              <a:gd name="adj1" fmla="val 21620"/>
              <a:gd name="adj2" fmla="val -3398"/>
              <a:gd name="adj3" fmla="val 21620"/>
              <a:gd name="adj4" fmla="val -52972"/>
              <a:gd name="adj5" fmla="val 86945"/>
              <a:gd name="adj6" fmla="val -53051"/>
            </a:avLst>
          </a:prstGeom>
          <a:solidFill>
            <a:srgbClr val="FFFFCC"/>
          </a:solidFill>
          <a:ln w="9525">
            <a:solidFill>
              <a:schemeClr val="accent3">
                <a:lumMod val="75000"/>
              </a:schemeClr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2000" b="1" dirty="0" err="1">
                <a:solidFill>
                  <a:srgbClr val="FF0000"/>
                </a:solidFill>
                <a:latin typeface="+mn-ea"/>
              </a:rPr>
              <a:t>JFrame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을 상속하여 </a:t>
            </a:r>
            <a:r>
              <a:rPr lang="en-US" altLang="ko-KR" sz="2000" b="1" dirty="0" err="1">
                <a:solidFill>
                  <a:srgbClr val="FF0000"/>
                </a:solidFill>
                <a:latin typeface="+mn-ea"/>
              </a:rPr>
              <a:t>MyFrame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을 정의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387520" y="4857840"/>
              <a:ext cx="3778560" cy="255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160" y="4848480"/>
                <a:ext cx="37972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0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 lang="ko-KR" altLang="en-US"/>
            </a:pPr>
            <a:r>
              <a:rPr lang="ko-KR" altLang="en-US"/>
              <a:t>컴포넌트 생성과 추가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>
          <a:xfrm>
            <a:off x="1524001" y="2606159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7557" y="922418"/>
            <a:ext cx="8038295" cy="444390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import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javax.swing</a:t>
            </a:r>
            <a:r>
              <a:rPr lang="en-US" altLang="en-US" sz="2000" b="1" kern="0" dirty="0">
                <a:ea typeface="바탕"/>
              </a:rPr>
              <a:t>.*;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import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java.awt.FlowLayout</a:t>
            </a:r>
            <a:r>
              <a:rPr lang="en-US" altLang="en-US" sz="2000" b="1" kern="0" dirty="0">
                <a:ea typeface="바탕"/>
              </a:rPr>
              <a:t>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 class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extends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JFrame</a:t>
            </a:r>
            <a:r>
              <a:rPr lang="en-US" altLang="en-US" sz="2000" b="1" kern="0" dirty="0">
                <a:ea typeface="바탕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()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setSize</a:t>
            </a:r>
            <a:r>
              <a:rPr lang="en-US" altLang="en-US" sz="2000" b="1" kern="0" dirty="0">
                <a:ea typeface="바탕"/>
              </a:rPr>
              <a:t>(300, 200);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setDefaultCloseOperation</a:t>
            </a:r>
            <a:r>
              <a:rPr lang="en-US" altLang="en-US" sz="2000" b="1" kern="0" dirty="0">
                <a:ea typeface="바탕"/>
              </a:rPr>
              <a:t>(</a:t>
            </a:r>
            <a:r>
              <a:rPr lang="en-US" altLang="en-US" sz="2000" b="1" kern="0" dirty="0" err="1">
                <a:ea typeface="바탕"/>
              </a:rPr>
              <a:t>JFrame.</a:t>
            </a:r>
            <a:r>
              <a:rPr lang="en-US" altLang="en-US" sz="2000" b="1" kern="0" dirty="0" err="1">
                <a:solidFill>
                  <a:srgbClr val="0000C0"/>
                </a:solidFill>
                <a:ea typeface="바탕"/>
              </a:rPr>
              <a:t>EXIT_ON_CLOSE</a:t>
            </a:r>
            <a:r>
              <a:rPr lang="en-US" altLang="en-US" sz="2000" b="1" kern="0" dirty="0">
                <a:ea typeface="바탕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setTitle</a:t>
            </a:r>
            <a:r>
              <a:rPr lang="en-US" altLang="en-US" sz="2000" b="1" kern="0" dirty="0">
                <a:ea typeface="바탕"/>
              </a:rPr>
              <a:t>(</a:t>
            </a:r>
            <a:r>
              <a:rPr lang="en-US" altLang="en-US" sz="2000" b="1" kern="0" dirty="0">
                <a:solidFill>
                  <a:srgbClr val="2A00FF"/>
                </a:solidFill>
                <a:ea typeface="바탕"/>
              </a:rPr>
              <a:t>"</a:t>
            </a:r>
            <a:r>
              <a:rPr lang="en-US" altLang="en-US" sz="2000" b="1" kern="0" dirty="0" err="1">
                <a:solidFill>
                  <a:srgbClr val="2A00FF"/>
                </a:solidFill>
                <a:ea typeface="바탕"/>
              </a:rPr>
              <a:t>MyFrame</a:t>
            </a:r>
            <a:r>
              <a:rPr lang="en-US" altLang="en-US" sz="2000" b="1" kern="0" dirty="0">
                <a:solidFill>
                  <a:srgbClr val="2A00FF"/>
                </a:solidFill>
                <a:ea typeface="바탕"/>
              </a:rPr>
              <a:t>"</a:t>
            </a:r>
            <a:r>
              <a:rPr lang="en-US" altLang="en-US" sz="2000" b="1" kern="0" dirty="0">
                <a:ea typeface="바탕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FF0000"/>
                </a:solidFill>
                <a:ea typeface="바탕"/>
              </a:rPr>
              <a:t>       </a:t>
            </a:r>
            <a:r>
              <a:rPr lang="en-US" altLang="en-US" sz="2000" b="1" kern="0" dirty="0">
                <a:ea typeface="바탕"/>
              </a:rPr>
              <a:t>      </a:t>
            </a:r>
            <a:r>
              <a:rPr lang="en-US" altLang="en-US" sz="2000" b="1" kern="0" dirty="0" err="1">
                <a:ea typeface="바탕"/>
              </a:rPr>
              <a:t>setLayout</a:t>
            </a:r>
            <a:r>
              <a:rPr lang="en-US" altLang="en-US" sz="2000" b="1" kern="0" dirty="0">
                <a:ea typeface="바탕"/>
              </a:rPr>
              <a:t>(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new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FlowLayout</a:t>
            </a:r>
            <a:r>
              <a:rPr lang="en-US" altLang="en-US" sz="2000" b="1" kern="0" dirty="0">
                <a:ea typeface="바탕"/>
              </a:rPr>
              <a:t>());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휴먼명조"/>
              </a:rPr>
              <a:t>              </a:t>
            </a:r>
            <a:r>
              <a:rPr lang="en-US" altLang="en-US" sz="2000" b="1" kern="0" dirty="0" err="1">
                <a:ea typeface="휴먼명조"/>
              </a:rPr>
              <a:t>JButton</a:t>
            </a:r>
            <a:r>
              <a:rPr lang="en-US" altLang="en-US" sz="2000" b="1" kern="0" dirty="0">
                <a:ea typeface="휴먼명조"/>
              </a:rPr>
              <a:t> button = </a:t>
            </a:r>
            <a:r>
              <a:rPr lang="en-US" altLang="en-US" sz="2000" b="1" kern="0" dirty="0">
                <a:solidFill>
                  <a:srgbClr val="7F0055"/>
                </a:solidFill>
                <a:ea typeface="휴먼명조"/>
              </a:rPr>
              <a:t>new</a:t>
            </a:r>
            <a:r>
              <a:rPr lang="en-US" altLang="en-US" sz="2000" b="1" kern="0" dirty="0">
                <a:ea typeface="휴먼명조"/>
              </a:rPr>
              <a:t> </a:t>
            </a:r>
            <a:r>
              <a:rPr lang="en-US" altLang="en-US" sz="2000" b="1" kern="0" dirty="0" err="1">
                <a:ea typeface="휴먼명조"/>
              </a:rPr>
              <a:t>JButton</a:t>
            </a:r>
            <a:r>
              <a:rPr lang="en-US" altLang="en-US" sz="2000" b="1" kern="0" dirty="0">
                <a:ea typeface="휴먼명조"/>
              </a:rPr>
              <a:t>(</a:t>
            </a:r>
            <a:r>
              <a:rPr lang="en-US" altLang="en-US" sz="2000" b="1" kern="0" dirty="0">
                <a:solidFill>
                  <a:srgbClr val="2A00FF"/>
                </a:solidFill>
                <a:ea typeface="휴먼명조"/>
              </a:rPr>
              <a:t>"</a:t>
            </a:r>
            <a:r>
              <a:rPr lang="en-US" altLang="en-US" sz="2000" b="1" kern="0" dirty="0" err="1">
                <a:solidFill>
                  <a:srgbClr val="2A00FF"/>
                </a:solidFill>
                <a:ea typeface="휴먼명조"/>
              </a:rPr>
              <a:t>버튼</a:t>
            </a:r>
            <a:r>
              <a:rPr lang="en-US" altLang="en-US" sz="2000" b="1" kern="0" dirty="0">
                <a:solidFill>
                  <a:srgbClr val="2A00FF"/>
                </a:solidFill>
                <a:ea typeface="휴먼명조"/>
              </a:rPr>
              <a:t>"</a:t>
            </a:r>
            <a:r>
              <a:rPr lang="en-US" altLang="en-US" sz="2000" b="1" kern="0" dirty="0">
                <a:ea typeface="휴먼명조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휴먼명조"/>
              </a:rPr>
              <a:t>              </a:t>
            </a:r>
            <a:r>
              <a:rPr lang="en-US" altLang="en-US" sz="2000" b="1" kern="0" dirty="0" err="1">
                <a:solidFill>
                  <a:srgbClr val="7F0055"/>
                </a:solidFill>
                <a:ea typeface="휴먼명조"/>
              </a:rPr>
              <a:t>this</a:t>
            </a:r>
            <a:r>
              <a:rPr lang="en-US" altLang="en-US" sz="2000" b="1" kern="0" dirty="0" err="1">
                <a:ea typeface="휴먼명조"/>
              </a:rPr>
              <a:t>.add</a:t>
            </a:r>
            <a:r>
              <a:rPr lang="en-US" altLang="en-US" sz="2000" b="1" kern="0" dirty="0">
                <a:ea typeface="휴먼명조"/>
              </a:rPr>
              <a:t>(button);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setVisible</a:t>
            </a:r>
            <a:r>
              <a:rPr lang="en-US" altLang="en-US" sz="2000" b="1" kern="0" dirty="0">
                <a:ea typeface="바탕"/>
              </a:rPr>
              <a:t>(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true</a:t>
            </a:r>
            <a:r>
              <a:rPr lang="en-US" altLang="en-US" sz="2000" b="1" kern="0" dirty="0">
                <a:ea typeface="바탕"/>
              </a:rPr>
              <a:t>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60451" y="4802414"/>
            <a:ext cx="6099570" cy="164085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class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 err="1">
                <a:ea typeface="바탕"/>
              </a:rPr>
              <a:t>MyFrameTest</a:t>
            </a:r>
            <a:r>
              <a:rPr lang="en-US" altLang="en-US" sz="2000" b="1" kern="0" dirty="0">
                <a:ea typeface="바탕"/>
              </a:rPr>
              <a:t>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public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static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kern="0" dirty="0">
                <a:solidFill>
                  <a:srgbClr val="7F0055"/>
                </a:solidFill>
                <a:ea typeface="바탕"/>
              </a:rPr>
              <a:t>void</a:t>
            </a:r>
            <a:r>
              <a:rPr lang="en-US" altLang="en-US" sz="2000" b="1" kern="0" dirty="0">
                <a:ea typeface="바탕"/>
              </a:rPr>
              <a:t> main(String[] </a:t>
            </a:r>
            <a:r>
              <a:rPr lang="en-US" altLang="en-US" sz="2000" b="1" kern="0" dirty="0" err="1">
                <a:ea typeface="바탕"/>
              </a:rPr>
              <a:t>args</a:t>
            </a:r>
            <a:r>
              <a:rPr lang="en-US" altLang="en-US" sz="2000" b="1" kern="0" dirty="0">
                <a:ea typeface="바탕"/>
              </a:rPr>
              <a:t>) {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      </a:t>
            </a:r>
            <a:r>
              <a:rPr lang="en-US" altLang="en-US" sz="2000" b="1" kern="0" dirty="0" err="1">
                <a:ea typeface="바탕"/>
              </a:rPr>
              <a:t>MyFrame</a:t>
            </a:r>
            <a:r>
              <a:rPr lang="en-US" altLang="en-US" sz="2000" b="1" kern="0" dirty="0">
                <a:ea typeface="바탕"/>
              </a:rPr>
              <a:t> </a:t>
            </a:r>
            <a:r>
              <a:rPr lang="en-US" altLang="en-US" sz="2000" b="1" u="sng" kern="0" dirty="0">
                <a:ea typeface="바탕"/>
              </a:rPr>
              <a:t>f = </a:t>
            </a:r>
            <a:r>
              <a:rPr lang="en-US" altLang="en-US" sz="2000" b="1" u="sng" kern="0" dirty="0">
                <a:solidFill>
                  <a:srgbClr val="7F0055"/>
                </a:solidFill>
                <a:ea typeface="바탕"/>
              </a:rPr>
              <a:t>new</a:t>
            </a:r>
            <a:r>
              <a:rPr lang="en-US" altLang="en-US" sz="2000" b="1" u="sng" kern="0" dirty="0">
                <a:ea typeface="바탕"/>
              </a:rPr>
              <a:t> </a:t>
            </a:r>
            <a:r>
              <a:rPr lang="en-US" altLang="en-US" sz="2000" b="1" u="sng" kern="0" dirty="0" err="1">
                <a:ea typeface="바탕"/>
              </a:rPr>
              <a:t>MyFrame</a:t>
            </a:r>
            <a:r>
              <a:rPr lang="en-US" altLang="en-US" sz="2000" b="1" u="sng" kern="0" dirty="0">
                <a:ea typeface="바탕"/>
              </a:rPr>
              <a:t>();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      }</a:t>
            </a:r>
          </a:p>
          <a:p>
            <a:pPr marL="12700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en-US" sz="2000" b="1" kern="0" dirty="0">
                <a:ea typeface="바탕"/>
              </a:rPr>
              <a:t> }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>
          <a:xfrm flipV="1">
            <a:off x="1530655" y="4024124"/>
            <a:ext cx="3557857" cy="178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 sz="1600"/>
          </a:p>
        </p:txBody>
      </p:sp>
      <p:sp>
        <p:nvSpPr>
          <p:cNvPr id="21508" name="AutoShape 6"/>
          <p:cNvSpPr/>
          <p:nvPr/>
        </p:nvSpPr>
        <p:spPr>
          <a:xfrm>
            <a:off x="6512891" y="3144369"/>
            <a:ext cx="2614751" cy="365990"/>
          </a:xfrm>
          <a:prstGeom prst="accentBorderCallout2">
            <a:avLst>
              <a:gd name="adj1" fmla="val 21620"/>
              <a:gd name="adj2" fmla="val -3398"/>
              <a:gd name="adj3" fmla="val 21620"/>
              <a:gd name="adj4" fmla="val -28472"/>
              <a:gd name="adj5" fmla="val 144756"/>
              <a:gd name="adj6" fmla="val -53757"/>
            </a:avLst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컴포넌트 생성 및 추가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164238" y="3837731"/>
            <a:ext cx="2155284" cy="1499152"/>
          </a:xfrm>
          <a:prstGeom prst="rect">
            <a:avLst/>
          </a:prstGeom>
        </p:spPr>
      </p:pic>
      <p:sp>
        <p:nvSpPr>
          <p:cNvPr id="10" name="AutoShape 4"/>
          <p:cNvSpPr/>
          <p:nvPr/>
        </p:nvSpPr>
        <p:spPr>
          <a:xfrm>
            <a:off x="6310236" y="1696029"/>
            <a:ext cx="2241550" cy="371392"/>
          </a:xfrm>
          <a:prstGeom prst="accentBorderCallout2">
            <a:avLst>
              <a:gd name="adj1" fmla="val 21620"/>
              <a:gd name="adj2" fmla="val -3398"/>
              <a:gd name="adj3" fmla="val 21620"/>
              <a:gd name="adj4" fmla="val -38458"/>
              <a:gd name="adj5" fmla="val 455982"/>
              <a:gd name="adj6" fmla="val -95154"/>
            </a:avLst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배치 관리자 설정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7982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</TotalTime>
  <Words>1031</Words>
  <Application>Microsoft Office PowerPoint</Application>
  <PresentationFormat>와이드스크린</PresentationFormat>
  <Paragraphs>316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굴림</vt:lpstr>
      <vt:lpstr>맑은 고딕</vt:lpstr>
      <vt:lpstr>바탕</vt:lpstr>
      <vt:lpstr>휴먼명조</vt:lpstr>
      <vt:lpstr>휴먼편지체</vt:lpstr>
      <vt:lpstr>Arial</vt:lpstr>
      <vt:lpstr>Calibri</vt:lpstr>
      <vt:lpstr>Calibri Light</vt:lpstr>
      <vt:lpstr>Comic Sans MS</vt:lpstr>
      <vt:lpstr>Symbol</vt:lpstr>
      <vt:lpstr>Tahoma</vt:lpstr>
      <vt:lpstr>Wingdings</vt:lpstr>
      <vt:lpstr>추억</vt:lpstr>
      <vt:lpstr>Lecture_2  상속과 인터페이스 활용 </vt:lpstr>
      <vt:lpstr>그래픽 사용자 인터페이스</vt:lpstr>
      <vt:lpstr>다양한 컴포넌트와 분류</vt:lpstr>
      <vt:lpstr>자바에서 GUI의 종류</vt:lpstr>
      <vt:lpstr>GUI 작성 절차</vt:lpstr>
      <vt:lpstr>프레임 생성 #1</vt:lpstr>
      <vt:lpstr>프레임 생성 #2</vt:lpstr>
      <vt:lpstr>프레임 생성 #3</vt:lpstr>
      <vt:lpstr>컴포넌트 생성과 추가</vt:lpstr>
      <vt:lpstr>이벤트-구동 프로그래밍</vt:lpstr>
      <vt:lpstr>이벤트 처리 과정</vt:lpstr>
      <vt:lpstr>이벤트 리스너</vt:lpstr>
      <vt:lpstr>이벤트 처리 과정</vt:lpstr>
      <vt:lpstr>이벤트 처리 과정</vt:lpstr>
      <vt:lpstr>이벤트 처리기를 어디에…</vt:lpstr>
      <vt:lpstr>(1) 독립적인 클래스 작성</vt:lpstr>
      <vt:lpstr>(1) 독립적인 클래스 작성</vt:lpstr>
      <vt:lpstr>(2) 내부 클래스 방법</vt:lpstr>
      <vt:lpstr>(2) 내부 클래스 방법</vt:lpstr>
      <vt:lpstr>(2) 내부 클래스 방법</vt:lpstr>
      <vt:lpstr>(3) MyFrame에서 처리하는 방법</vt:lpstr>
      <vt:lpstr>(3) MyFrame에서 처리하는 방법</vt:lpstr>
      <vt:lpstr>(4) 무명 클래스를 사용하는 방법</vt:lpstr>
      <vt:lpstr>(5) 람다식을 이용하는 방법</vt:lpstr>
      <vt:lpstr>액션 이벤트 예제</vt:lpstr>
      <vt:lpstr>액션 이벤트 예제</vt:lpstr>
      <vt:lpstr>액션 이벤트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싱글톤(Singleton)</dc:title>
  <dc:creator>hallym</dc:creator>
  <cp:lastModifiedBy>Lee kabsung</cp:lastModifiedBy>
  <cp:revision>143</cp:revision>
  <dcterms:created xsi:type="dcterms:W3CDTF">2019-09-16T10:50:17Z</dcterms:created>
  <dcterms:modified xsi:type="dcterms:W3CDTF">2019-10-22T03:20:08Z</dcterms:modified>
</cp:coreProperties>
</file>