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notesSlides/notesSlide2.xml" ContentType="application/vnd.openxmlformats-officedocument.presentationml.notesSlide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84" r:id="rId1"/>
  </p:sldMasterIdLst>
  <p:notesMasterIdLst>
    <p:notesMasterId r:id="rId58"/>
  </p:notesMasterIdLst>
  <p:sldIdLst>
    <p:sldId id="257" r:id="rId2"/>
    <p:sldId id="266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83" r:id="rId20"/>
    <p:sldId id="284" r:id="rId21"/>
    <p:sldId id="288" r:id="rId22"/>
    <p:sldId id="285" r:id="rId23"/>
    <p:sldId id="286" r:id="rId24"/>
    <p:sldId id="287" r:id="rId25"/>
    <p:sldId id="289" r:id="rId26"/>
    <p:sldId id="290" r:id="rId27"/>
    <p:sldId id="291" r:id="rId28"/>
    <p:sldId id="292" r:id="rId29"/>
    <p:sldId id="293" r:id="rId30"/>
    <p:sldId id="294" r:id="rId31"/>
    <p:sldId id="295" r:id="rId32"/>
    <p:sldId id="296" r:id="rId33"/>
    <p:sldId id="297" r:id="rId34"/>
    <p:sldId id="298" r:id="rId35"/>
    <p:sldId id="299" r:id="rId36"/>
    <p:sldId id="300" r:id="rId37"/>
    <p:sldId id="301" r:id="rId38"/>
    <p:sldId id="302" r:id="rId39"/>
    <p:sldId id="303" r:id="rId40"/>
    <p:sldId id="304" r:id="rId41"/>
    <p:sldId id="305" r:id="rId42"/>
    <p:sldId id="306" r:id="rId43"/>
    <p:sldId id="307" r:id="rId44"/>
    <p:sldId id="308" r:id="rId45"/>
    <p:sldId id="309" r:id="rId46"/>
    <p:sldId id="310" r:id="rId47"/>
    <p:sldId id="311" r:id="rId48"/>
    <p:sldId id="312" r:id="rId49"/>
    <p:sldId id="313" r:id="rId50"/>
    <p:sldId id="314" r:id="rId51"/>
    <p:sldId id="315" r:id="rId52"/>
    <p:sldId id="316" r:id="rId53"/>
    <p:sldId id="317" r:id="rId54"/>
    <p:sldId id="318" r:id="rId55"/>
    <p:sldId id="319" r:id="rId56"/>
    <p:sldId id="320" r:id="rId5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48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19-10-29T03:20:34.318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16281 2893 0,'17'17'79,"36"-17"-48,-17 18 0,52-18-31,-35 0 16,246 0-1,1 0 1,18 0 0,70 0-1,-265 0-15,1 0 16,17 0-16,-53 0 15,36-18-15,52 18 16,0-17 0,-52 17-1,-1-18 1,1 18 0,35-18-1,88 18 1,-89 0-1,-70 0-15,1 0 16,52 0 0,-53 0-16,53-17 15,35-1 1,18 1 0,-105 17 15,17 0-16,88-18 1,17 0 0,1 18 15,0 0-15,-71-17-1,-53 17 1,18 0-1,17 0 1,-88 0-16,18 0 16,-17 0-16,-1 0 15,35 0-15,72 0 16,34 0 0,18-36-1,-18 36 1,124 0-1,-88 0 1,0 0 0,-160 0-1,37 0 1,-36 0-16,35 0 0,-35 0 16,70 0-1,-35 0 1,-17 0-1,35 0 1,35 18 0,71-18-1,-124 0-15,88 0 16,-52 0 0,34 0-16,72 0 15,-72 0 1,72 0-1,-54 0 1,71 0 0,-106 35-1,106-35 1,-71 0-16,54 0 0,70 0 16,123 0-1,-35 0 1,-35 0-1,0 0 1,35 18 0,-36-18-1,1 0 1,-18 18 0,-194-18-16,36 0 15,-1 0-15,1 0 0,-54 0 16,159 17-1,-70-17 1,-89 0 0,36 18-1,176-1 1,-105-17-16,211 0 16,-265 0-1,0 0-15,36 0 16,-124 0-1,-70 0 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19-11-05T02:25:19.77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22842 10336 0,'36'18'172,"-1"-18"-156,-17 0-1,-1 0 1,1 0 31,-1 0-32,1 0 17,0 0-32,17 0 31,-17 0-16,-1 0 17,1 0-32,0 0 47,-1 0-16,1 0 0,-1 0-15,1 0-1,-18-18 32,18 18-31,17 0 31,0 0 0</inkml:trace>
  <inkml:trace contextRef="#ctx0" brushRef="#br0" timeOffset="1518.9761">23936 10301 0,'18'0'62,"-1"0"-30,1 0-17,0 0 16,17 0-15,0 0 0,-17 0-1,35 0 1,35 0 0,-53 0-1,-17 0-15,35 0 16,-36 0-1,1 0 1,0 0 15,17 0 16,-18 0-16,1 0-15,0 0 0,-1 0 31,1 0-16,0 0 0,17 0-15,0 0-1,-17 0 17,0 0-17,-1 0 16,18 18-15,1-18 0,-1 0 15,-17 0-15,-1 0-1,1 0 16</inkml:trace>
  <inkml:trace contextRef="#ctx0" brushRef="#br0" timeOffset="4066.3122">22666 10336 0,'18'0'375,"-1"0"-360,1 0 16,0 0 16,-1 0 250,1 0-266,-1 0-15,1 0 47,0 0 140,-1 0-110,1 0-61</inkml:trace>
  <inkml:trace contextRef="#ctx0" brushRef="#br0" timeOffset="81512.8724">22348 14482 0,'71'0'250,"-18"0"-250,17 0 16,19 0-1,-54 0 1,-17 0 0,-1 0-16,1 0 78,0 0-47,17 0-15,0 0 15,-17 0-31,-1 0 47,19 0-16,-19 0 0,1 0-15,0 0 15,-1 0 16,1 0 0,-1 0 0,1 0-32,0 0 79,-1 0-31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19-11-05T02:33:34.888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15699 9596 0,'17'0'125,"19"0"-93,-19 0-32,18 0 15,-17 0 1,17 0-16,1 0 15,-1 0-15,-17-18 16,-1 18 0,18 0-1,1 0 1,-19 0 0,19 0 15,17 0-16,-36 0 1,1 18 15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19-11-05T02:34:41.27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16422 13758 0,'35'0'187,"-17"0"-171,-1 0-1,36 0 1,-17 0 0,87 18-1,71 0 1,-18-18-1,1 0 1,-54 17 0,18-17-1,-123 0-15,53 0 16,-18 0 0,-36 0-16,54 18 15,-36-18 1,0 0-1,18 0 1,0 0 0,-18 0-1,-17 0 1,0 0-16,17 0 16,0 0-1,18 0 1,0 0-1,0 0 1,18 0 0,52 0-1,-70 0 1,0 0-16,0 0 16,-18 0-1,18 0 1,17 0-1,54 0 1,-18 0 0,-18 0-1,-17 18 1,-36-18 0,-18 0-16,19 0 46,-19 0-30,19 0 0,-1 0-1,0 0 1,-17 0 0,88 17-1,52-17 1,-105 0-1,-35 0 1,17 18 0,1-18-1,-1 0 1,-18 0 15,19 0-15,-19 0 15,36 0-31,-17 0 16,16 0-1,-34 0 1,0 0 15,52 17-15,-52-17-16,70 0 15,-70 0 1,17 0-16,53 0 16,-17 0-1,-18 0 1,17 0 0,-34 18 15,16-18-16,54 0 1,-17 0 0,-37 0-1,19 0 1,0 0 0,-19 0-1,-16 0 1,-19 0-16,19 0 15,17 0-15,-36 0 0,18 0 16,36 0 0,-36 0-1,1 0 1,-1 0 0,-17 0-1,-1 0 1,1 0-1,17 0 17,0 0-17,1 0 1,17 0 0,35 0-1,-53 0 1,18 0-1,0 0 1,0 0 0,53-18-1,-18 18 1,-35-17 0,-18 17-1,0 0 1,-17 0-1,0 0 32,-1 0-31,36-18 0,0 1-1,-18-1 1,1 18-1,-19 0 1,1 0 15,17-18 1,-35 1-32,18 17 15,-1-18 16,1 18 1,0 0-1,17-18-15,36 1-1,-36-1-15,-18 18 31,-17-18-15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19-11-05T02:36:59.862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7497 3228 0,'35'18'109,"-18"-18"-93,36 0-1,-17 17 17,-1-17-32,0 0 15,36 0 1,70 0 0,0 0-1,-70 0-15,-19 0 16,1 0-16,0 0 15,-35 0 1,52 18-16,-52-18 16,17 0-1,36 0 17,-53 0-32,34 0 15,90 0 1,-107 0-16,-17 0 15,17 0-15,-18 0 16,19 0 0,-1 0-1,-17 0 1,-1 0 0,1 0 15,17 0-16,36 0 1,-54 0 0,72 0-1,-54 0 1,-18 0 0,1 0-1,0 0 48,-1 0-48,1 0 32,88 0-31,-88 0-1,-1 0 1,1 0 0,17 17-1,0-17 1,1 0 0,-19 0-1,71 18 1,-70-18-1,0 0 1,-1 0 0,1 0 15,17 0-15,-17 0-1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19-11-05T02:37:01.481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12347 3404 0,'0'-17'78,"18"17"-62,-1 0-1,1 0 1,0 0 31,17 0-32,-17-18 1,70 18 0,18 0-1,0 0 1,-54 0 15,142 0-31,-35 0 16,-106 0-16,-18-18 15,18 18 1,-35 0 15,0 0 63,-1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19-11-05T02:37:04.401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19756 6932 0,'17'0'125,"18"0"-109,-17 0-16,35 0 15,35 0 1,106 0 0,-106 0-1,54 0 1,-107 0-16,-18 0 16,54 0-1,0 0 1,-36 0-1,35 0 1,-52 0 0,0 0-1,-1 0 157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19-11-05T02:37:05.839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12541 7003 0,'36'0'93,"-19"0"-93,54 0 16,17 0-16,300-18 16,0 18 15,-35 0-16,-106 0 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19-11-05T02:36:10.38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2646 1799 0,'17'0'62,"1"0"-46,17 0-1,-17 0 1,17 0 0,1 0-16,34 0 15,-52 0 1,141 0 0,-18 0-16,-53 0 15,229 0 1,54 0-1,-54 0 1,-17 0 0,-141 0-1,-106 0 1,-36 0-16,19 0 16</inkml:trace>
  <inkml:trace contextRef="#ctx0" brushRef="#br0" timeOffset="2619.3379">12418 5256 0,'0'0'0,"17"0"31,1 0 0,53 18-15,-18-18-16,-18 0 16,53 0-16,124 0 15,-89 0 1,36 0 0,-53 0-16,-71 0 31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19-11-05T03:11:06.87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8537 13882 0,'18'0'204,"35"0"-173,-18 0-31,53 0 15,-17 0 1,-1 0 15,36 0-15,-71 0 0,-17 0-1,35 0 1,0 17-1,35-17 1,18 18 0,0-18-1,-36 0 1,-34 0 0,-1 0-1,-17 0 1,-1 0-1,1 0 1,17 0 15</inkml:trace>
  <inkml:trace contextRef="#ctx0" brushRef="#br0" timeOffset="2241.0166">9472 13776 0,'0'18'141,"35"-1"-126,1 19 1,-19-19 47,1-17 93,0 18-109,-1-18 0,1 0 46,-18 17-77,0 1 328,0 0-329,-18-18 1,1 0 15,-1 0 0,18 17-15,-18-17 15,1 18 16,-1 0-47,0-18 31,18 17 16,-17 1-31,-1-18 0,0 18 30,-52 34-30,17-34 0,0 0-16,0-1 15,-17 19 1,52-36 0</inkml:trace>
  <inkml:trace contextRef="#ctx0" brushRef="#br0" timeOffset="5790.7254">9296 13688 0,'0'17'172,"17"-17"-141,1 0 32,-18 18-48,18-18 110,-18 18-109,17-18 0,1 0 31,0 0 46,-1 0-46,-17 17-31,18 1 46,-1-18 48,1 0 93</inkml:trace>
  <inkml:trace contextRef="#ctx0" brushRef="#br0" timeOffset="6759.8066">4904 13388 0,'35'-18'109,"0"18"-109,0 0 16,1 0 0,-19 0-1,1-17 1,0 17 15</inkml:trace>
  <inkml:trace contextRef="#ctx0" brushRef="#br0" timeOffset="8106.5509">4957 13406 0,'0'35'93,"0"0"-77,0 0 0,0 1-16,0-1 31,0-17 0,0-1 16,0 1-31,17-18 109,18 0-110,-17 0 17,0 0-1,-1 0 47,1 0 16,0 0-63,-1-18 47,-17 18-78,18 0 94</inkml:trace>
  <inkml:trace contextRef="#ctx0" brushRef="#br0" timeOffset="12192.7947">5345 13053 0,'0'53'109,"17"-36"-93,-17 1-1,18 17 1,-18-17-1,0 17 1,0 0 0,0 1-16,0-19 15,0 1-15,17 17 16,-17 1 0,0-1-1,0 0 1,0 0-1,0-17 1,0 0 0,18 17-16,-18 0 15,0-17-15,0-1 16,0 19 15,0-19-15,18 1-1,-18 0 1,0 17 15,0-17-15,0-1-16,17 1 16,-17 0-1</inkml:trace>
  <inkml:trace contextRef="#ctx0" brushRef="#br0" timeOffset="13052.1086">5433 13635 0,'0'-18'125,"17"18"-110,1-17 17,0 17 30,-1 0 16,1-18 0,0 18-62</inkml:trace>
  <inkml:trace contextRef="#ctx0" brushRef="#br0" timeOffset="13802.5444">5592 13176 0,'17'-17'15,"-17"-1"1,35 18 15,-17 0-15,0 0 31,-1 0-16,1 0-15,0 0 15,-18 18-15,17-18 15</inkml:trace>
  <inkml:trace contextRef="#ctx0" brushRef="#br0" timeOffset="14646.5033">5627 13282 0,'53'0'109,"-18"-18"-78,-17 18-15,-1 0 15,1 0-15,0 0 46</inkml:trace>
  <inkml:trace contextRef="#ctx0" brushRef="#br0" timeOffset="15726.006">5768 13423 0,'0'0'0,"-18"0"15,1 0 48,-1 0-48,18 18 1,-18-18 15,18 17-15,-17-17-1,17 36 17,0-1-17,0-17 1,17-1 0,-17 1-1,18 0 1,17-1-1,-17 1 1,17-18 31,0-18 0,-17 18-32,-18-17 1,0-19 15,0 19-15,0-1 0,0 0-1,0-17 1,0 17-1,0 1 32,-18 17-15,1-18-1,-1 18-16,1 0 1</inkml:trace>
  <inkml:trace contextRef="#ctx0" brushRef="#br0" timeOffset="16351.3526">5874 13388 0,'35'0'78,"0"0"-62,-17 0 0,0 0-1,-1 0 16,1 0 16,-1 0-31</inkml:trace>
  <inkml:trace contextRef="#ctx0" brushRef="#br0" timeOffset="16960.6853">5962 13494 0,'18'0'156,"-1"0"-140,1-18 0,17 0-1</inkml:trace>
  <inkml:trace contextRef="#ctx0" brushRef="#br0" timeOffset="17543.5742">6050 13264 0,'0'36'78,"0"-19"-78,0 1 16,0 17-16,0 1 31,18-1-15,-18 18-1,0-18 1,17-17 0,-17-1-1,0 1 17</inkml:trace>
  <inkml:trace contextRef="#ctx0" brushRef="#br0" timeOffset="18668.5288">6015 13794 0,'-18'0'32,"1"0"-17,-1 0 1,-17 0 0,17 17-1,18 1 1,-18-18 15,18 35 32,18 0-48,-18-17 1,35 17 15,1 1-15,-19-36-1,1 0 17,-1 0-1,1 0-16,17 0 1,1-36 0,-36 19-1,35-1 1,-17 0 0,-18-52-1,0 35 16,0-1 1,-18 19-17,0-1 32,1 18-16,-1 0 1,0 0-17,1 0 1,-1 0 31,0 0-16,1 0 0</inkml:trace>
  <inkml:trace contextRef="#ctx0" brushRef="#br0" timeOffset="19575.1068">6297 13264 0,'0'18'94,"0"35"-79,0-18 1,-18-17-16,18 35 16,-35 0 15,35-36-15,0 1-1</inkml:trace>
  <inkml:trace contextRef="#ctx0" brushRef="#br0" timeOffset="20106.3227">6279 13441 0,'18'0'110,"17"0"-95,-17 0 1,17 17 0,-17 19-1,0-36 1,-1 17-1,1 1 95</inkml:trace>
  <inkml:trace contextRef="#ctx0" brushRef="#br0" timeOffset="20859.5583">6421 13353 0,'0'-18'125,"17"18"-110,1-35 1,-1 17 0,1 18 30,0 0-14,-1 0-17,1 0 95</inkml:trace>
  <inkml:trace contextRef="#ctx0" brushRef="#br0" timeOffset="21281.3374">6544 13212 0,'0'35'94,"0"-35"-78,53 211 77</inkml:trace>
  <inkml:trace contextRef="#ctx0" brushRef="#br0" timeOffset="24123.4029">6526 13705 0,'-17'0'78,"-1"18"-62,18 0 15,-18-1-15,18 19 0,0-1-1,0-17 16,0-1 1,0 1-1,0-1 0,18-17-15,0 18 15,17-18 0,-17 0-15,17 0 15,-17 0-15,-1 0-1,1 0 1,-1 0 15,-17-18-15,18-17 0,0 35-1,-18-35 1,0 17 15,0-17-15,0 17-1,0 1 1,0-1 46,-18 18-46,18-18 0,0 1 31,-18 17-32,1 0 1,-1 0 46,1 0-30,-1 0-1,0 0 78</inkml:trace>
  <inkml:trace contextRef="#ctx0" brushRef="#br0" timeOffset="25483.1639">7250 13317 0,'17'-17'125,"1"-1"-109,17 18-16,-17 0 15,-1 0 16,1-18 1,0 18 30,-18 18-46,0 17-1,0-17 1,0 0 0,0-1-1,-18 19 1,0 16 0,1-52-1,17 18 1,0 0 140,0-1-140,0-17-16,0 89 93</inkml:trace>
  <inkml:trace contextRef="#ctx0" brushRef="#br0" timeOffset="28437.9385">7338 13441 0,'17'0'62,"1"0"-46,0 17-1,17-17 17,-17 18-17,-18 0 1,17-1 0,19-17 15,-36 18-16</inkml:trace>
  <inkml:trace contextRef="#ctx0" brushRef="#br0" timeOffset="29359.7471">7479 13476 0,'0'-18'125,"0"-17"-109,0 18 0,35-1-1,-17-17 1,-1 17-1,1 18 1</inkml:trace>
  <inkml:trace contextRef="#ctx0" brushRef="#br0" timeOffset="29891.1884">7585 13247 0,'0'17'63,"0"19"-47,0-19-1,0 19 1,0-1-1,0-17 1,0-1 62,17-17-47</inkml:trace>
  <inkml:trace contextRef="#ctx0" brushRef="#br0" timeOffset="30844.2729">7426 13652 0,'18'0'47,"17"-17"-32,0-1-15,0 18 16,-17-17 0,0-1-1,-18 36 188,0-1-187,0 18 0,0 1-1,0-1 17,0-17-1,0-1-16,17 1 1,-17 0 15,0-1-15</inkml:trace>
  <inkml:trace contextRef="#ctx0" brushRef="#br0" timeOffset="32704.2024">7814 13282 0,'-18'18'156,"18"-1"-140,0 1-1,0 0 1,0-1 31,18 1-32,0-18 1,-1 0 15,1 0-15,0-18 0,-1 18-1,18-17 16,-35-1-15,0 0 0,0 1 46,0-1-31,0-17-15,0 17 0,0 1 31,-35 17-1,0 0 1,17 0 0,1 0 31</inkml:trace>
  <inkml:trace contextRef="#ctx0" brushRef="#br0" timeOffset="33344.7822">7832 13476 0,'0'18'63,"17"-1"-16,-17 19-32,0-19 16</inkml:trace>
  <inkml:trace contextRef="#ctx0" brushRef="#br0" timeOffset="34079.3706">7902 13458 0,'18'18'172,"-18"0"-157,17-18 1,-17 17 109</inkml:trace>
  <inkml:trace contextRef="#ctx0" brushRef="#br0" timeOffset="35048.2873">7779 13617 0,'35'0'79,"-17"0"-64,-1-17-15,19-1 16,-1 18-1,-18-18 1,1 18 15,0 0-15,-1 0 0,19 0 15,-19 0 16</inkml:trace>
  <inkml:trace contextRef="#ctx0" brushRef="#br0" timeOffset="36709.1661">7885 13758 0,'-18'0'125,"0"0"-109,1 18 31,17 0-32,0-1 17,0 1-17,0 0 1,0-1-1,0 1 17,17-18-17,-17 17 1,18-17 15,0 18 0,17-18-15,0 0 31,0 0-16,-17 0-15,-18-18 31,18 18-32,-1-17 17,-17-1-17,18 1 1,-18-1 15,0 0 0,0 1-15,0-19 31,-18 19-32,1 17 95,-1 0-79,0 0 0,1 0 1,-1 0-1,0 0 16,1 0-16,-1 0 47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19-11-05T02:50:35.425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9260 6685 0,'18'0'78,"0"0"-47,-1 0 1,1 0-1,0 0-16,-1 0 1,1 0 0,0 0 249,-1 0-249,1 0 0,-1 0 30,1 0-30,0 0 0,-1 0 562,1 0-484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19-10-29T03:20:39.097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16281 3140 0,'70'-18'125,"-34"0"-125,34 18 15,177 0 1,176 0 0,-123 0-1,18 0 1,-1 0-1,18 0 1,-70 18 0,-53-18-1,-124 18 1,71-18-16,-71 0 16,35 35-1,54-35 1,-36 18-1,17-1 1,-34-17 0,-1 0-1,-52 0-15,70 0 16,-53 0-16,0 0 16,54 0-1,-1 0 1,-18 0-1,-17 0 1,-35 0 0,-36 0-1,18 0-15,-36 0 16,1 0-16,53 0 16,-19 0-16,90 0 31,-37 0-16,19 0 1,-1 0 0,-34 0-1,-19 0 1,18 0 0,-17 0-1,-18 0 1,0 0-1,-18 0 1,53 0 0,36 0-1,34 0 1,-34 0-16,17 0 16,-53 0-1,-35 0 1,35 0-1,-35 0 1,35 0 0,36 0-1,52 0 1,54 0 0,-36 0-1,-106 0-15,0 0 16,53 0-16,-70 0 0,17 0 15,106 0 1,-71 0 0,18 0-1,-52 0 1,-1 0 0,53 0-1,194-17 1,-194 17-1,36-18 1,-36 18 0,-53 0 15,18-18-15,17 18-1,124-17 1,-123-1-16,87 0 15,-123 18-15,1 0 16,52-17 0,-35 17-1,-36 0 1,-17 0 0,-18 0-1,18 0 1,0 0-1,0 0-15,0 0 16,106-18 0,-106 18-16,53 0 31,35 0-15,-88 0-1,52 0 1,19 0-1,70 0 1,-18 0 0,18 0-1,18-17 1,-89 17 0,36 0 15,0 0-16,17 0 1,-87 0-16,-37 0 16,37 0-16,-1 0 15,0 0-15,106 0 16,-35 0 0,-36 17-1,-52-17 1,-36 0-1,36 18 1,52-1 0,-17 1-1,-53-18 1,88 0-16,-106 0 16,18 0-1,18 0 1,52 0-1,18 18 1,-17-18 0,-36 0-1,-53 0-15,1 0 16,-19 0 0,89 0-1,88 35 1,18-17-1,-36-18 1,-35 0 0,-53 17-1,-70-17 110,0 0-109,17 0 15,-17 0 0,17 0-15,-17 0 0,-1 0-1,18 0 1,-17 0 0,17 0-1,1 0 1,-19 0-1,19 0 1,-19 0 0,1 0-1,-1 0 1,1 0 0,17 0-1,-17-17-15,35-1 16,-35 0-1,-1 18 17,1 0-17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19-11-05T02:50:37.175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10971 7726 0,'18'0'94,"0"0"-47,-1 0 0,1 0 15,17 0-30,-17 0-1,-1 0 31,1 0 173,0 0-188,-1 0-16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19-11-05T02:50:39.047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9437 8784 0,'17'0'140,"1"0"-124,0 0-16,-1 0 47,1 0-32,17 0-15,-17 0 32,0 0-1,-1 0 0,1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19-11-05T02:50:40.962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5733 15081 0,'17'0'31,"19"0"-15,-19 0 15,18 0 1,-17 0-1,17 0 0,-17 18-15,0-18 46,-1 0-31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19-11-05T02:51:21.295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19244 6685 0,'18'0'109,"17"18"-93,0-1 0,0 1-1,54-18 1,17 18 0,35-18-1,53 0 1,-106 0-16,141 0 15,-105 0-15,-36 0 16,106 0 0,-71 0-1,-17 0 1,35 0 0,-35 0-1,53 0 1,35 53-1,-106-53 1,0 0 0,18 17-16,-35-17 15,70 0 1,-53 0 0,0 0-1,-70-17 1,35-1-1,35 0 17,-35 18-32,-36 0 62,1 0-31,0-17-15,-1 17 15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19-11-05T02:52:08.674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25929 8784 0,'35'0'172,"18"0"-156,-35 0-1,17 0-15,36-17 16,17 17 0,0-18-1,-17 18 1,-18 0 0,-18 0-1,18 0 1,53-18-1,-89 18-15,54 0 16,-36 0-16,0-17 16,1 17-1,17 0 1,0-18 0,-18 0-1,35 18 1,-34 0-16,34 0 15,-52 0 1,0 0-16,52-17 31,36-1-15,-36 18 15,-17 0-15,18 0-1,-1 0 1,54 0 0,-53 0-16,34 0 15,-52 0-15,0 0 16,35-18 0,1 18-1,-54 0 1,35 0-1,-34 0 1,34 0 0,36 0-1,-53 0-15,18 0 16,-19 0-16,-16 0 16,-1 0-1,18 0 1,-35 0-1,-1 0 1,1 0 218,-1 0-202,36 18-17,-35-18 1,17 0 15,1 18-31,-19-18 110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19-11-05T02:50:45.25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9543 6315 0,'0'-36'94,"17"19"-79,19-54 1,140-193 15,141-107-15,142 1 0,-159 229-1,-71 35 1,-141 71-1,-70 35 1,0-18 15</inkml:trace>
  <inkml:trace contextRef="#ctx0" brushRef="#br0" timeOffset="2003.4298">9596 6015 0,'0'17'156,"0"36"-124,-18-35-17,18 0-15,0 17 63,0-17-48,-18-1 1,18 1 15,0 0 32,0-1 46,36-17 141,-1 0-250,-18 0 16,19-17 31,-19 17-32,1 0 48,0 0-48,-1 0 1,1 0 250,0 0-220,-18-18-14,35 18 15</inkml:trace>
  <inkml:trace contextRef="#ctx0" brushRef="#br0" timeOffset="3293.8803">11501 4269 0,'17'0'78,"36"0"-78,-35-18 16,17 0-1,-17 18 1,-1 0 15,-17 36 94,0-19-125,0 1 16,-35 52 0,-18-17 15,-17 18-16,70-53 1,-89 105 78,89-105-79</inkml:trace>
  <inkml:trace contextRef="#ctx0" brushRef="#br0" timeOffset="3793.7813">11501 4516 0,'17'0'31,"1"17"16,17-17-31,0 35-1,-35-17 1,18-18 15,0 18 1</inkml:trace>
  <inkml:trace contextRef="#ctx0" brushRef="#br0" timeOffset="4309.7483">11589 4551 0,'17'-18'94,"1"1"-79,17 17 1,1-18 0,-19 0-1,1 1 1,-1 17 15</inkml:trace>
  <inkml:trace contextRef="#ctx0" brushRef="#br0" timeOffset="4809.7799">11747 4374 0,'0'18'62,"0"0"-46,0 17-16,18 0 31,-18-17-15,0 17 15,0 0-15,0-17-1,0 17 1,0-17-1</inkml:trace>
  <inkml:trace contextRef="#ctx0" brushRef="#br0" timeOffset="5404.3597">11818 4269 0,'18'35'93,"-18"0"-77,0-17-16,0 17 31,0 71-15,0-71-1,0 18-15,0-18 16,17-35 0,-17 36-1,0-1 1,0-17 0,18-1-1</inkml:trace>
  <inkml:trace contextRef="#ctx0" brushRef="#br0" timeOffset="6232.9328">11924 4374 0,'0'18'78,"0"35"-62,18-53-16,-18 35 16,0-17 15,0 17-16,17-17 1,-17-1 0,0 19-1,0-19 48,0 1-48,35-36 64,18-17-33,-35 17-46,0 18 16,17-17 0</inkml:trace>
  <inkml:trace contextRef="#ctx0" brushRef="#br0" timeOffset="6811.019">12065 4480 0,'0'-17'94,"0"-1"-78,35 0-1,-17 1 17</inkml:trace>
  <inkml:trace contextRef="#ctx0" brushRef="#br0" timeOffset="7342.7633">12118 4269 0,'18'0'78,"-18"35"-63,0-17 1,17-1 0,1 36-1,-1 18 1,-17-36 0,0 0-1,0-17 1,0-1-1,0 19 17,0-19-17</inkml:trace>
  <inkml:trace contextRef="#ctx0" brushRef="#br0" timeOffset="11045.7112">12524 4163 0,'0'35'62,"0"18"-30,17-18-17,-17 1 17,0-19-32,0 1 46,0-1-14,0 1 15,18-18-16,-18 18-16</inkml:trace>
  <inkml:trace contextRef="#ctx0" brushRef="#br0" timeOffset="22927.0752">12241 4180 0,'18'-17'141,"0"17"-125,-1-18-1,1 18 1,0 0-1,-18-18 64,17 18 77,-17 36-125,0-19-15,0 1 46,0 0 32,0-1-63,0 1 563,-17-18-578,17 18-1,-18-18 141,18 35 16,0-17-156,0-1 15,18 18 0,-18-17 110,17-18 47,1-18-173,-1 18 1,1-17 15,0 17 0,-1 0 1,-17-18-17,18 18 1</inkml:trace>
  <inkml:trace contextRef="#ctx0" brushRef="#br0" timeOffset="24492.9801">12418 4551 0,'0'-18'46,"0"1"-30,53-19 0,-36 36-1,1 0 1,17-17 0,-17 17 15,0 0 63,-18 35-48,0-17-30,0 17 0,0 0-1,0 0 1,0 1 0,0-19-1,0 1 16,0 0-15,17-18 15</inkml:trace>
  <inkml:trace contextRef="#ctx0" brushRef="#br0" timeOffset="89120.4756">23283 7514 0,'0'18'140,"0"17"-124,-17-35 0,-1 53-1,18-35 1,-18 35-1,1-36 17,17 36-32,0-18 15,0 1 17,0-19-17,0 1 1,0 0-1,0-1 1,0 1 15,0-1-15,17 1 0,1 0 30,-18-1-30,18-17 15</inkml:trace>
  <inkml:trace contextRef="#ctx0" brushRef="#br0" timeOffset="89932.9168">23830 7426 0,'-18'18'94,"1"17"-79,17 0-15,-18-17 16,-17 35-1,0-18 1,17-35 0,18 18-1</inkml:trace>
  <inkml:trace contextRef="#ctx0" brushRef="#br0" timeOffset="90542.251">23724 7567 0,'18'0'46,"0"0"-14,17 18-1,-18 17-15,1-17-1,0-18 1,-1 17 15,-17 1 47,36 0-62,-19-1-1</inkml:trace>
  <inkml:trace contextRef="#ctx0" brushRef="#br0" timeOffset="91370.9148">23936 7426 0,'18'0'78,"-18"18"78,0 35-140,17-36 0,-17 1-1,0 17 1,0-17 0,0 17-1,0 18 1,0-35 15</inkml:trace>
  <inkml:trace contextRef="#ctx0" brushRef="#br0" timeOffset="91777.1367">23971 7514 0,'18'0'63,"0"0"-48,17 0 16,0 0-15,-17 0-16,17 0 16</inkml:trace>
  <inkml:trace contextRef="#ctx0" brushRef="#br0" timeOffset="93138.2664">23830 7832 0,'0'35'141,"0"18"-126,0 0-15,18 35 16,-18-53 0,0 1-1,0-19 1,0 1 15,17-18 63,1 0-63,0 0-15,17-18-1,-17 1 1,-18-1 0,35 18 15,0 0-15,-35-18 109,0-35-110,0 36 1,0-19-16,0 19 15,0-1 1,0 0 15,0 1-15,0-1 0,0 1 15</inkml:trace>
  <inkml:trace contextRef="#ctx0" brushRef="#br0" timeOffset="93940.0148">23883 8061 0,'18'-18'171,"-18"1"-155,35-19 0,-17 36-1,-1 0 95,1 0-79</inkml:trace>
  <inkml:trace contextRef="#ctx0" brushRef="#br0" timeOffset="114914.5243">24483 7479 0,'-18'18'32,"0"-1"15,18 1 46,0-1 1,0 1-47,0 17-16,0-17 0,0 0-15,18-18 15,-18 17-15,18 1 0,17-18 93,-17 0-47,-1 0-46,1 0 31,-18-18-31,18-17-1,-18 17 1,0 1 31,0-1 46,0 0-61,0 1 30,0-1-46,-18 1-1,0 17 157</inkml:trace>
  <inkml:trace contextRef="#ctx0" brushRef="#br0" timeOffset="115590.8808">24712 7373 0,'0'18'63,"0"17"-47,0 36-1,0-1 1,0-35-1,0 1 1,0-19 15,0 1-31,0 0 16,0-36 140</inkml:trace>
  <inkml:trace contextRef="#ctx0" brushRef="#br0" timeOffset="117092.0708">24536 7902 0,'0'53'63,"0"-35"-48,0 17 16,0 0 1,0 1-1,17-19 172,1-17-172,17 0 1,-17 0-17,0 0 1,-1 0 15,1 0-15,-1 0 109,-17-17-110,18 17 1,-18-18 156,0-35-157,0 18 1,0 17 0,0-70 15,0 53-15,0-1-1,0 19 1</inkml:trace>
  <inkml:trace contextRef="#ctx0" brushRef="#br0" timeOffset="117904.5189">24571 7990 0,'18'-17'93,"-1"17"-61,19-18-32,-19 18 15,1 0 32,-1 0-16</inkml:trace>
  <inkml:trace contextRef="#ctx0" brushRef="#br0" timeOffset="119061.0934">24906 7497 0,'35'-18'78,"-17"18"-78,17 18 62,-17-18-31,-18 35-15,18 0 0,-1-17-1,-17-1 1,18 1 0,-18 0-1,17 17 16,-17 0-31,0-17 63,0-1-47,0 19 30,0-1-30,0-17 0,0-1-1,0 1 1,-17 0 0,-1 17 15,18-18-16,-17 1 32,-1 0-15,0-18 30</inkml:trace>
  <inkml:trace contextRef="#ctx0" brushRef="#br0" timeOffset="237803.9353">10601 10213 0,'18'0'125,"-1"0"-109,1 0-1,0 0 17,-1 18-17,1-18 1,17 0-1,-17 0 32,-1 0 0,19 0-16,-1 0-15,18 0 0,0 0-1,0 0 1,-18 0 0,-17 0 15,-1 0 16,54 0-32,-54 0 1,1 0-16,17 0 16,-17 0-1,0 0 16,35 0 1,-36 0-17,1 0 1,17 0 0,-17 0-1,35 0 1,-36 0-1,19 0 1,-19 0 15,18 0 1,-17 0-17,17 0-15,-17 0 63,17 0-48,-17 0 1,52 0 0,19 0-1,-72 0 1,19 0-1,-19 0 1,19 0 0,-19 0 15,1 0-31,-1 0 31,1 0-15,0 0-1,-1 0 1,1 0 15,17 0-15,1 0 0,-19 0 15</inkml:trace>
  <inkml:trace contextRef="#ctx0" brushRef="#br0" timeOffset="240637.4492">10336 16633 0,'18'0'172,"0"0"-141,17-17-15,0 17-16,18-18 31,35 1-15,1 17 0,-1 0-1,-53 0 1,-17 0-16,-1 0 172,19 0-157,-19 0 1,1 0 0,17 0-1,0 0 1,-17 0-16,0 0 15,-1 0 1,1 0 0,0 0-1,-1 0 1,36 0 0,-35 0-1,35 0 1,-18 0-1,0 0-15,-17 0 16,0 0-16,-1 0 16,1 0-1,-1 0 1,1 0 31,0 0-32,-1 0 1,1 0 31,0 0-31,-1 17 30,1-17-14,17 0-17,-17 0 32,-1 0-31,36 0-1,-35 0 1,0 0 0,-1 0-1,1 0 32,0 0-16,-1 0 16,1 0 0,17 0 47,-17 0-78,-1 0-1,1 0 48,0 0-32,-1 0 47,1 0-47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19-11-05T03:29:35.329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2081 7373 0,'18'0'125,"0"0"-109,17 0-1,0 0 1,0 0-1,-17 0 1,70 0 0,142 18-1,105-1 1,18 36 0,-177-53-16,177 18 15,-195-18-15,-105 0 16,124 18-1,-142-18 1,-17 0 0,35 0 62,-18 0-78,0 0 15,0 0 1,36 0 0,52 17-1,-17-17 1,-18 0 0,-35 18-1,-35-18 16,0 0-15,17 0 15,53 0-15,-70 0 0,35 17-1,17-17 1,-34 0-16,16 0 15,-16 0-15,-19 0 32,1 0-32,17 0 0,-17 0 15,17 0 1,-17 0 0,35 0 15,17 0-31,-34 0 15,34 0-15,-17 0 16,-18 0-16,36 0 16,-36 0-1,0 0 1,1 0 0,-19 0 15,36 0-16,0 0 1,53 0 0,-71 0-16,89 0 15,-89 0-15,36 0 16,105 0 0,18 0-1,-70 0 1,52 0-1,-53 0 1,-105 0-16,88 0 16,-89 0-16,1 0 15,0 0 1,-1 0 0,72 0-1,-54 0 1,53 0-1,0 0 1,-17 0-16,-18 0 16,17 0-1,-52 0 1,17 0 0,53 0-16,71 18 15,70-18 1,18 18-1,0-18 1,-70 0 0,17 0-1,-71 0 1,-35 0 15,-17 0-15,52 0-1,89 0 17,0 0-17,-71 0-15,-53 0 16,18 0-16,-53 0 0,0 0 16,88 0-1,-106 0 1,-17 0-1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19-11-05T03:32:17.19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12400 15134 0,'18'0'110,"52"0"-95,19 0 1,122 0-1,54 0 1,17 0 0,-70 35-1,-107-35 1,-52 0 0</inkml:trace>
  <inkml:trace contextRef="#ctx0" brushRef="#br0" timeOffset="984.6657">13070 15275 0,'-17'53'47,"17"-18"-31,0 1-16,-18 34 15,-35 36 1,36-53-16,-19 88 16,36-106-16,0 36 15,0 17 1,0-53 0,0 1-1,88-36 141,-70 0-156,35-18 16,123 18 0,-123 0-16,36-18 15,-54 18 1</inkml:trace>
  <inkml:trace contextRef="#ctx0" brushRef="#br0" timeOffset="2140.8561">13159 15840 0,'17'0'141,"1"17"-110,52 1-15,-34-18-1,-19 0 1,1 0 0,0 18 46,-1-1-46,1 1-1,-18 0 110,-35 34-109,17-34 0,0 0-1,1 52 1,-19-34 0,36-19-1,-17 1 1,-1-1-1,1 1-15,-1 17 16,18-17 0,0 0-1</inkml:trace>
  <inkml:trace contextRef="#ctx0" brushRef="#br0" timeOffset="2906.8656">14164 15946 0,'18'0'78,"17"0"-63,-17 0 1,34 0-16,-16 0 16,34 0 15,-52 0-16,17 0 1,-17 0 0</inkml:trace>
  <inkml:trace contextRef="#ctx0" brushRef="#br0" timeOffset="3595.3426">14323 15716 0,'0'18'31,"0"0"-15,0 17 0,0 18-1,-18-18 1,18 0-1,0 1-15,0-19 16,0 36 0,0-18-16,0-17 15,0 17 1</inkml:trace>
  <inkml:trace contextRef="#ctx0" brushRef="#br0" timeOffset="4970.6242">14499 15963 0,'-17'0'78,"-1"0"-63,18 35 1,0 1 0,0-19-1,18 36 1,-1-53 93,1 0-62,-1 0-16,-17-17 1,18-19-1,0-17 0,-1 36 0,-17-1 32,0 1-32,-17 17 0,-1-18 32,0 18 15,1 0-15</inkml:trace>
  <inkml:trace contextRef="#ctx0" brushRef="#br0" timeOffset="6804.2846">14870 15681 0,'0'-18'31,"-18"18"32,0 0-48,1 0 17,-1 0-17,0 0 1,1 0 46,-1 0-46,18 18 31,0 0 0,0-1-16,0 1 0,18 0 1,-18 17-17,17-35 16,1 17-15,0 1 0,-1-18 31,1 18-1,-18-1-30,0 1 0,18 17-1,-1-17 1,-17 0 31,0 17-32,0 0 1,0-17 0,0 17-1,0-17 1,0-1 0,0 1-1,0 0 1,-35-1-1,17 1 17,1-18-32,-1 0 31,-17 17-15,17-17-1,18 18 1,-18-18 15,1 0-15,-1 0 46</inkml:trace>
  <inkml:trace contextRef="#ctx0" brushRef="#br0" timeOffset="7447.8635">14940 16034 0,'18'0'31,"-1"0"0,19-18-15,-19 0-1,1 1 17,0 17-17,-1 0 1,1 0-1,-18-18 17,18 18-17,-1 0 1,-17-17 0,18 17 15</inkml:trace>
  <inkml:trace contextRef="#ctx0" brushRef="#br0" timeOffset="8025.9484">15028 15822 0,'0'53'47,"0"-35"-31,0-1-16,0 19 15,0 16 1,0 1 0,0 0-1,0-17 1,0-19-16,0 1 15,0-1 17</inkml:trace>
  <inkml:trace contextRef="#ctx0" brushRef="#br0" timeOffset="9502.2388">15169 15928 0,'0'35'47,"0"-17"-47,0-1 16,0 1-1,0 0 1,0-1 0,0 19 15,0-19-16,0 1 1,0 0 0,0-71 202,0 35-218,0-17 16,0-36 0,18 54-1,0-1 1,-18-17 15,17 35-15,-17-18 15,18 18 47,0 0 16,-1 0-32</inkml:trace>
  <inkml:trace contextRef="#ctx0" brushRef="#br0" timeOffset="10558.031">15399 15875 0,'0'0'0,"17"35"62,-17-17-46,0 17-1,0-17 1,0-1 15,0 1-15</inkml:trace>
  <inkml:trace contextRef="#ctx0" brushRef="#br0" timeOffset="10667.3951">15416 16016 0</inkml:trace>
  <inkml:trace contextRef="#ctx0" brushRef="#br0" timeOffset="11339.2201">15399 15769 0</inkml:trace>
  <inkml:trace contextRef="#ctx0" brushRef="#br0" timeOffset="12812.215">15505 15875 0,'0'35'125,"0"18"-109,17-18-1,-17 1 1,0-1 0,0-53 93,0-17-109,0 0 16,0 17-1,0-17 1,18 17 31,-1 1-16,1 17 78,0 35-93,-18-17 0,17-1-1,-17 1 1,0-1 62,0 1 0,0 0-62</inkml:trace>
  <inkml:trace contextRef="#ctx0" brushRef="#br0" timeOffset="14968.8696">15752 15840 0,'0'17'157,"0"1"-126,0 0-16,0-1 17,0 1-17,0 17 1,17-35 0,-17 18-1,18-1 16,-18 1-15,17-18 0,1 0 15,0 0-15,-1 0 15,-17-35-31,0 0 31,0 17-15,0-17-1,0 17 95,-17 18 140,-1 0-235</inkml:trace>
  <inkml:trace contextRef="#ctx0" brushRef="#br0" timeOffset="16211.3708">15893 15893 0,'0'17'63,"17"1"-1,-17 0-46,18-1-1,-18 1 1,18 17 0,-18-17-1,0-1 16,17 19-15,-17-19 0,0 1-1,0 0 1,18-1 0,-18 1 46,0-1-46,0 1 31,0 0-1,-18-18-14,1 0-17,-1 0 17,0 0-17,1 0 32,-1 0-16,0-18 16,1 18-31,-1-18-1,18 1 17,-35 17-17,35-18 32</inkml:trace>
  <inkml:trace contextRef="#ctx0" brushRef="#br0" timeOffset="18487.1309">16739 15769 0,'-17'0'78,"-1"18"-63,18-1 1,-18 19 0,18-19-1,0 19 1,0-1-16,0-17 16,0-1-16,18-17 31,0 18-16,-1-18 1,36-18 0,-35-17-1,-1 35 1,1-18 15,-18-17-15,-18 0-1,1 17 17,17-17-32,-18 17 15,1 18 48,-1 0-16,18 18 0</inkml:trace>
  <inkml:trace contextRef="#ctx0" brushRef="#br0" timeOffset="18987.0961">16792 15946 0,'0'52'47,"0"-34"-32,0 0 1,0 17 0,0-17-1,0 35 1,18-18 0</inkml:trace>
  <inkml:trace contextRef="#ctx0" brushRef="#br0" timeOffset="19674.6774">16686 16192 0,'0'18'109,"36"-18"-93,-19 0-16,19 0 15,-1 18 1,-18-18 0,1 0-1,0 0 16</inkml:trace>
  <inkml:trace contextRef="#ctx0" brushRef="#br0" timeOffset="21371.3216">16951 15875 0,'0'35'63,"18"1"-47,-18-1-16,0-18 31,0 19-31,0-19 31,17 1-15,-17 0-16,0-1 15,0 1-15,0 0 32,18-18 77,17 0-62,-17 0-32,-1-18 32,1 18-31,17-18 31,-17 18-16,-18-17 78,0-1-93,0-17 0,0-1-1,0 19 1,0-1 0,0-35-1,0 18 1,0 17 109</inkml:trace>
  <inkml:trace contextRef="#ctx0" brushRef="#br0" timeOffset="22778.1457">17039 16051 0,'18'0'157,"17"0"-142,-17 0 1,17 0 0,-17-17-16,-1 17 15,1-18 16,0 18-15,-1 0 359,18 0-344,-17 0 204</inkml:trace>
  <inkml:trace contextRef="#ctx0" brushRef="#br0" timeOffset="23590.5837">17286 15875 0,'0'18'94,"0"-1"-78,0 19-1,0-1 1,0-18-16,0 1 31,0 0-15,0-1-1,0 19 1,18-19 0,-18 36-1,17-35 1,-17-1-16,0 1 15,0 0 1,0-1 47,0 1-48</inkml:trace>
  <inkml:trace contextRef="#ctx0" brushRef="#br0" timeOffset="26407.9117">17462 15910 0,'18'0'93,"17"0"-77,-17-17 0,0 17-1,-1 0 32,-17 17 141,0 1-173,0 17 17,0 0-1,18 1-31,-18-19 31,0 1-31,-18-18 203,1 0-187,-1 0-1,0 0 17,1 0 15,-1 0-16,0 0 63,1 0-48,17 53 126,0-35-156,0-1 0,0 1-1,0 17 1,0-17-1,0-1 1,0 36 0,17-53 93,1 0-93,17 0 15,1 0-15,-19-17-16,1 17 15,0-18 1,-1 18-1</inkml:trace>
  <inkml:trace contextRef="#ctx0" brushRef="#br0" timeOffset="27209.6434">17692 15928 0,'0'35'78,"17"0"-63,-17 1-15,0-19 32,0 36-32,0-35 15,18 35 1,-18-18 0,0-17 15,0-1-16,0 1 32,0-53 78</inkml:trace>
  <inkml:trace contextRef="#ctx0" brushRef="#br0" timeOffset="27693.9836">17727 16104 0,'18'0'78,"-1"0"-62,19 0 15,-1 0 0,-17 0-15</inkml:trace>
  <inkml:trace contextRef="#ctx0" brushRef="#br0" timeOffset="29366.1586">17956 16016 0,'18'0'109,"-18"18"-78,0 17 1,0-17-17,0-1 1,18 19 15,-1-19 16,1-17-16,0 0 0,-1 0 1,18 0-17,-17-35 1,0 17 0,-1-17-1,1 17 1,-18 1-1,0-1 17,0-17 15,-18 17-16,1 18-16,-1 0 48,0 0-47,1 0 46,-1 0-46,1 0 15,-1 0 63,18 18-16</inkml:trace>
  <inkml:trace contextRef="#ctx0" brushRef="#br0" timeOffset="30647.3184">18239 15928 0,'35'53'110,"-17"-18"-95,-18 0 17,17-17-32,-17 0 15,18-1 1,-18 1 0,0 17 15,17-17-31,-17-1 15,18-17 173,-18 18-110,18-18 0</inkml:trace>
  <inkml:trace contextRef="#ctx0" brushRef="#br0" timeOffset="31257.066">18468 15928 0,'35'0'78,"-17"0"-31,-1 0-32,1 0 1,0 0 46</inkml:trace>
  <inkml:trace contextRef="#ctx0" brushRef="#br0" timeOffset="32038.2592">18521 15928 0,'-35'0'31,"35"18"-16,-18-1 1,18 1 31,0 17-16,0-17-15,0 17-1,0 0 1,0-17 0,0 0-1,0-1 1,0 1 0,35-18 77,-17 0-77,17-18 0,-17 18-1</inkml:trace>
  <inkml:trace contextRef="#ctx0" brushRef="#br0" timeOffset="32725.7129">18680 15893 0,'17'0'31,"-17"17"-15,18-17 15,-18 18-15,0 17-1,0-17 1,0-1 15,0 19-15,0-19-1,17-17 17</inkml:trace>
  <inkml:trace contextRef="#ctx0" brushRef="#br0" timeOffset="33851.1169">18680 16210 0,'-18'0'16,"0"0"-1,18 18 95,0-1-95,0 19 32,0-1-15,18 0-17,0-35 1,-18 18 15,17 0-15,1-18-1,-1 0 32,1-18-31,0-17-1,-1 35 1,1-36 0,-18 19 15,0-1-15,0-17-1,0 17 1,0 0-1,0 1 1,-18 17 47,1-18-32,-1 18 0,0 0 0,1 0-15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19-10-29T03:20:41.530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20073 3016 0,'35'0'0,"-17"-17"32,17-1-17,1 0 1,69 18 0,-52 0-16,124-17 15,-19 17 1,1-18-1,18 18 17,17 0-17,-18 0 1,0 0 0,-105 0-16,17 0 15,-35 0-15,35 0 16,-53 0-16,89 0 15,17 0 1,71 0 0,-36 0-1,-70-18 1,53 18 0,-36 0-1,-88 0 1,1 0-1,-19 0-15,19 0 32,-1 0-17,0 0 1,106 0 0,0 0-1,36 0 1,-89 0-16,53 0 15,-88 0-15,18 0 16,34 0 0,1 0-1,35 0 1,-35 0 0,18 0-1,-36 0 1,-53 0-16,0 0 31,-17 0-15,88 0-16,17 0 15,-52 18 1,35-18 0,-36 0-1,-34 0 1,17 18 15,-1-18-31,19 0 16,0 0-16,-19 0 15,19 0 1,70 0 0,0 0-1,0 0 1,-88 17-1,-35-17-15,141 0 16,-106 0 0,-18 0-16,159 18 15,-53-18 17,-53 0-17,-70 0 1,-1 18-1,1-18 1,0 0 31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19-10-29T03:20:53.403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9225 4921 0,'18'0'94,"17"0"-78,-17 0-1,-1 0-15,177 36 16,36 16-1,-160-52 17,-35 18-17,71-18 1,-35 0-16,-53 0 16,-1 0 109,1 0-110,-1 0 1,19 18-1,-19-18 17,19 0-17,-19 0 1,1 0 15,0 0-15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19-10-29T03:20:55.268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18344 4815 0,'18'0'125,"35"18"-109,70-18-1,-70 0-15,36 0 16,-19 0 15,-17 0-15,-35 0 125,35 0-110,-18 0-31,35 18 15,-52-18 1,17 0 0,-17 0 15,17 0-15,-17 0 15,0 0-16,-1 0 17,1 0 30,-1 0-46,19 0-1,-1 0 1,-35 17 0,18-17 15,17 0-15,-17 0-1,-1 0 16,18 0-15,18 0 0,0 0-1,-17 0 1,-1 0 0,-17 0-1,-1 0 1,1 0 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19-10-29T03:26:21.84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18997 5239 0,'53'-18'94,"-18"0"-78,124 18-1,159 0 1,158 0 0,-88 18-1,-35 17 1,-159-35 0,-194 18 15</inkml:trace>
  <inkml:trace contextRef="#ctx0" brushRef="#br0" timeOffset="671.8954">19438 5433 0,'0'17'79,"-18"36"-79,1-17 15,-36 34 1,18-35-1,35-17-15,-36 17 16,36-17 0</inkml:trace>
  <inkml:trace contextRef="#ctx0" brushRef="#br0" timeOffset="1062.4881">19297 5680 0,'18'0'0,"-1"0"16,18 35 15,-17-35-15,0 18 0,-1-18 15,1 17 0,0 1-15</inkml:trace>
  <inkml:trace contextRef="#ctx0" brushRef="#br0" timeOffset="1547.3185">19562 5468 0,'17'0'46,"-17"35"-30,0 1 0,0-1 15,0-17-31,0 34 16,0 19-1,0-53 16</inkml:trace>
  <inkml:trace contextRef="#ctx0" brushRef="#br0" timeOffset="3752.2387">19650 5909 0,'-18'0'0,"0"0"46,18 35 79,0 1-125,0-19 32,0 1-17,0-1 1,0 1 0,18 0-1,0-1 16,-1-17 16,1 0-15,0 0-1,-1 0 0,-17-17-15,18 17-1,-18-18 17,0 0 30,0 1-46,0-1 46,0 1-46,-18 17-1,18-18 32,-17 18-31</inkml:trace>
  <inkml:trace contextRef="#ctx0" brushRef="#br0" timeOffset="13242.8635">19632 5574 0,'35'0'172,"-17"0"-141,0 0 47</inkml:trace>
  <inkml:trace contextRef="#ctx0" brushRef="#br0" timeOffset="13961.8115">19703 5415 0,'0'53'110,"17"-18"-95,-17 18-15,0-17 16,0 16 15,0-16-15,0-19 15</inkml:trace>
  <inkml:trace contextRef="#ctx0" brushRef="#br0" timeOffset="15516.1662">19932 5503 0,'18'0'187,"-1"0"-140,1 0-31,-1 0-1,1 0 17,0 18-17,-1 17 1,-17-17 0,0 0 15,0-1-16,-17-17 17,-1 0-17,0 0 1,1 0 15,17 18-15,0-1 46,0 1-46,0 0 0,0-1 15,0 1 16,35 0 0,0-1-1,-17-17-30,0 0 31,-1 0 0,-17-17 0</inkml:trace>
  <inkml:trace contextRef="#ctx0" brushRef="#br0" timeOffset="16125.6946">20179 5433 0,'0'53'94,"0"-18"-94,0 0 15,0-17-15,0 35 16,0 17 0,18-34-1,-18-1 16,0 18-15,0-36 0,0 1-1,0-36 95,0-17-95</inkml:trace>
  <inkml:trace contextRef="#ctx0" brushRef="#br0" timeOffset="16610.3134">20197 5644 0,'0'-17'63,"17"-1"-32,1 18-15,-18-17-1,17 17 1,1 0 15</inkml:trace>
  <inkml:trace contextRef="#ctx0" brushRef="#br0" timeOffset="17344.9486">20214 5697 0,'35'0'93,"-17"0"-46,0 0 0</inkml:trace>
  <inkml:trace contextRef="#ctx0" brushRef="#br0" timeOffset="18188.6354">20073 5944 0,'18'0'93,"-1"-17"-77,19 17-16,-1 0 16,-17 0-1,-1 0 17,1 35 46,-18 0-63,0 0 1,0 1 0,0 17-1,0-36-15,0 1 16,0 0-16,0-1 15,0 1 1,0 0 0</inkml:trace>
  <inkml:trace contextRef="#ctx0" brushRef="#br0" timeOffset="19807.2146">20637 5609 0,'0'0'0,"-35"18"31,35-1 0,0 1 32,0 17-48,0-17 1,0 17 15,18-17-31,-1 0 16,-17-1-1,18 18 1,0-17 0,-1 0-1,1-18 17,17 0-1,-17-18 0,-18-17 0,18 17-15,-18-17 15,0 17-15,0-17-1,0 17 17,0 1-17,-18 17 17,0 0 30,1 0-31,-1 0 63</inkml:trace>
  <inkml:trace contextRef="#ctx0" brushRef="#br0" timeOffset="21713.7091">20637 5627 0,'36'0'157,"-19"0"-142,19 0 1,-19 0 0,1 0 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19-11-05T02:23:18.902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11095 6791 0,'17'18'109,"19"-1"-93,34 19-1,1-36-15,70 17 16,-70-17 0,34 0-1,125 0-15,-142 0 16,71 0-1,52 0 1,177 0 0,-317 0-1,-18 0 1,-18 0-16,-17 0 16,-1 0-1,1 0 1,0 0-1,-1 0 17,36 0-17,-35 0-15,-1 0 32,19 0-17,-19 0 1,1 0 15,17 0-15,-17 0-1,0 0 1,17 0 0,-17 0-1,-1 0 1,1 0-1,17 0 17,-17 0-17,-1 0 1,1 0 0,17 0-1,1 0 16,-1 0-15,-18 0 0,36 0-1,-35 0 1,17 0 0,-17 0-1,0 0 1,17 0-1,0 0 1,-17 0 47,-1 0-48,36 0 48,-35 0-48,0 0 17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19-11-05T02:23:27.88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8132 7320 0,'35'0'265,"-18"0"-218,1 0-31,0 0 31,-1 0-32,1 0 1,0 0 46,-1 0 16,19 0-31,-1 0-31,0 0 15,-17 0-15,-1 0-1,19 0-15,-1 0 47,-17 0-31,-1 0 0,1 0 15,-1 0 16,1 0-16,0 0-15,-1 0 15,1 0 0,17 0-15,1 0-1,-1 0 1,-17 0 15,-1 0 0,1 0 16,-1 0 16,1 0-63,0 0 31,-1 0 16,1 0-31,0 0-1,-1 0 1,19 0-1,-1 0 32,-18 0-31,1 0 31,0 0-32,17 0 1,-17 0 15,-1 0-15,1 0 0,0 0 15,-1 0 0,1 0 16,-1 18-16,36-18 0,-35 0-31,0 0 47,-1 17-15,1-17 108,0 0-62,-1 0-46,19 0 30,-19 0-46,18 0-1,-17 0 1,0 0 15,-1 0 0,1 0-15,0 0 15,17 0-15,-17 0 15,17 0 0,-18 0 1,1 0-1,0 0 0,17 0-15,-17 0-1,-1 0 17,1 0-1,88 0 0,-18 0-15,0 0 15,0 0-15,-17 0-1,-53 0 1,-1 0 0,1 0-16,-1 0 187,1 0-140,0 0-31,-1 0 15,1 0-16,0 0 1,-1 0 31,1 0-31,-18-17-1,35 17 16,-17 0-15,-18-18 15,35 18 16,-17 0-16,-1 0-15,1-18 0,0 18 15,-1 0 31</inkml:trace>
  <inkml:trace contextRef="#ctx0" brushRef="#br0" timeOffset="11505.5996">14676 9119 0,'35'0'265,"0"0"-249,36 0-1,-18 0 1,-1 0 0,-34 0-16,0 0 15,-1 0-15,1 0 16,0 0 0,17 0-1,0 0 1,18-17-1,-18 17 1,54 0 0,-72 0-1,19 0 1,-1 0 15,0 0-15,-17 0-1,17 0-15,-17 0 16,17 0 0,0 0 15,-17 0-15,52 0-1,-52 0 1,17 0-1,36-18 1,-36 18 0,0 0-1,18 0 1,-17 0 0,17 0-1,-36 0 1,36 0-1,-18 0 1,-17 0 0,35 0-1,0 0 17,-36 0-32,1 0 15,0 0-15,-1 0 16,36 0-1,0 0 1,-35 0 0,105 0-1,-87 0 1,34 0 0,18 0-1,-35 0 16,0 0-31,0 0 16,18 0 0,-1 0-1,1 0 1,52 0 0,-87 0-1,16 0-15,-16 0 16,-1 0-16,-17 0 0,17 0 31,18 0-15,-36 0-1,1 0 32,17 0-16,18 0-15,-35 0 0,17 0-1,1 0 1,-1 0 0,35 0-1,-34 0 1,-19 0-1,54 0 1,-18 0 0,35 0 15,-18 0-15,-17 0-1,-17 0 1,34 0-1,-17 0 1,-18 0-16,1 0 16,34 0-16,-34 0 0,16 0 15,19 0 1,0 0 0,-36 0-1,18 0 1,-18 0-1,71 0 1,-36 0 0,-34 0 15,-19 0-31,54 0 16,-53 0-16,-1 0 15,36 18 1,-18-18-1,1 0 1,-19 0 0,19 0-1,-1 0 1,18 0 0,17 0-1,-34 0 1,-1 0-1,35 17 1,-34-17 0,-19 0-1,1 0 1,17 0-16,1 0 0,-1 0 16,0 0-1,-17 0 1,-1 0-1,19 0 1,-1 0 0,71 0-1,70 0 1,-35 0 0,-88 0-16,-35 0 15,17 0-15,-17 0 16,-1 0-1,54 0 17,-36 0-32,53 0 15,-17 0 17,-36 0-17,-17 0 1,17 0 15,0 0-15,1 0 31,-1 0-32,-17 0-15,-1 0 16,1 0-1,17 0 32,36 0-31,-36 0 0,71 0-1,-53 0 1,-18 0-1,-17 0 1,-1 0 0,1 0 109,0 0-94,-1 0-15,1 0-1,0 0 16,-1 0-15,18 18 47,-17-18-32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19-11-05T02:25:12.506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11747 3616 0,'18'0'125,"0"0"-125,17 0 16,-17 0-16,70 0 15,-53 0 1,36 0 0,-1 0-1,54 18 16,-89-18-31,18 0 16,17 0-16,-17 17 0,0-17 16,-35 0-1,35 18 1,-35-18 0,-1 0-1,1 0 1,-1 18 15,1-18-15,35 0-1,0 0 1,-35 0 0,34 0-1,-16 0 16,-19 0-15,1 0-16,17 0 16,-17 0-16,35 17 15,-18-17 1,18 0 0,-18 0-1,-17 0 1,0 18-1,35-18 1,-36 0 0,1 0-1,-1 0 1,54 17 0,-36-17-1,1 0 1,-19 0-1,1 0 17,-1 0-32,19 0 15,-1 0 32,-17 0-31,35 0-1,-36 0-15,18 18 16,1-18 0,-19 0 15,19 0-15,-1 0-1,0 0 1,1 0-1,-19 0 1,18 0 0,-17 0-1,17 0 17,-17 0-17,0 0 1,17 0-1,-17 0 1,-1 0-16,1 0 16,-1 0-1,1 0 17,0 0-17,-1 0 1,1 0 15,0 0 0,-1 0-15,1 0 187,17 18-156,-17-18-31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F9D23F-673A-4B38-AE72-F729B5221B15}" type="datetimeFigureOut">
              <a:rPr lang="ko-KR" altLang="en-US" smtClean="0"/>
              <a:t>2019-11-05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3713D6-8ED2-4EB8-899F-0AF282CBCD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98044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ko-KR"/>
            </a:pPr>
            <a:fld id="{26310CAF-CE29-447E-9E04-5F28250F8A37}" type="slidenum">
              <a:rPr lang="ko-KR" altLang="en-US" smtClean="0"/>
              <a:pPr>
                <a:defRPr lang="ko-KR"/>
              </a:pPr>
              <a:t>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728482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ko-KR"/>
            </a:pPr>
            <a:fld id="{26310CAF-CE29-447E-9E04-5F28250F8A37}" type="slidenum">
              <a:rPr lang="ko-KR" altLang="en-US" smtClean="0"/>
              <a:pPr>
                <a:defRPr lang="ko-KR"/>
              </a:pPr>
              <a:t>12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692350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ko-KR"/>
            </a:pPr>
            <a:fld id="{26310CAF-CE29-447E-9E04-5F28250F8A37}" type="slidenum">
              <a:rPr lang="ko-KR" altLang="en-US" smtClean="0"/>
              <a:pPr>
                <a:defRPr lang="ko-KR"/>
              </a:pPr>
              <a:t>47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008072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ko-KR"/>
            </a:pPr>
            <a:fld id="{26310CAF-CE29-447E-9E04-5F28250F8A37}" type="slidenum">
              <a:rPr lang="ko-KR" altLang="en-US" smtClean="0"/>
              <a:pPr>
                <a:defRPr lang="ko-KR"/>
              </a:pPr>
              <a:t>55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32276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 smtClean="0"/>
              <a:t>JAVA2_</a:t>
            </a:r>
            <a:r>
              <a:rPr lang="ko-KR" altLang="en-US" smtClean="0"/>
              <a:t>패키지와예외처리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A896B-175E-451E-AE64-9B166021A0D2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0034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 smtClean="0"/>
              <a:t>JAVA2_</a:t>
            </a:r>
            <a:r>
              <a:rPr lang="ko-KR" altLang="en-US" smtClean="0"/>
              <a:t>패키지와예외처리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A896B-175E-451E-AE64-9B166021A0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6207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 smtClean="0"/>
              <a:t>JAVA2_</a:t>
            </a:r>
            <a:r>
              <a:rPr lang="ko-KR" altLang="en-US" smtClean="0"/>
              <a:t>패키지와예외처리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A896B-175E-451E-AE64-9B166021A0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95550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본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304800" y="931818"/>
            <a:ext cx="11582400" cy="5715000"/>
          </a:xfrm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/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/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buSzTx/>
              <a:buFontTx/>
              <a:buChar char="•"/>
              <a:tabLst/>
              <a:defRPr/>
            </a:lvl3pPr>
          </a:lstStyle>
          <a:p>
            <a:pPr lvl="0"/>
            <a:r>
              <a:rPr lang="ko-KR" altLang="en-US" noProof="0" dirty="0" smtClean="0"/>
              <a:t>마스터 텍스트 스타일을 편집합니다</a:t>
            </a:r>
          </a:p>
          <a:p>
            <a:pPr lvl="1"/>
            <a:r>
              <a:rPr lang="ko-KR" altLang="en-US" noProof="0" dirty="0" smtClean="0"/>
              <a:t>둘째 수준</a:t>
            </a:r>
          </a:p>
          <a:p>
            <a:pPr lvl="2"/>
            <a:r>
              <a:rPr lang="ko-KR" altLang="en-US" noProof="0" dirty="0" smtClean="0"/>
              <a:t>셋째 수준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65625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12" y="107092"/>
            <a:ext cx="10058400" cy="609600"/>
          </a:xfrm>
        </p:spPr>
        <p:txBody>
          <a:bodyPr/>
          <a:lstStyle>
            <a:lvl1pPr marL="0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79975" y="6606746"/>
            <a:ext cx="1312025" cy="251254"/>
          </a:xfrm>
        </p:spPr>
        <p:txBody>
          <a:bodyPr/>
          <a:lstStyle>
            <a:lvl1pPr>
              <a:defRPr sz="1000" b="1"/>
            </a:lvl1pPr>
          </a:lstStyle>
          <a:p>
            <a:fld id="{808A896B-175E-451E-AE64-9B166021A0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4898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 smtClean="0"/>
              <a:t>JAVA2_</a:t>
            </a:r>
            <a:r>
              <a:rPr lang="ko-KR" altLang="en-US" smtClean="0"/>
              <a:t>패키지와예외처리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A896B-175E-451E-AE64-9B166021A0D2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2738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 smtClean="0"/>
              <a:t>JAVA2_</a:t>
            </a:r>
            <a:r>
              <a:rPr lang="ko-KR" altLang="en-US" smtClean="0"/>
              <a:t>패키지와예외처리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A896B-175E-451E-AE64-9B166021A0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2244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 smtClean="0"/>
              <a:t>JAVA2_</a:t>
            </a:r>
            <a:r>
              <a:rPr lang="ko-KR" altLang="en-US" smtClean="0"/>
              <a:t>패키지와예외처리</a:t>
            </a:r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A896B-175E-451E-AE64-9B166021A0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9917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 smtClean="0"/>
              <a:t>JAVA2_</a:t>
            </a:r>
            <a:r>
              <a:rPr lang="ko-KR" altLang="en-US" smtClean="0"/>
              <a:t>패키지와예외처리</a:t>
            </a:r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A896B-175E-451E-AE64-9B166021A0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9248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altLang="ko-KR" smtClean="0"/>
              <a:t>JAVA2_</a:t>
            </a:r>
            <a:r>
              <a:rPr lang="ko-KR" altLang="en-US" smtClean="0"/>
              <a:t>패키지와예외처리</a:t>
            </a:r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A896B-175E-451E-AE64-9B166021A0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6169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altLang="ko-KR" smtClean="0"/>
              <a:t>JAVA2_</a:t>
            </a:r>
            <a:r>
              <a:rPr lang="ko-KR" altLang="en-US" smtClean="0"/>
              <a:t>패키지와예외처리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08A896B-175E-451E-AE64-9B166021A0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457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 smtClean="0"/>
              <a:t>JAVA2_</a:t>
            </a:r>
            <a:r>
              <a:rPr lang="ko-KR" altLang="en-US" smtClean="0"/>
              <a:t>패키지와예외처리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A896B-175E-451E-AE64-9B166021A0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8845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" y="6639696"/>
            <a:ext cx="12192000" cy="2183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550" y="49427"/>
            <a:ext cx="10058400" cy="7002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9469" y="914400"/>
            <a:ext cx="11664779" cy="558525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79975" y="6639697"/>
            <a:ext cx="1312025" cy="2183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>
                <a:solidFill>
                  <a:srgbClr val="FFFFFF"/>
                </a:solidFill>
              </a:defRPr>
            </a:lvl1pPr>
          </a:lstStyle>
          <a:p>
            <a:fld id="{808A896B-175E-451E-AE64-9B166021A0D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67550" y="757882"/>
            <a:ext cx="9966960" cy="0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3960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hf hdr="0" ftr="0" dt="0"/>
  <p:txStyles>
    <p:titleStyle>
      <a:lvl1pPr algn="l" defTabSz="914400" rtl="0" eaLnBrk="1" latinLnBrk="1" hangingPunct="1">
        <a:lnSpc>
          <a:spcPct val="100000"/>
        </a:lnSpc>
        <a:spcBef>
          <a:spcPct val="0"/>
        </a:spcBef>
        <a:buNone/>
        <a:defRPr sz="3600" b="1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Wingdings" panose="05000000000000000000" pitchFamily="2" charset="2"/>
        <a:buChar char="§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emf"/><Relationship Id="rId5" Type="http://schemas.openxmlformats.org/officeDocument/2006/relationships/customXml" Target="../ink/ink8.xml"/><Relationship Id="rId4" Type="http://schemas.openxmlformats.org/officeDocument/2006/relationships/image" Target="../media/image12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emf"/><Relationship Id="rId4" Type="http://schemas.openxmlformats.org/officeDocument/2006/relationships/customXml" Target="../ink/ink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1.emf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2.xml"/><Relationship Id="rId5" Type="http://schemas.openxmlformats.org/officeDocument/2006/relationships/image" Target="../media/image20.emf"/><Relationship Id="rId4" Type="http://schemas.openxmlformats.org/officeDocument/2006/relationships/customXml" Target="../ink/ink11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customXml" Target="../ink/ink16.xml"/><Relationship Id="rId3" Type="http://schemas.openxmlformats.org/officeDocument/2006/relationships/image" Target="../media/image22.emf"/><Relationship Id="rId7" Type="http://schemas.openxmlformats.org/officeDocument/2006/relationships/image" Target="../media/image24.emf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5.xml"/><Relationship Id="rId5" Type="http://schemas.openxmlformats.org/officeDocument/2006/relationships/image" Target="../media/image23.emf"/><Relationship Id="rId4" Type="http://schemas.openxmlformats.org/officeDocument/2006/relationships/customXml" Target="../ink/ink14.xml"/><Relationship Id="rId9" Type="http://schemas.openxmlformats.org/officeDocument/2006/relationships/image" Target="../media/image25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customXml" Target="../ink/ink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emf"/><Relationship Id="rId4" Type="http://schemas.openxmlformats.org/officeDocument/2006/relationships/customXml" Target="../ink/ink18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emf"/><Relationship Id="rId13" Type="http://schemas.openxmlformats.org/officeDocument/2006/relationships/customXml" Target="../ink/ink24.xml"/><Relationship Id="rId3" Type="http://schemas.openxmlformats.org/officeDocument/2006/relationships/customXml" Target="../ink/ink19.xml"/><Relationship Id="rId7" Type="http://schemas.openxmlformats.org/officeDocument/2006/relationships/customXml" Target="../ink/ink21.xml"/><Relationship Id="rId12" Type="http://schemas.openxmlformats.org/officeDocument/2006/relationships/image" Target="../media/image36.emf"/><Relationship Id="rId2" Type="http://schemas.openxmlformats.org/officeDocument/2006/relationships/image" Target="../media/image31.png"/><Relationship Id="rId16" Type="http://schemas.openxmlformats.org/officeDocument/2006/relationships/image" Target="../media/image38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emf"/><Relationship Id="rId11" Type="http://schemas.openxmlformats.org/officeDocument/2006/relationships/customXml" Target="../ink/ink23.xml"/><Relationship Id="rId5" Type="http://schemas.openxmlformats.org/officeDocument/2006/relationships/customXml" Target="../ink/ink20.xml"/><Relationship Id="rId15" Type="http://schemas.openxmlformats.org/officeDocument/2006/relationships/customXml" Target="../ink/ink25.xml"/><Relationship Id="rId10" Type="http://schemas.openxmlformats.org/officeDocument/2006/relationships/image" Target="../media/image35.emf"/><Relationship Id="rId4" Type="http://schemas.openxmlformats.org/officeDocument/2006/relationships/image" Target="../media/image32.emf"/><Relationship Id="rId9" Type="http://schemas.openxmlformats.org/officeDocument/2006/relationships/customXml" Target="../ink/ink22.xml"/><Relationship Id="rId14" Type="http://schemas.openxmlformats.org/officeDocument/2006/relationships/image" Target="../media/image37.emf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customXml" Target="../ink/ink26.xml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emf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customXml" Target="../ink/ink27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emf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10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emf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0" Type="http://schemas.openxmlformats.org/officeDocument/2006/relationships/image" Target="../media/image9.emf"/><Relationship Id="rId4" Type="http://schemas.openxmlformats.org/officeDocument/2006/relationships/image" Target="../media/image6.emf"/><Relationship Id="rId9" Type="http://schemas.openxmlformats.org/officeDocument/2006/relationships/customXml" Target="../ink/ink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4800" b="1" spc="0" dirty="0" smtClean="0">
                <a:ln w="0"/>
                <a:solidFill>
                  <a:schemeClr val="accent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ea"/>
                <a:ea typeface="+mn-ea"/>
              </a:rPr>
              <a:t>Lecture_4  </a:t>
            </a:r>
            <a:r>
              <a:rPr lang="ko-KR" altLang="en-US" sz="4800" b="1" spc="0" dirty="0" smtClean="0">
                <a:ln w="0"/>
                <a:solidFill>
                  <a:schemeClr val="accent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ea"/>
                <a:ea typeface="+mn-ea"/>
              </a:rPr>
              <a:t>제네릭과 컬렉션</a:t>
            </a:r>
            <a:endParaRPr lang="ko-KR" altLang="en-US" sz="4800" b="1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A896B-175E-451E-AE64-9B166021A0D2}" type="slidenum">
              <a:rPr lang="ko-KR" altLang="en-US" smtClean="0"/>
              <a:t>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3574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제네릭 </a:t>
            </a:r>
            <a:r>
              <a:rPr lang="ko-KR" altLang="en-US" dirty="0" err="1" smtClean="0"/>
              <a:t>메소드</a:t>
            </a:r>
            <a:endParaRPr lang="ko-KR" altLang="en-US" dirty="0" smtClean="0"/>
          </a:p>
        </p:txBody>
      </p:sp>
      <p:sp>
        <p:nvSpPr>
          <p:cNvPr id="13314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latin typeface="+mn-ea"/>
              </a:rPr>
              <a:t> 제네릭 </a:t>
            </a:r>
            <a:r>
              <a:rPr lang="ko-KR" altLang="en-US" dirty="0" err="1" smtClean="0">
                <a:latin typeface="+mn-ea"/>
              </a:rPr>
              <a:t>메소드</a:t>
            </a:r>
            <a:endParaRPr lang="en-US" altLang="ko-KR" dirty="0" smtClean="0">
              <a:latin typeface="+mn-ea"/>
            </a:endParaRPr>
          </a:p>
          <a:p>
            <a:pPr lvl="1"/>
            <a:r>
              <a:rPr lang="ko-KR" altLang="en-US" dirty="0" smtClean="0">
                <a:latin typeface="+mn-ea"/>
              </a:rPr>
              <a:t>매개변수 타입과 리턴 타입으로 타입 </a:t>
            </a:r>
            <a:r>
              <a:rPr lang="ko-KR" altLang="en-US" dirty="0" err="1" smtClean="0">
                <a:latin typeface="+mn-ea"/>
              </a:rPr>
              <a:t>파라미터를</a:t>
            </a:r>
            <a:r>
              <a:rPr lang="ko-KR" altLang="en-US" dirty="0" smtClean="0">
                <a:latin typeface="+mn-ea"/>
              </a:rPr>
              <a:t> 갖는 </a:t>
            </a:r>
            <a:r>
              <a:rPr lang="ko-KR" altLang="en-US" dirty="0" err="1" smtClean="0">
                <a:latin typeface="+mn-ea"/>
              </a:rPr>
              <a:t>메소드</a:t>
            </a:r>
            <a:endParaRPr lang="en-US" altLang="ko-KR" dirty="0" smtClean="0">
              <a:latin typeface="+mn-ea"/>
            </a:endParaRPr>
          </a:p>
          <a:p>
            <a:pPr lvl="1"/>
            <a:r>
              <a:rPr lang="ko-KR" altLang="en-US" dirty="0" smtClean="0">
                <a:latin typeface="+mn-ea"/>
              </a:rPr>
              <a:t>제네릭 </a:t>
            </a:r>
            <a:r>
              <a:rPr lang="ko-KR" altLang="en-US" dirty="0" err="1" smtClean="0">
                <a:latin typeface="+mn-ea"/>
              </a:rPr>
              <a:t>메소드</a:t>
            </a:r>
            <a:r>
              <a:rPr lang="ko-KR" altLang="en-US" dirty="0" smtClean="0">
                <a:latin typeface="+mn-ea"/>
              </a:rPr>
              <a:t> 선언 방법</a:t>
            </a:r>
            <a:endParaRPr lang="en-US" altLang="ko-KR" dirty="0" smtClean="0">
              <a:latin typeface="+mn-ea"/>
            </a:endParaRPr>
          </a:p>
          <a:p>
            <a:pPr lvl="2"/>
            <a:r>
              <a:rPr lang="ko-KR" altLang="en-US" dirty="0" smtClean="0">
                <a:latin typeface="+mn-ea"/>
              </a:rPr>
              <a:t>리턴 타입 앞에 </a:t>
            </a:r>
            <a:r>
              <a:rPr lang="en-US" altLang="ko-KR" dirty="0" smtClean="0">
                <a:latin typeface="+mn-ea"/>
              </a:rPr>
              <a:t>“&lt;&gt;” </a:t>
            </a:r>
            <a:r>
              <a:rPr lang="ko-KR" altLang="en-US" dirty="0" smtClean="0">
                <a:latin typeface="+mn-ea"/>
              </a:rPr>
              <a:t>기호를 추가하고 타입 </a:t>
            </a:r>
            <a:r>
              <a:rPr lang="ko-KR" altLang="en-US" dirty="0" err="1" smtClean="0">
                <a:latin typeface="+mn-ea"/>
              </a:rPr>
              <a:t>파라미터</a:t>
            </a:r>
            <a:r>
              <a:rPr lang="ko-KR" altLang="en-US" dirty="0" smtClean="0">
                <a:latin typeface="+mn-ea"/>
              </a:rPr>
              <a:t> 기술</a:t>
            </a:r>
            <a:endParaRPr lang="en-US" altLang="ko-KR" dirty="0" smtClean="0">
              <a:latin typeface="+mn-ea"/>
            </a:endParaRPr>
          </a:p>
          <a:p>
            <a:pPr lvl="2"/>
            <a:r>
              <a:rPr lang="ko-KR" altLang="en-US" dirty="0" smtClean="0">
                <a:latin typeface="+mn-ea"/>
              </a:rPr>
              <a:t>타입 </a:t>
            </a:r>
            <a:r>
              <a:rPr lang="ko-KR" altLang="en-US" dirty="0" err="1" smtClean="0">
                <a:latin typeface="+mn-ea"/>
              </a:rPr>
              <a:t>파라미터를</a:t>
            </a:r>
            <a:r>
              <a:rPr lang="ko-KR" altLang="en-US" dirty="0" smtClean="0">
                <a:latin typeface="+mn-ea"/>
              </a:rPr>
              <a:t> 리턴 타입과 매개변수에 사용</a:t>
            </a:r>
            <a:endParaRPr lang="en-US" altLang="ko-KR" dirty="0" smtClean="0">
              <a:latin typeface="+mn-ea"/>
            </a:endParaRPr>
          </a:p>
          <a:p>
            <a:pPr lvl="2"/>
            <a:endParaRPr lang="en-US" altLang="ko-KR" dirty="0" smtClean="0">
              <a:latin typeface="+mn-ea"/>
            </a:endParaRPr>
          </a:p>
          <a:p>
            <a:pPr lvl="2"/>
            <a:endParaRPr lang="en-US" altLang="ko-KR" dirty="0" smtClean="0">
              <a:latin typeface="+mn-ea"/>
            </a:endParaRPr>
          </a:p>
          <a:p>
            <a:pPr lvl="1"/>
            <a:r>
              <a:rPr lang="ko-KR" altLang="en-US" dirty="0" smtClean="0">
                <a:latin typeface="+mn-ea"/>
              </a:rPr>
              <a:t>제네릭 </a:t>
            </a:r>
            <a:r>
              <a:rPr lang="ko-KR" altLang="en-US" dirty="0" err="1" smtClean="0">
                <a:latin typeface="+mn-ea"/>
              </a:rPr>
              <a:t>메소드</a:t>
            </a:r>
            <a:r>
              <a:rPr lang="ko-KR" altLang="en-US" dirty="0" smtClean="0">
                <a:latin typeface="+mn-ea"/>
              </a:rPr>
              <a:t> 호출하는 두 가지 방법</a:t>
            </a:r>
          </a:p>
          <a:p>
            <a:pPr lvl="1"/>
            <a:endParaRPr lang="en-US" altLang="ko-KR" dirty="0" smtClean="0">
              <a:latin typeface="+mn-ea"/>
            </a:endParaRPr>
          </a:p>
          <a:p>
            <a:pPr lvl="1"/>
            <a:endParaRPr lang="en-US" altLang="ko-KR" dirty="0" smtClean="0">
              <a:latin typeface="+mn-ea"/>
            </a:endParaRPr>
          </a:p>
          <a:p>
            <a:pPr lvl="2"/>
            <a:endParaRPr lang="en-US" altLang="ko-KR" dirty="0" smtClean="0">
              <a:latin typeface="+mn-ea"/>
            </a:endParaRPr>
          </a:p>
          <a:p>
            <a:pPr lvl="2"/>
            <a:endParaRPr lang="en-US" altLang="ko-KR" dirty="0" smtClean="0">
              <a:latin typeface="+mn-ea"/>
            </a:endParaRPr>
          </a:p>
          <a:p>
            <a:pPr lvl="2"/>
            <a:endParaRPr lang="en-US" altLang="ko-KR" dirty="0" smtClean="0">
              <a:latin typeface="+mn-ea"/>
            </a:endParaRPr>
          </a:p>
          <a:p>
            <a:pPr lvl="2"/>
            <a:endParaRPr lang="en-US" altLang="ko-KR" dirty="0" smtClean="0">
              <a:latin typeface="+mn-ea"/>
            </a:endParaRPr>
          </a:p>
          <a:p>
            <a:pPr lvl="2"/>
            <a:endParaRPr lang="en-US" altLang="ko-KR" dirty="0" smtClean="0">
              <a:latin typeface="+mn-ea"/>
            </a:endParaRPr>
          </a:p>
          <a:p>
            <a:endParaRPr lang="ko-KR" altLang="en-US" dirty="0" smtClean="0"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D98886-979C-4826-8809-BCF08B6FF41C}" type="slidenum">
              <a:rPr lang="ko-KR" altLang="en-US" smtClean="0"/>
              <a:pPr>
                <a:defRPr/>
              </a:pPr>
              <a:t>9</a:t>
            </a:fld>
            <a:endParaRPr lang="en-US" altLang="ko-KR"/>
          </a:p>
        </p:txBody>
      </p:sp>
      <p:pic>
        <p:nvPicPr>
          <p:cNvPr id="1331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721" y="3071365"/>
            <a:ext cx="6780707" cy="4063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721" y="4290087"/>
            <a:ext cx="10148273" cy="896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721" y="5383796"/>
            <a:ext cx="10171219" cy="8623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89328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제네릭 </a:t>
            </a:r>
            <a:r>
              <a:rPr lang="ko-KR" altLang="en-US" dirty="0" err="1"/>
              <a:t>메소드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D98886-979C-4826-8809-BCF08B6FF41C}" type="slidenum">
              <a:rPr lang="ko-KR" altLang="en-US" smtClean="0"/>
              <a:pPr>
                <a:defRPr/>
              </a:pPr>
              <a:t>10</a:t>
            </a:fld>
            <a:endParaRPr lang="en-US" altLang="ko-KR"/>
          </a:p>
        </p:txBody>
      </p:sp>
      <p:sp>
        <p:nvSpPr>
          <p:cNvPr id="6" name="TextBox 5"/>
          <p:cNvSpPr txBox="1"/>
          <p:nvPr/>
        </p:nvSpPr>
        <p:spPr>
          <a:xfrm>
            <a:off x="533004" y="884624"/>
            <a:ext cx="8476679" cy="2031325"/>
          </a:xfrm>
          <a:prstGeom prst="rect">
            <a:avLst/>
          </a:prstGeom>
          <a:ln w="31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public class </a:t>
            </a:r>
            <a:r>
              <a:rPr lang="en-US" altLang="ko-KR" dirty="0" err="1">
                <a:latin typeface="+mn-ea"/>
              </a:rPr>
              <a:t>Util</a:t>
            </a:r>
            <a:r>
              <a:rPr lang="en-US" altLang="ko-KR" dirty="0">
                <a:latin typeface="+mn-ea"/>
              </a:rPr>
              <a:t> {</a:t>
            </a:r>
          </a:p>
          <a:p>
            <a:r>
              <a:rPr lang="en-US" altLang="ko-KR" dirty="0">
                <a:latin typeface="+mn-ea"/>
              </a:rPr>
              <a:t>	public static &lt;K, V&gt; </a:t>
            </a:r>
            <a:r>
              <a:rPr lang="en-US" altLang="ko-KR" dirty="0" err="1">
                <a:latin typeface="+mn-ea"/>
              </a:rPr>
              <a:t>boolean</a:t>
            </a:r>
            <a:r>
              <a:rPr lang="en-US" altLang="ko-KR" dirty="0">
                <a:latin typeface="+mn-ea"/>
              </a:rPr>
              <a:t> compare(Pair&lt;K, V&gt; p1, Pair&lt;K, V&gt; p2) {</a:t>
            </a:r>
          </a:p>
          <a:p>
            <a:r>
              <a:rPr lang="en-US" altLang="ko-KR" dirty="0">
                <a:latin typeface="+mn-ea"/>
              </a:rPr>
              <a:t>		</a:t>
            </a:r>
            <a:r>
              <a:rPr lang="en-US" altLang="ko-KR" dirty="0" err="1">
                <a:latin typeface="+mn-ea"/>
              </a:rPr>
              <a:t>boolean</a:t>
            </a:r>
            <a:r>
              <a:rPr lang="en-US" altLang="ko-KR" dirty="0">
                <a:latin typeface="+mn-ea"/>
              </a:rPr>
              <a:t> </a:t>
            </a:r>
            <a:r>
              <a:rPr lang="en-US" altLang="ko-KR" dirty="0" err="1">
                <a:latin typeface="+mn-ea"/>
              </a:rPr>
              <a:t>keyCompare</a:t>
            </a:r>
            <a:r>
              <a:rPr lang="en-US" altLang="ko-KR" dirty="0">
                <a:latin typeface="+mn-ea"/>
              </a:rPr>
              <a:t> = p1.getKey().equals(p2.getKey()) ;</a:t>
            </a:r>
          </a:p>
          <a:p>
            <a:r>
              <a:rPr lang="en-US" altLang="ko-KR" dirty="0">
                <a:latin typeface="+mn-ea"/>
              </a:rPr>
              <a:t>		</a:t>
            </a:r>
            <a:r>
              <a:rPr lang="en-US" altLang="ko-KR" dirty="0" err="1">
                <a:latin typeface="+mn-ea"/>
              </a:rPr>
              <a:t>boolean</a:t>
            </a:r>
            <a:r>
              <a:rPr lang="en-US" altLang="ko-KR" dirty="0">
                <a:latin typeface="+mn-ea"/>
              </a:rPr>
              <a:t> </a:t>
            </a:r>
            <a:r>
              <a:rPr lang="en-US" altLang="ko-KR" dirty="0" err="1">
                <a:latin typeface="+mn-ea"/>
              </a:rPr>
              <a:t>valueCompare</a:t>
            </a:r>
            <a:r>
              <a:rPr lang="en-US" altLang="ko-KR" dirty="0">
                <a:latin typeface="+mn-ea"/>
              </a:rPr>
              <a:t> = p1.getValue().equals(p2.getValue());</a:t>
            </a:r>
          </a:p>
          <a:p>
            <a:r>
              <a:rPr lang="en-US" altLang="ko-KR" dirty="0">
                <a:latin typeface="+mn-ea"/>
              </a:rPr>
              <a:t>	    return </a:t>
            </a:r>
            <a:r>
              <a:rPr lang="en-US" altLang="ko-KR" dirty="0" err="1">
                <a:latin typeface="+mn-ea"/>
              </a:rPr>
              <a:t>keyCompare</a:t>
            </a:r>
            <a:r>
              <a:rPr lang="en-US" altLang="ko-KR" dirty="0">
                <a:latin typeface="+mn-ea"/>
              </a:rPr>
              <a:t> &amp;&amp; </a:t>
            </a:r>
            <a:r>
              <a:rPr lang="en-US" altLang="ko-KR" dirty="0" err="1">
                <a:latin typeface="+mn-ea"/>
              </a:rPr>
              <a:t>valueCompare</a:t>
            </a:r>
            <a:r>
              <a:rPr lang="en-US" altLang="ko-KR" dirty="0">
                <a:latin typeface="+mn-ea"/>
              </a:rPr>
              <a:t>;</a:t>
            </a:r>
          </a:p>
          <a:p>
            <a:r>
              <a:rPr lang="en-US" altLang="ko-KR" dirty="0">
                <a:latin typeface="+mn-ea"/>
              </a:rPr>
              <a:t>	}</a:t>
            </a:r>
          </a:p>
          <a:p>
            <a:r>
              <a:rPr lang="en-US" altLang="ko-KR" dirty="0">
                <a:latin typeface="+mn-ea"/>
              </a:rPr>
              <a:t>}</a:t>
            </a:r>
            <a:endParaRPr lang="ko-KR" altLang="en-US" dirty="0"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32115" y="2790244"/>
            <a:ext cx="6725944" cy="3693319"/>
          </a:xfrm>
          <a:prstGeom prst="rect">
            <a:avLst/>
          </a:prstGeom>
          <a:ln w="31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b="1" dirty="0">
                <a:latin typeface="+mn-ea"/>
              </a:rPr>
              <a:t>public class Pair&lt;K, V&gt; {</a:t>
            </a:r>
          </a:p>
          <a:p>
            <a:r>
              <a:rPr lang="en-US" altLang="ko-KR" b="1" dirty="0">
                <a:latin typeface="+mn-ea"/>
              </a:rPr>
              <a:t>	private K key;</a:t>
            </a:r>
          </a:p>
          <a:p>
            <a:r>
              <a:rPr lang="en-US" altLang="ko-KR" b="1" dirty="0">
                <a:latin typeface="+mn-ea"/>
              </a:rPr>
              <a:t>	private V value;</a:t>
            </a:r>
          </a:p>
          <a:p>
            <a:endParaRPr lang="en-US" altLang="ko-KR" b="1" dirty="0">
              <a:latin typeface="+mn-ea"/>
            </a:endParaRPr>
          </a:p>
          <a:p>
            <a:r>
              <a:rPr lang="en-US" altLang="ko-KR" b="1" dirty="0">
                <a:latin typeface="+mn-ea"/>
              </a:rPr>
              <a:t>	public Pair(K key, V value) {</a:t>
            </a:r>
          </a:p>
          <a:p>
            <a:r>
              <a:rPr lang="en-US" altLang="ko-KR" b="1" dirty="0">
                <a:latin typeface="+mn-ea"/>
              </a:rPr>
              <a:t>		</a:t>
            </a:r>
            <a:r>
              <a:rPr lang="en-US" altLang="ko-KR" b="1" dirty="0" err="1">
                <a:latin typeface="+mn-ea"/>
              </a:rPr>
              <a:t>this.key</a:t>
            </a:r>
            <a:r>
              <a:rPr lang="en-US" altLang="ko-KR" b="1" dirty="0">
                <a:latin typeface="+mn-ea"/>
              </a:rPr>
              <a:t> = key;  </a:t>
            </a:r>
            <a:r>
              <a:rPr lang="en-US" altLang="ko-KR" b="1" dirty="0" err="1">
                <a:latin typeface="+mn-ea"/>
              </a:rPr>
              <a:t>this.value</a:t>
            </a:r>
            <a:r>
              <a:rPr lang="en-US" altLang="ko-KR" b="1" dirty="0">
                <a:latin typeface="+mn-ea"/>
              </a:rPr>
              <a:t> = value;</a:t>
            </a:r>
          </a:p>
          <a:p>
            <a:r>
              <a:rPr lang="en-US" altLang="ko-KR" b="1" dirty="0">
                <a:latin typeface="+mn-ea"/>
              </a:rPr>
              <a:t>	}</a:t>
            </a:r>
          </a:p>
          <a:p>
            <a:endParaRPr lang="en-US" altLang="ko-KR" b="1" dirty="0">
              <a:latin typeface="+mn-ea"/>
            </a:endParaRPr>
          </a:p>
          <a:p>
            <a:r>
              <a:rPr lang="en-US" altLang="ko-KR" b="1" dirty="0">
                <a:latin typeface="+mn-ea"/>
              </a:rPr>
              <a:t>	public void </a:t>
            </a:r>
            <a:r>
              <a:rPr lang="en-US" altLang="ko-KR" b="1" dirty="0" err="1">
                <a:latin typeface="+mn-ea"/>
              </a:rPr>
              <a:t>setKey</a:t>
            </a:r>
            <a:r>
              <a:rPr lang="en-US" altLang="ko-KR" b="1" dirty="0">
                <a:latin typeface="+mn-ea"/>
              </a:rPr>
              <a:t>(K key) { </a:t>
            </a:r>
            <a:r>
              <a:rPr lang="en-US" altLang="ko-KR" b="1" dirty="0" err="1">
                <a:latin typeface="+mn-ea"/>
              </a:rPr>
              <a:t>this.key</a:t>
            </a:r>
            <a:r>
              <a:rPr lang="en-US" altLang="ko-KR" b="1" dirty="0">
                <a:latin typeface="+mn-ea"/>
              </a:rPr>
              <a:t> = key; }</a:t>
            </a:r>
          </a:p>
          <a:p>
            <a:r>
              <a:rPr lang="en-US" altLang="ko-KR" b="1" dirty="0">
                <a:latin typeface="+mn-ea"/>
              </a:rPr>
              <a:t>	public void </a:t>
            </a:r>
            <a:r>
              <a:rPr lang="en-US" altLang="ko-KR" b="1" dirty="0" err="1">
                <a:latin typeface="+mn-ea"/>
              </a:rPr>
              <a:t>setValue</a:t>
            </a:r>
            <a:r>
              <a:rPr lang="en-US" altLang="ko-KR" b="1" dirty="0">
                <a:latin typeface="+mn-ea"/>
              </a:rPr>
              <a:t>(V value) { </a:t>
            </a:r>
            <a:r>
              <a:rPr lang="en-US" altLang="ko-KR" b="1" dirty="0" err="1">
                <a:latin typeface="+mn-ea"/>
              </a:rPr>
              <a:t>this.value</a:t>
            </a:r>
            <a:r>
              <a:rPr lang="en-US" altLang="ko-KR" b="1" dirty="0">
                <a:latin typeface="+mn-ea"/>
              </a:rPr>
              <a:t> = value; }</a:t>
            </a:r>
          </a:p>
          <a:p>
            <a:r>
              <a:rPr lang="en-US" altLang="ko-KR" b="1" dirty="0">
                <a:latin typeface="+mn-ea"/>
              </a:rPr>
              <a:t>	public K </a:t>
            </a:r>
            <a:r>
              <a:rPr lang="en-US" altLang="ko-KR" b="1" dirty="0" err="1">
                <a:latin typeface="+mn-ea"/>
              </a:rPr>
              <a:t>getKey</a:t>
            </a:r>
            <a:r>
              <a:rPr lang="en-US" altLang="ko-KR" b="1" dirty="0">
                <a:latin typeface="+mn-ea"/>
              </a:rPr>
              <a:t>()   { return key; }</a:t>
            </a:r>
          </a:p>
          <a:p>
            <a:r>
              <a:rPr lang="en-US" altLang="ko-KR" b="1" dirty="0">
                <a:latin typeface="+mn-ea"/>
              </a:rPr>
              <a:t>	public V </a:t>
            </a:r>
            <a:r>
              <a:rPr lang="en-US" altLang="ko-KR" b="1" dirty="0" err="1">
                <a:latin typeface="+mn-ea"/>
              </a:rPr>
              <a:t>getValue</a:t>
            </a:r>
            <a:r>
              <a:rPr lang="en-US" altLang="ko-KR" b="1" dirty="0">
                <a:latin typeface="+mn-ea"/>
              </a:rPr>
              <a:t>() { return value; }</a:t>
            </a:r>
          </a:p>
          <a:p>
            <a:r>
              <a:rPr lang="en-US" altLang="ko-KR" b="1" dirty="0">
                <a:latin typeface="+mn-ea"/>
              </a:rPr>
              <a:t>}</a:t>
            </a:r>
            <a:endParaRPr lang="ko-KR" altLang="en-US" b="1" dirty="0"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3004" y="823063"/>
            <a:ext cx="8834342" cy="5909310"/>
          </a:xfrm>
          <a:prstGeom prst="rect">
            <a:avLst/>
          </a:prstGeom>
          <a:ln w="31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b="1" dirty="0">
                <a:latin typeface="+mn-ea"/>
              </a:rPr>
              <a:t>public class </a:t>
            </a:r>
            <a:r>
              <a:rPr lang="en-US" altLang="ko-KR" b="1" dirty="0" err="1">
                <a:latin typeface="+mn-ea"/>
              </a:rPr>
              <a:t>CompareMethodExample</a:t>
            </a:r>
            <a:r>
              <a:rPr lang="en-US" altLang="ko-KR" b="1" dirty="0">
                <a:latin typeface="+mn-ea"/>
              </a:rPr>
              <a:t> {</a:t>
            </a:r>
          </a:p>
          <a:p>
            <a:r>
              <a:rPr lang="en-US" altLang="ko-KR" b="1" dirty="0">
                <a:latin typeface="+mn-ea"/>
              </a:rPr>
              <a:t>    public static void main(String[] </a:t>
            </a:r>
            <a:r>
              <a:rPr lang="en-US" altLang="ko-KR" b="1" dirty="0" err="1">
                <a:latin typeface="+mn-ea"/>
              </a:rPr>
              <a:t>args</a:t>
            </a:r>
            <a:r>
              <a:rPr lang="en-US" altLang="ko-KR" b="1" dirty="0">
                <a:latin typeface="+mn-ea"/>
              </a:rPr>
              <a:t>) {</a:t>
            </a:r>
          </a:p>
          <a:p>
            <a:r>
              <a:rPr lang="en-US" altLang="ko-KR" b="1" dirty="0">
                <a:latin typeface="+mn-ea"/>
              </a:rPr>
              <a:t>	Pair&lt;Integer, String&gt; p1 = new Pair&lt;Integer, String&gt;(1, "</a:t>
            </a:r>
            <a:r>
              <a:rPr lang="ko-KR" altLang="en-US" b="1" dirty="0">
                <a:latin typeface="+mn-ea"/>
              </a:rPr>
              <a:t>사과</a:t>
            </a:r>
            <a:r>
              <a:rPr lang="en-US" altLang="ko-KR" b="1" dirty="0">
                <a:latin typeface="+mn-ea"/>
              </a:rPr>
              <a:t>");</a:t>
            </a:r>
          </a:p>
          <a:p>
            <a:r>
              <a:rPr lang="en-US" altLang="ko-KR" b="1" dirty="0">
                <a:latin typeface="+mn-ea"/>
              </a:rPr>
              <a:t>	Pair&lt;Integer, String&gt; p2 = new Pair&lt;Integer, String&gt;(1, "</a:t>
            </a:r>
            <a:r>
              <a:rPr lang="ko-KR" altLang="en-US" b="1" dirty="0">
                <a:latin typeface="+mn-ea"/>
              </a:rPr>
              <a:t>사과</a:t>
            </a:r>
            <a:r>
              <a:rPr lang="en-US" altLang="ko-KR" b="1" dirty="0">
                <a:latin typeface="+mn-ea"/>
              </a:rPr>
              <a:t>");</a:t>
            </a:r>
          </a:p>
          <a:p>
            <a:r>
              <a:rPr lang="en-US" altLang="ko-KR" b="1" dirty="0">
                <a:latin typeface="+mn-ea"/>
              </a:rPr>
              <a:t>	</a:t>
            </a:r>
            <a:r>
              <a:rPr lang="en-US" altLang="ko-KR" b="1" dirty="0" err="1">
                <a:latin typeface="+mn-ea"/>
              </a:rPr>
              <a:t>boolean</a:t>
            </a:r>
            <a:r>
              <a:rPr lang="en-US" altLang="ko-KR" b="1" dirty="0">
                <a:latin typeface="+mn-ea"/>
              </a:rPr>
              <a:t> result1 = Util.&lt;Integer, String&gt;compare(p1, p2);</a:t>
            </a:r>
          </a:p>
          <a:p>
            <a:r>
              <a:rPr lang="en-US" altLang="ko-KR" b="1" dirty="0">
                <a:latin typeface="+mn-ea"/>
              </a:rPr>
              <a:t>	if(result1) {</a:t>
            </a:r>
          </a:p>
          <a:p>
            <a:r>
              <a:rPr lang="en-US" altLang="ko-KR" b="1" dirty="0">
                <a:latin typeface="+mn-ea"/>
              </a:rPr>
              <a:t>		</a:t>
            </a:r>
            <a:r>
              <a:rPr lang="en-US" altLang="ko-KR" b="1" dirty="0" err="1">
                <a:latin typeface="+mn-ea"/>
              </a:rPr>
              <a:t>System.out.println</a:t>
            </a:r>
            <a:r>
              <a:rPr lang="en-US" altLang="ko-KR" b="1" dirty="0">
                <a:latin typeface="+mn-ea"/>
              </a:rPr>
              <a:t>("</a:t>
            </a:r>
            <a:r>
              <a:rPr lang="ko-KR" altLang="en-US" b="1" dirty="0">
                <a:latin typeface="+mn-ea"/>
              </a:rPr>
              <a:t>논리적으로 동등한 객체입니다</a:t>
            </a:r>
            <a:r>
              <a:rPr lang="en-US" altLang="ko-KR" b="1" dirty="0">
                <a:latin typeface="+mn-ea"/>
              </a:rPr>
              <a:t>.");</a:t>
            </a:r>
          </a:p>
          <a:p>
            <a:r>
              <a:rPr lang="en-US" altLang="ko-KR" b="1" dirty="0">
                <a:latin typeface="+mn-ea"/>
              </a:rPr>
              <a:t>	} else {</a:t>
            </a:r>
          </a:p>
          <a:p>
            <a:r>
              <a:rPr lang="en-US" altLang="ko-KR" b="1" dirty="0">
                <a:latin typeface="+mn-ea"/>
              </a:rPr>
              <a:t>		</a:t>
            </a:r>
            <a:r>
              <a:rPr lang="en-US" altLang="ko-KR" b="1" dirty="0" err="1">
                <a:latin typeface="+mn-ea"/>
              </a:rPr>
              <a:t>System.out.println</a:t>
            </a:r>
            <a:r>
              <a:rPr lang="en-US" altLang="ko-KR" b="1" dirty="0">
                <a:latin typeface="+mn-ea"/>
              </a:rPr>
              <a:t>("</a:t>
            </a:r>
            <a:r>
              <a:rPr lang="ko-KR" altLang="en-US" b="1" dirty="0">
                <a:latin typeface="+mn-ea"/>
              </a:rPr>
              <a:t>논리적으로 동등하지 않는 객체입니다</a:t>
            </a:r>
            <a:r>
              <a:rPr lang="en-US" altLang="ko-KR" b="1" dirty="0">
                <a:latin typeface="+mn-ea"/>
              </a:rPr>
              <a:t>.");</a:t>
            </a:r>
          </a:p>
          <a:p>
            <a:r>
              <a:rPr lang="en-US" altLang="ko-KR" b="1" dirty="0">
                <a:latin typeface="+mn-ea"/>
              </a:rPr>
              <a:t>	}</a:t>
            </a:r>
          </a:p>
          <a:p>
            <a:r>
              <a:rPr lang="en-US" altLang="ko-KR" b="1" dirty="0">
                <a:latin typeface="+mn-ea"/>
              </a:rPr>
              <a:t>	</a:t>
            </a:r>
          </a:p>
          <a:p>
            <a:r>
              <a:rPr lang="en-US" altLang="ko-KR" b="1" dirty="0">
                <a:latin typeface="+mn-ea"/>
              </a:rPr>
              <a:t>	Pair&lt;String, String&gt; p3 = new Pair&lt;String, String&gt;("user1", "</a:t>
            </a:r>
            <a:r>
              <a:rPr lang="ko-KR" altLang="en-US" b="1" dirty="0">
                <a:latin typeface="+mn-ea"/>
              </a:rPr>
              <a:t>홍길동</a:t>
            </a:r>
            <a:r>
              <a:rPr lang="en-US" altLang="ko-KR" b="1" dirty="0">
                <a:latin typeface="+mn-ea"/>
              </a:rPr>
              <a:t>");</a:t>
            </a:r>
          </a:p>
          <a:p>
            <a:r>
              <a:rPr lang="en-US" altLang="ko-KR" b="1" dirty="0">
                <a:latin typeface="+mn-ea"/>
              </a:rPr>
              <a:t>	Pair&lt;String, String&gt; p4 = new Pair&lt;String, String&gt;("user2", "</a:t>
            </a:r>
            <a:r>
              <a:rPr lang="ko-KR" altLang="en-US" b="1" dirty="0">
                <a:latin typeface="+mn-ea"/>
              </a:rPr>
              <a:t>홍길동</a:t>
            </a:r>
            <a:r>
              <a:rPr lang="en-US" altLang="ko-KR" b="1" dirty="0">
                <a:latin typeface="+mn-ea"/>
              </a:rPr>
              <a:t>");</a:t>
            </a:r>
          </a:p>
          <a:p>
            <a:r>
              <a:rPr lang="en-US" altLang="ko-KR" b="1" dirty="0">
                <a:latin typeface="+mn-ea"/>
              </a:rPr>
              <a:t>	</a:t>
            </a:r>
            <a:r>
              <a:rPr lang="en-US" altLang="ko-KR" b="1" dirty="0" err="1">
                <a:latin typeface="+mn-ea"/>
              </a:rPr>
              <a:t>boolean</a:t>
            </a:r>
            <a:r>
              <a:rPr lang="en-US" altLang="ko-KR" b="1" dirty="0">
                <a:latin typeface="+mn-ea"/>
              </a:rPr>
              <a:t> result2 = </a:t>
            </a:r>
            <a:r>
              <a:rPr lang="en-US" altLang="ko-KR" b="1" dirty="0" err="1">
                <a:latin typeface="+mn-ea"/>
              </a:rPr>
              <a:t>Util.compare</a:t>
            </a:r>
            <a:r>
              <a:rPr lang="en-US" altLang="ko-KR" b="1" dirty="0">
                <a:latin typeface="+mn-ea"/>
              </a:rPr>
              <a:t>(p3, p4);</a:t>
            </a:r>
          </a:p>
          <a:p>
            <a:r>
              <a:rPr lang="en-US" altLang="ko-KR" b="1" dirty="0">
                <a:latin typeface="+mn-ea"/>
              </a:rPr>
              <a:t>	if(result2) {</a:t>
            </a:r>
          </a:p>
          <a:p>
            <a:r>
              <a:rPr lang="en-US" altLang="ko-KR" b="1" dirty="0">
                <a:latin typeface="+mn-ea"/>
              </a:rPr>
              <a:t>		</a:t>
            </a:r>
            <a:r>
              <a:rPr lang="en-US" altLang="ko-KR" b="1" dirty="0" err="1">
                <a:latin typeface="+mn-ea"/>
              </a:rPr>
              <a:t>System.out.println</a:t>
            </a:r>
            <a:r>
              <a:rPr lang="en-US" altLang="ko-KR" b="1" dirty="0">
                <a:latin typeface="+mn-ea"/>
              </a:rPr>
              <a:t>("</a:t>
            </a:r>
            <a:r>
              <a:rPr lang="ko-KR" altLang="en-US" b="1" dirty="0">
                <a:latin typeface="+mn-ea"/>
              </a:rPr>
              <a:t>논리적으로 동등한 객체입니다</a:t>
            </a:r>
            <a:r>
              <a:rPr lang="en-US" altLang="ko-KR" b="1" dirty="0">
                <a:latin typeface="+mn-ea"/>
              </a:rPr>
              <a:t>.");</a:t>
            </a:r>
          </a:p>
          <a:p>
            <a:r>
              <a:rPr lang="en-US" altLang="ko-KR" b="1" dirty="0">
                <a:latin typeface="+mn-ea"/>
              </a:rPr>
              <a:t>	} else {</a:t>
            </a:r>
          </a:p>
          <a:p>
            <a:r>
              <a:rPr lang="en-US" altLang="ko-KR" b="1" dirty="0">
                <a:latin typeface="+mn-ea"/>
              </a:rPr>
              <a:t>		</a:t>
            </a:r>
            <a:r>
              <a:rPr lang="en-US" altLang="ko-KR" b="1" dirty="0" err="1">
                <a:latin typeface="+mn-ea"/>
              </a:rPr>
              <a:t>System.out.println</a:t>
            </a:r>
            <a:r>
              <a:rPr lang="en-US" altLang="ko-KR" b="1" dirty="0">
                <a:latin typeface="+mn-ea"/>
              </a:rPr>
              <a:t>("</a:t>
            </a:r>
            <a:r>
              <a:rPr lang="ko-KR" altLang="en-US" b="1" dirty="0">
                <a:latin typeface="+mn-ea"/>
              </a:rPr>
              <a:t>논리적으로 동등하지 않는 객체입니다</a:t>
            </a:r>
            <a:r>
              <a:rPr lang="en-US" altLang="ko-KR" b="1" dirty="0">
                <a:latin typeface="+mn-ea"/>
              </a:rPr>
              <a:t>.");</a:t>
            </a:r>
          </a:p>
          <a:p>
            <a:r>
              <a:rPr lang="en-US" altLang="ko-KR" b="1" dirty="0">
                <a:latin typeface="+mn-ea"/>
              </a:rPr>
              <a:t>	}</a:t>
            </a:r>
          </a:p>
          <a:p>
            <a:r>
              <a:rPr lang="en-US" altLang="ko-KR" b="1" dirty="0">
                <a:latin typeface="+mn-ea"/>
              </a:rPr>
              <a:t>     }</a:t>
            </a:r>
          </a:p>
          <a:p>
            <a:r>
              <a:rPr lang="en-US" altLang="ko-KR" b="1" dirty="0">
                <a:latin typeface="+mn-ea"/>
              </a:rPr>
              <a:t>}</a:t>
            </a:r>
            <a:endParaRPr lang="ko-KR" altLang="en-US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20226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>
                <a:latin typeface="+mn-ea"/>
                <a:ea typeface="+mn-ea"/>
              </a:rPr>
              <a:t>LAB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>
                <a:latin typeface="+mn-ea"/>
              </a:rPr>
              <a:t> 배열 </a:t>
            </a:r>
            <a:r>
              <a:rPr lang="ko-KR" altLang="en-US" dirty="0">
                <a:latin typeface="+mn-ea"/>
              </a:rPr>
              <a:t>안에서 </a:t>
            </a:r>
            <a:r>
              <a:rPr lang="en-US" altLang="ko-KR" dirty="0" err="1">
                <a:latin typeface="+mn-ea"/>
              </a:rPr>
              <a:t>i</a:t>
            </a:r>
            <a:r>
              <a:rPr lang="ko-KR" altLang="en-US" dirty="0">
                <a:latin typeface="+mn-ea"/>
              </a:rPr>
              <a:t>번째 요소와 </a:t>
            </a:r>
            <a:r>
              <a:rPr lang="en-US" altLang="ko-KR" dirty="0">
                <a:latin typeface="+mn-ea"/>
              </a:rPr>
              <a:t>j</a:t>
            </a:r>
            <a:r>
              <a:rPr lang="ko-KR" altLang="en-US" dirty="0">
                <a:latin typeface="+mn-ea"/>
              </a:rPr>
              <a:t>번째 요소를 교환하는 </a:t>
            </a:r>
            <a:r>
              <a:rPr lang="en-US" altLang="ko-KR" dirty="0">
                <a:latin typeface="+mn-ea"/>
              </a:rPr>
              <a:t>swap(</a:t>
            </a:r>
            <a:r>
              <a:rPr lang="en-US" altLang="ko-KR" dirty="0" err="1">
                <a:latin typeface="+mn-ea"/>
              </a:rPr>
              <a:t>int</a:t>
            </a:r>
            <a:r>
              <a:rPr lang="en-US" altLang="ko-KR" dirty="0">
                <a:latin typeface="+mn-ea"/>
              </a:rPr>
              <a:t> </a:t>
            </a:r>
            <a:r>
              <a:rPr lang="en-US" altLang="ko-KR" dirty="0" err="1">
                <a:latin typeface="+mn-ea"/>
              </a:rPr>
              <a:t>i</a:t>
            </a:r>
            <a:r>
              <a:rPr lang="en-US" altLang="ko-KR" dirty="0">
                <a:latin typeface="+mn-ea"/>
              </a:rPr>
              <a:t>, </a:t>
            </a:r>
            <a:r>
              <a:rPr lang="en-US" altLang="ko-KR" dirty="0" err="1">
                <a:latin typeface="+mn-ea"/>
              </a:rPr>
              <a:t>int</a:t>
            </a:r>
            <a:r>
              <a:rPr lang="en-US" altLang="ko-KR" dirty="0">
                <a:latin typeface="+mn-ea"/>
              </a:rPr>
              <a:t> j) </a:t>
            </a:r>
            <a:r>
              <a:rPr lang="ko-KR" altLang="en-US" dirty="0" err="1">
                <a:latin typeface="+mn-ea"/>
              </a:rPr>
              <a:t>메소드를</a:t>
            </a:r>
            <a:r>
              <a:rPr lang="ko-KR" altLang="en-US" dirty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제네릭</a:t>
            </a:r>
            <a:r>
              <a:rPr lang="ko-KR" altLang="en-US" dirty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메소드로</a:t>
            </a:r>
            <a:r>
              <a:rPr lang="ko-KR" altLang="en-US" dirty="0">
                <a:latin typeface="+mn-ea"/>
              </a:rPr>
              <a:t> 작성하여 보자</a:t>
            </a:r>
            <a:r>
              <a:rPr lang="en-US" altLang="ko-KR" dirty="0">
                <a:latin typeface="+mn-ea"/>
              </a:rPr>
              <a:t>. </a:t>
            </a:r>
            <a:endParaRPr lang="ko-KR" altLang="en-US" dirty="0">
              <a:latin typeface="+mn-ea"/>
            </a:endParaRPr>
          </a:p>
          <a:p>
            <a:endParaRPr lang="ko-KR" altLang="en-US" dirty="0">
              <a:latin typeface="+mn-ea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98886-979C-4826-8809-BCF08B6FF41C}" type="slidenum">
              <a:rPr lang="en-US" altLang="ko-KR" smtClean="0"/>
              <a:pPr/>
              <a:t>11</a:t>
            </a:fld>
            <a:endParaRPr lang="en-US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gray">
          <a:xfrm>
            <a:off x="2222499" y="1824724"/>
            <a:ext cx="7747000" cy="2342949"/>
          </a:xfrm>
          <a:prstGeom prst="rect">
            <a:avLst/>
          </a:prstGeom>
          <a:ln w="31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/>
              <a:buChar char="¢"/>
              <a:defRPr lang="en-US" sz="20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85000"/>
              <a:buFont typeface="Wingdings"/>
              <a:buChar char="¤"/>
              <a:defRPr lang="en-US" sz="18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/>
              <a:buChar char="¤"/>
              <a:defRPr lang="en-US" sz="16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/>
              <a:buChar char="¤"/>
              <a:defRPr lang="en-US" sz="14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6"/>
              </a:buClr>
              <a:buSzPct val="85000"/>
              <a:buFont typeface="Wingdings"/>
              <a:buChar char="¤"/>
              <a:defRPr lang="en-US" sz="14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buNone/>
            </a:pPr>
            <a:r>
              <a:rPr lang="en-US" altLang="ko-KR" sz="1800" b="1" dirty="0">
                <a:latin typeface="+mn-ea"/>
                <a:ea typeface="+mn-ea"/>
              </a:rPr>
              <a:t>public</a:t>
            </a:r>
            <a:r>
              <a:rPr lang="en-US" altLang="ko-KR" sz="1800" dirty="0">
                <a:latin typeface="+mn-ea"/>
                <a:ea typeface="+mn-ea"/>
              </a:rPr>
              <a:t> </a:t>
            </a:r>
            <a:r>
              <a:rPr lang="en-US" altLang="ko-KR" sz="1800" b="1" dirty="0">
                <a:latin typeface="+mn-ea"/>
                <a:ea typeface="+mn-ea"/>
              </a:rPr>
              <a:t>class</a:t>
            </a:r>
            <a:r>
              <a:rPr lang="en-US" altLang="ko-KR" sz="1800" dirty="0">
                <a:latin typeface="+mn-ea"/>
                <a:ea typeface="+mn-ea"/>
              </a:rPr>
              <a:t> </a:t>
            </a:r>
            <a:r>
              <a:rPr lang="en-US" altLang="ko-KR" sz="1800" dirty="0" err="1">
                <a:latin typeface="+mn-ea"/>
                <a:ea typeface="+mn-ea"/>
              </a:rPr>
              <a:t>MyArrayAlgTest</a:t>
            </a:r>
            <a:r>
              <a:rPr lang="en-US" altLang="ko-KR" sz="1800" dirty="0">
                <a:latin typeface="+mn-ea"/>
                <a:ea typeface="+mn-ea"/>
              </a:rPr>
              <a:t> {</a:t>
            </a:r>
          </a:p>
          <a:p>
            <a:pPr marL="0" indent="0" latinLnBrk="0">
              <a:buNone/>
            </a:pPr>
            <a:r>
              <a:rPr lang="en-US" altLang="ko-KR" sz="1800" dirty="0">
                <a:latin typeface="+mn-ea"/>
                <a:ea typeface="+mn-ea"/>
              </a:rPr>
              <a:t>	</a:t>
            </a:r>
            <a:r>
              <a:rPr lang="en-US" altLang="ko-KR" sz="1800" b="1" dirty="0">
                <a:latin typeface="+mn-ea"/>
                <a:ea typeface="+mn-ea"/>
              </a:rPr>
              <a:t>public</a:t>
            </a:r>
            <a:r>
              <a:rPr lang="en-US" altLang="ko-KR" sz="1800" dirty="0">
                <a:latin typeface="+mn-ea"/>
                <a:ea typeface="+mn-ea"/>
              </a:rPr>
              <a:t> </a:t>
            </a:r>
            <a:r>
              <a:rPr lang="en-US" altLang="ko-KR" sz="1800" b="1" dirty="0">
                <a:latin typeface="+mn-ea"/>
                <a:ea typeface="+mn-ea"/>
              </a:rPr>
              <a:t>static</a:t>
            </a:r>
            <a:r>
              <a:rPr lang="en-US" altLang="ko-KR" sz="1800" dirty="0">
                <a:latin typeface="+mn-ea"/>
                <a:ea typeface="+mn-ea"/>
              </a:rPr>
              <a:t> </a:t>
            </a:r>
            <a:r>
              <a:rPr lang="en-US" altLang="ko-KR" sz="1800" b="1" dirty="0">
                <a:latin typeface="+mn-ea"/>
                <a:ea typeface="+mn-ea"/>
              </a:rPr>
              <a:t>void</a:t>
            </a:r>
            <a:r>
              <a:rPr lang="en-US" altLang="ko-KR" sz="1800" dirty="0">
                <a:latin typeface="+mn-ea"/>
                <a:ea typeface="+mn-ea"/>
              </a:rPr>
              <a:t> main(String[] </a:t>
            </a:r>
            <a:r>
              <a:rPr lang="en-US" altLang="ko-KR" sz="1800" dirty="0" err="1">
                <a:latin typeface="+mn-ea"/>
                <a:ea typeface="+mn-ea"/>
              </a:rPr>
              <a:t>args</a:t>
            </a:r>
            <a:r>
              <a:rPr lang="en-US" altLang="ko-KR" sz="1800" dirty="0">
                <a:latin typeface="+mn-ea"/>
                <a:ea typeface="+mn-ea"/>
              </a:rPr>
              <a:t>) {</a:t>
            </a:r>
          </a:p>
          <a:p>
            <a:pPr marL="0" indent="0" latinLnBrk="0">
              <a:buNone/>
            </a:pPr>
            <a:r>
              <a:rPr lang="en-US" altLang="ko-KR" sz="1800" dirty="0">
                <a:latin typeface="+mn-ea"/>
                <a:ea typeface="+mn-ea"/>
              </a:rPr>
              <a:t>		String[] language = { "C++", "C#", "JAVA" };</a:t>
            </a:r>
          </a:p>
          <a:p>
            <a:pPr marL="0" indent="0" latinLnBrk="0">
              <a:buNone/>
            </a:pPr>
            <a:r>
              <a:rPr lang="en-US" altLang="ko-KR" sz="1800" dirty="0">
                <a:latin typeface="+mn-ea"/>
                <a:ea typeface="+mn-ea"/>
              </a:rPr>
              <a:t>		</a:t>
            </a:r>
            <a:r>
              <a:rPr lang="en-US" altLang="ko-KR" sz="1800" dirty="0" err="1">
                <a:latin typeface="+mn-ea"/>
                <a:ea typeface="+mn-ea"/>
              </a:rPr>
              <a:t>MyArrayAlg.</a:t>
            </a:r>
            <a:r>
              <a:rPr lang="en-US" altLang="ko-KR" sz="1800" i="1" dirty="0" err="1">
                <a:latin typeface="+mn-ea"/>
                <a:ea typeface="+mn-ea"/>
              </a:rPr>
              <a:t>swap</a:t>
            </a:r>
            <a:r>
              <a:rPr lang="en-US" altLang="ko-KR" sz="1800" dirty="0">
                <a:latin typeface="+mn-ea"/>
                <a:ea typeface="+mn-ea"/>
              </a:rPr>
              <a:t>(language, 1, 2); </a:t>
            </a:r>
          </a:p>
          <a:p>
            <a:pPr marL="0" indent="0" latinLnBrk="0">
              <a:buNone/>
            </a:pPr>
            <a:r>
              <a:rPr lang="en-US" altLang="ko-KR" sz="1800" dirty="0">
                <a:latin typeface="+mn-ea"/>
                <a:ea typeface="+mn-ea"/>
              </a:rPr>
              <a:t>		</a:t>
            </a:r>
            <a:r>
              <a:rPr lang="en-US" altLang="ko-KR" sz="1800" b="1" dirty="0">
                <a:latin typeface="+mn-ea"/>
                <a:ea typeface="+mn-ea"/>
              </a:rPr>
              <a:t>for</a:t>
            </a:r>
            <a:r>
              <a:rPr lang="en-US" altLang="ko-KR" sz="1800" dirty="0">
                <a:latin typeface="+mn-ea"/>
                <a:ea typeface="+mn-ea"/>
              </a:rPr>
              <a:t>(String value : language)</a:t>
            </a:r>
          </a:p>
          <a:p>
            <a:pPr marL="0" indent="0" latinLnBrk="0">
              <a:buNone/>
            </a:pPr>
            <a:r>
              <a:rPr lang="en-US" altLang="ko-KR" sz="1800" dirty="0">
                <a:latin typeface="+mn-ea"/>
                <a:ea typeface="+mn-ea"/>
              </a:rPr>
              <a:t>			</a:t>
            </a:r>
            <a:r>
              <a:rPr lang="en-US" altLang="ko-KR" sz="1800" dirty="0" err="1">
                <a:latin typeface="+mn-ea"/>
                <a:ea typeface="+mn-ea"/>
              </a:rPr>
              <a:t>System.</a:t>
            </a:r>
            <a:r>
              <a:rPr lang="en-US" altLang="ko-KR" sz="1800" b="1" i="1" dirty="0" err="1">
                <a:latin typeface="+mn-ea"/>
                <a:ea typeface="+mn-ea"/>
              </a:rPr>
              <a:t>out</a:t>
            </a:r>
            <a:r>
              <a:rPr lang="en-US" altLang="ko-KR" sz="1800" dirty="0" err="1">
                <a:latin typeface="+mn-ea"/>
                <a:ea typeface="+mn-ea"/>
              </a:rPr>
              <a:t>.println</a:t>
            </a:r>
            <a:r>
              <a:rPr lang="en-US" altLang="ko-KR" sz="1800" dirty="0">
                <a:latin typeface="+mn-ea"/>
                <a:ea typeface="+mn-ea"/>
              </a:rPr>
              <a:t>(value);</a:t>
            </a:r>
          </a:p>
          <a:p>
            <a:pPr marL="0" indent="0" latinLnBrk="0">
              <a:buNone/>
            </a:pPr>
            <a:r>
              <a:rPr lang="en-US" altLang="ko-KR" sz="1800" dirty="0">
                <a:latin typeface="+mn-ea"/>
                <a:ea typeface="+mn-ea"/>
              </a:rPr>
              <a:t>	}} 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gray">
          <a:xfrm>
            <a:off x="2213882" y="4343971"/>
            <a:ext cx="7747000" cy="2100847"/>
          </a:xfrm>
          <a:prstGeom prst="rect">
            <a:avLst/>
          </a:prstGeom>
          <a:ln w="31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/>
              <a:buChar char="¢"/>
              <a:defRPr lang="en-US" sz="20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85000"/>
              <a:buFont typeface="Wingdings"/>
              <a:buChar char="¤"/>
              <a:defRPr lang="en-US" sz="18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/>
              <a:buChar char="¤"/>
              <a:defRPr lang="en-US" sz="16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/>
              <a:buChar char="¤"/>
              <a:defRPr lang="en-US" sz="14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6"/>
              </a:buClr>
              <a:buSzPct val="85000"/>
              <a:buFont typeface="Wingdings"/>
              <a:buChar char="¤"/>
              <a:defRPr lang="en-US" sz="14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buNone/>
            </a:pPr>
            <a:r>
              <a:rPr lang="en-US" altLang="ko-KR" sz="1800" b="1" dirty="0">
                <a:latin typeface="+mn-ea"/>
                <a:ea typeface="+mn-ea"/>
              </a:rPr>
              <a:t>public</a:t>
            </a:r>
            <a:r>
              <a:rPr lang="en-US" altLang="ko-KR" sz="1800" dirty="0">
                <a:latin typeface="+mn-ea"/>
                <a:ea typeface="+mn-ea"/>
              </a:rPr>
              <a:t> </a:t>
            </a:r>
            <a:r>
              <a:rPr lang="en-US" altLang="ko-KR" sz="1800" b="1" dirty="0">
                <a:latin typeface="+mn-ea"/>
                <a:ea typeface="+mn-ea"/>
              </a:rPr>
              <a:t>class</a:t>
            </a:r>
            <a:r>
              <a:rPr lang="en-US" altLang="ko-KR" sz="1800" dirty="0">
                <a:latin typeface="+mn-ea"/>
                <a:ea typeface="+mn-ea"/>
              </a:rPr>
              <a:t> </a:t>
            </a:r>
            <a:r>
              <a:rPr lang="en-US" altLang="ko-KR" sz="1800" dirty="0" err="1">
                <a:latin typeface="+mn-ea"/>
                <a:ea typeface="+mn-ea"/>
              </a:rPr>
              <a:t>MyArrayAlg</a:t>
            </a:r>
            <a:r>
              <a:rPr lang="en-US" altLang="ko-KR" sz="1800" dirty="0">
                <a:latin typeface="+mn-ea"/>
                <a:ea typeface="+mn-ea"/>
              </a:rPr>
              <a:t> {</a:t>
            </a:r>
          </a:p>
          <a:p>
            <a:pPr marL="0" indent="0" latinLnBrk="0">
              <a:buNone/>
            </a:pPr>
            <a:r>
              <a:rPr lang="en-US" altLang="ko-KR" sz="1800" dirty="0">
                <a:latin typeface="+mn-ea"/>
                <a:ea typeface="+mn-ea"/>
              </a:rPr>
              <a:t>	</a:t>
            </a:r>
            <a:r>
              <a:rPr lang="en-US" altLang="ko-KR" sz="1800" b="1" dirty="0">
                <a:latin typeface="+mn-ea"/>
                <a:ea typeface="+mn-ea"/>
              </a:rPr>
              <a:t>public</a:t>
            </a:r>
            <a:r>
              <a:rPr lang="en-US" altLang="ko-KR" sz="1800" dirty="0">
                <a:latin typeface="+mn-ea"/>
                <a:ea typeface="+mn-ea"/>
              </a:rPr>
              <a:t> </a:t>
            </a:r>
            <a:r>
              <a:rPr lang="en-US" altLang="ko-KR" sz="1800" b="1" dirty="0">
                <a:latin typeface="+mn-ea"/>
                <a:ea typeface="+mn-ea"/>
              </a:rPr>
              <a:t>static</a:t>
            </a:r>
            <a:r>
              <a:rPr lang="en-US" altLang="ko-KR" sz="1800" dirty="0">
                <a:latin typeface="+mn-ea"/>
                <a:ea typeface="+mn-ea"/>
              </a:rPr>
              <a:t> &lt;T&gt; </a:t>
            </a:r>
            <a:r>
              <a:rPr lang="en-US" altLang="ko-KR" sz="1800" b="1" dirty="0">
                <a:latin typeface="+mn-ea"/>
                <a:ea typeface="+mn-ea"/>
              </a:rPr>
              <a:t>void</a:t>
            </a:r>
            <a:r>
              <a:rPr lang="en-US" altLang="ko-KR" sz="1800" dirty="0">
                <a:latin typeface="+mn-ea"/>
                <a:ea typeface="+mn-ea"/>
              </a:rPr>
              <a:t> swap(T[] a, </a:t>
            </a:r>
            <a:r>
              <a:rPr lang="en-US" altLang="ko-KR" sz="1800" b="1" dirty="0" err="1">
                <a:latin typeface="+mn-ea"/>
                <a:ea typeface="+mn-ea"/>
              </a:rPr>
              <a:t>int</a:t>
            </a:r>
            <a:r>
              <a:rPr lang="en-US" altLang="ko-KR" sz="1800" dirty="0">
                <a:latin typeface="+mn-ea"/>
                <a:ea typeface="+mn-ea"/>
              </a:rPr>
              <a:t> </a:t>
            </a:r>
            <a:r>
              <a:rPr lang="en-US" altLang="ko-KR" sz="1800" dirty="0" err="1">
                <a:latin typeface="+mn-ea"/>
                <a:ea typeface="+mn-ea"/>
              </a:rPr>
              <a:t>i</a:t>
            </a:r>
            <a:r>
              <a:rPr lang="en-US" altLang="ko-KR" sz="1800" dirty="0">
                <a:latin typeface="+mn-ea"/>
                <a:ea typeface="+mn-ea"/>
              </a:rPr>
              <a:t>, </a:t>
            </a:r>
            <a:r>
              <a:rPr lang="en-US" altLang="ko-KR" sz="1800" b="1" dirty="0" err="1">
                <a:latin typeface="+mn-ea"/>
                <a:ea typeface="+mn-ea"/>
              </a:rPr>
              <a:t>int</a:t>
            </a:r>
            <a:r>
              <a:rPr lang="en-US" altLang="ko-KR" sz="1800" dirty="0">
                <a:latin typeface="+mn-ea"/>
                <a:ea typeface="+mn-ea"/>
              </a:rPr>
              <a:t> j) {</a:t>
            </a:r>
          </a:p>
          <a:p>
            <a:pPr marL="0" indent="0" latinLnBrk="0">
              <a:buNone/>
            </a:pPr>
            <a:r>
              <a:rPr lang="en-US" altLang="ko-KR" sz="1800" dirty="0">
                <a:latin typeface="+mn-ea"/>
                <a:ea typeface="+mn-ea"/>
              </a:rPr>
              <a:t>		T </a:t>
            </a:r>
            <a:r>
              <a:rPr lang="en-US" altLang="ko-KR" sz="1800" dirty="0" err="1">
                <a:latin typeface="+mn-ea"/>
                <a:ea typeface="+mn-ea"/>
              </a:rPr>
              <a:t>tmp</a:t>
            </a:r>
            <a:r>
              <a:rPr lang="en-US" altLang="ko-KR" sz="1800" dirty="0">
                <a:latin typeface="+mn-ea"/>
                <a:ea typeface="+mn-ea"/>
              </a:rPr>
              <a:t> = a[</a:t>
            </a:r>
            <a:r>
              <a:rPr lang="en-US" altLang="ko-KR" sz="1800" dirty="0" err="1">
                <a:latin typeface="+mn-ea"/>
                <a:ea typeface="+mn-ea"/>
              </a:rPr>
              <a:t>i</a:t>
            </a:r>
            <a:r>
              <a:rPr lang="en-US" altLang="ko-KR" sz="1800" dirty="0">
                <a:latin typeface="+mn-ea"/>
                <a:ea typeface="+mn-ea"/>
              </a:rPr>
              <a:t>];</a:t>
            </a:r>
          </a:p>
          <a:p>
            <a:pPr marL="0" indent="0" latinLnBrk="0">
              <a:buNone/>
            </a:pPr>
            <a:r>
              <a:rPr lang="en-US" altLang="ko-KR" sz="1800" dirty="0">
                <a:latin typeface="+mn-ea"/>
                <a:ea typeface="+mn-ea"/>
              </a:rPr>
              <a:t>		a[</a:t>
            </a:r>
            <a:r>
              <a:rPr lang="en-US" altLang="ko-KR" sz="1800" dirty="0" err="1">
                <a:latin typeface="+mn-ea"/>
                <a:ea typeface="+mn-ea"/>
              </a:rPr>
              <a:t>i</a:t>
            </a:r>
            <a:r>
              <a:rPr lang="en-US" altLang="ko-KR" sz="1800" dirty="0">
                <a:latin typeface="+mn-ea"/>
                <a:ea typeface="+mn-ea"/>
              </a:rPr>
              <a:t>] = a[j];</a:t>
            </a:r>
          </a:p>
          <a:p>
            <a:pPr marL="0" indent="0" latinLnBrk="0">
              <a:buNone/>
            </a:pPr>
            <a:r>
              <a:rPr lang="en-US" altLang="ko-KR" sz="1800" dirty="0">
                <a:latin typeface="+mn-ea"/>
                <a:ea typeface="+mn-ea"/>
              </a:rPr>
              <a:t>		a[j] = </a:t>
            </a:r>
            <a:r>
              <a:rPr lang="en-US" altLang="ko-KR" sz="1800" dirty="0" err="1">
                <a:latin typeface="+mn-ea"/>
                <a:ea typeface="+mn-ea"/>
              </a:rPr>
              <a:t>tmp</a:t>
            </a:r>
            <a:r>
              <a:rPr lang="en-US" altLang="ko-KR" sz="1800" dirty="0">
                <a:latin typeface="+mn-ea"/>
                <a:ea typeface="+mn-ea"/>
              </a:rPr>
              <a:t>;</a:t>
            </a:r>
          </a:p>
          <a:p>
            <a:pPr marL="0" indent="0" latinLnBrk="0">
              <a:buNone/>
            </a:pPr>
            <a:r>
              <a:rPr lang="en-US" altLang="ko-KR" sz="1800" dirty="0">
                <a:latin typeface="+mn-ea"/>
                <a:ea typeface="+mn-ea"/>
              </a:rPr>
              <a:t>	}}</a:t>
            </a:r>
          </a:p>
        </p:txBody>
      </p:sp>
    </p:spTree>
    <p:extLst>
      <p:ext uri="{BB962C8B-B14F-4D97-AF65-F5344CB8AC3E}">
        <p14:creationId xmlns:p14="http://schemas.microsoft.com/office/powerpoint/2010/main" val="1126461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>
                <a:latin typeface="+mn-ea"/>
                <a:ea typeface="+mn-ea"/>
              </a:rPr>
              <a:t>LAB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5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latin typeface="+mn-ea"/>
              </a:rPr>
              <a:t> 다양한 타입의 배열을 출력하는 제네릭 </a:t>
            </a:r>
            <a:r>
              <a:rPr lang="ko-KR" altLang="en-US" dirty="0" err="1" smtClean="0">
                <a:latin typeface="+mn-ea"/>
              </a:rPr>
              <a:t>메소드</a:t>
            </a:r>
            <a:r>
              <a:rPr lang="ko-KR" altLang="en-US" dirty="0" smtClean="0">
                <a:latin typeface="+mn-ea"/>
              </a:rPr>
              <a:t> </a:t>
            </a:r>
            <a:r>
              <a:rPr lang="en-US" altLang="ko-KR" dirty="0" err="1" smtClean="0">
                <a:latin typeface="+mn-ea"/>
              </a:rPr>
              <a:t>printArray</a:t>
            </a:r>
            <a:r>
              <a:rPr lang="en-US" altLang="ko-KR" dirty="0" smtClean="0">
                <a:latin typeface="+mn-ea"/>
              </a:rPr>
              <a:t>()</a:t>
            </a:r>
            <a:endParaRPr lang="ko-KR" altLang="en-US" dirty="0">
              <a:latin typeface="+mn-ea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98886-979C-4826-8809-BCF08B6FF41C}" type="slidenum">
              <a:rPr lang="en-US" altLang="ko-KR" smtClean="0"/>
              <a:pPr/>
              <a:t>12</a:t>
            </a:fld>
            <a:endParaRPr lang="en-US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gray">
          <a:xfrm>
            <a:off x="2065319" y="1378667"/>
            <a:ext cx="7913077" cy="5046785"/>
          </a:xfrm>
          <a:prstGeom prst="rect">
            <a:avLst/>
          </a:prstGeom>
          <a:ln w="31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/>
              <a:buChar char="¢"/>
              <a:defRPr lang="en-US" sz="20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85000"/>
              <a:buFont typeface="Wingdings"/>
              <a:buChar char="¤"/>
              <a:defRPr lang="en-US" sz="18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/>
              <a:buChar char="¤"/>
              <a:defRPr lang="en-US" sz="16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/>
              <a:buChar char="¤"/>
              <a:defRPr lang="en-US" sz="14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6"/>
              </a:buClr>
              <a:buSzPct val="85000"/>
              <a:buFont typeface="Wingdings"/>
              <a:buChar char="¤"/>
              <a:defRPr lang="en-US" sz="14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buNone/>
            </a:pPr>
            <a:r>
              <a:rPr lang="en-US" altLang="ko-KR" sz="1800" dirty="0">
                <a:latin typeface="+mn-ea"/>
                <a:ea typeface="+mn-ea"/>
              </a:rPr>
              <a:t>public class </a:t>
            </a:r>
            <a:r>
              <a:rPr lang="en-US" altLang="ko-KR" sz="1800" dirty="0" err="1">
                <a:latin typeface="+mn-ea"/>
                <a:ea typeface="+mn-ea"/>
              </a:rPr>
              <a:t>GenericMethodTest</a:t>
            </a:r>
            <a:r>
              <a:rPr lang="en-US" altLang="ko-KR" sz="1800" dirty="0">
                <a:latin typeface="+mn-ea"/>
                <a:ea typeface="+mn-ea"/>
              </a:rPr>
              <a:t> {</a:t>
            </a:r>
          </a:p>
          <a:p>
            <a:pPr marL="0" indent="0" latinLnBrk="0">
              <a:buNone/>
            </a:pPr>
            <a:r>
              <a:rPr lang="en-US" altLang="ko-KR" sz="1800" dirty="0">
                <a:latin typeface="+mn-ea"/>
                <a:ea typeface="+mn-ea"/>
              </a:rPr>
              <a:t>	public static void main(String </a:t>
            </a:r>
            <a:r>
              <a:rPr lang="en-US" altLang="ko-KR" sz="1800" dirty="0" err="1">
                <a:latin typeface="+mn-ea"/>
                <a:ea typeface="+mn-ea"/>
              </a:rPr>
              <a:t>args</a:t>
            </a:r>
            <a:r>
              <a:rPr lang="en-US" altLang="ko-KR" sz="1800" dirty="0">
                <a:latin typeface="+mn-ea"/>
                <a:ea typeface="+mn-ea"/>
              </a:rPr>
              <a:t>[]) {</a:t>
            </a:r>
          </a:p>
          <a:p>
            <a:pPr marL="0" indent="0" latinLnBrk="0">
              <a:buNone/>
            </a:pPr>
            <a:r>
              <a:rPr lang="en-US" altLang="ko-KR" sz="1800" dirty="0">
                <a:latin typeface="+mn-ea"/>
                <a:ea typeface="+mn-ea"/>
              </a:rPr>
              <a:t>		Double[] </a:t>
            </a:r>
            <a:r>
              <a:rPr lang="en-US" altLang="ko-KR" sz="1800" dirty="0" err="1">
                <a:latin typeface="+mn-ea"/>
                <a:ea typeface="+mn-ea"/>
              </a:rPr>
              <a:t>dArray</a:t>
            </a:r>
            <a:r>
              <a:rPr lang="en-US" altLang="ko-KR" sz="1800" dirty="0">
                <a:latin typeface="+mn-ea"/>
                <a:ea typeface="+mn-ea"/>
              </a:rPr>
              <a:t> = { 1.1, 1.2, 1.3, 1.4, 1.5 };</a:t>
            </a:r>
          </a:p>
          <a:p>
            <a:pPr marL="0" indent="0" latinLnBrk="0">
              <a:buNone/>
            </a:pPr>
            <a:r>
              <a:rPr lang="en-US" altLang="ko-KR" sz="1800" dirty="0">
                <a:latin typeface="+mn-ea"/>
                <a:ea typeface="+mn-ea"/>
              </a:rPr>
              <a:t>		Character[] </a:t>
            </a:r>
            <a:r>
              <a:rPr lang="en-US" altLang="ko-KR" sz="1800" dirty="0" err="1">
                <a:latin typeface="+mn-ea"/>
                <a:ea typeface="+mn-ea"/>
              </a:rPr>
              <a:t>cArray</a:t>
            </a:r>
            <a:r>
              <a:rPr lang="en-US" altLang="ko-KR" sz="1800" dirty="0">
                <a:latin typeface="+mn-ea"/>
                <a:ea typeface="+mn-ea"/>
              </a:rPr>
              <a:t> = { 'K', 'O', 'R', 'E', 'A' };</a:t>
            </a:r>
          </a:p>
          <a:p>
            <a:pPr marL="0" indent="0" latinLnBrk="0">
              <a:buNone/>
            </a:pPr>
            <a:r>
              <a:rPr lang="en-US" altLang="ko-KR" sz="1800" dirty="0">
                <a:latin typeface="+mn-ea"/>
                <a:ea typeface="+mn-ea"/>
              </a:rPr>
              <a:t>		</a:t>
            </a:r>
            <a:r>
              <a:rPr lang="en-US" altLang="ko-KR" sz="1800" dirty="0">
                <a:solidFill>
                  <a:srgbClr val="00B050"/>
                </a:solidFill>
                <a:latin typeface="+mn-ea"/>
                <a:ea typeface="+mn-ea"/>
              </a:rPr>
              <a:t>//</a:t>
            </a:r>
            <a:r>
              <a:rPr lang="ko-KR" altLang="en-US" sz="1800" dirty="0">
                <a:solidFill>
                  <a:srgbClr val="00B050"/>
                </a:solidFill>
                <a:latin typeface="+mn-ea"/>
                <a:ea typeface="+mn-ea"/>
              </a:rPr>
              <a:t>무명 배열 전달</a:t>
            </a:r>
          </a:p>
          <a:p>
            <a:pPr marL="0" indent="0" latinLnBrk="0">
              <a:buNone/>
            </a:pPr>
            <a:r>
              <a:rPr lang="ko-KR" altLang="en-US" sz="1800" dirty="0">
                <a:latin typeface="+mn-ea"/>
                <a:ea typeface="+mn-ea"/>
              </a:rPr>
              <a:t>		</a:t>
            </a:r>
            <a:r>
              <a:rPr lang="en-US" altLang="ko-KR" sz="1800" dirty="0" err="1">
                <a:solidFill>
                  <a:srgbClr val="FF0000"/>
                </a:solidFill>
                <a:latin typeface="+mn-ea"/>
                <a:ea typeface="+mn-ea"/>
              </a:rPr>
              <a:t>printArray</a:t>
            </a:r>
            <a:r>
              <a:rPr lang="en-US" altLang="ko-KR" sz="1800" dirty="0">
                <a:solidFill>
                  <a:srgbClr val="FF0000"/>
                </a:solidFill>
                <a:latin typeface="+mn-ea"/>
                <a:ea typeface="+mn-ea"/>
              </a:rPr>
              <a:t>(new Integer[] { 10, 20, 30, 40, 50 } );</a:t>
            </a:r>
          </a:p>
          <a:p>
            <a:pPr marL="0" indent="0" latinLnBrk="0">
              <a:buNone/>
            </a:pPr>
            <a:r>
              <a:rPr lang="en-US" altLang="ko-KR" sz="1800" dirty="0">
                <a:latin typeface="+mn-ea"/>
                <a:ea typeface="+mn-ea"/>
              </a:rPr>
              <a:t>		</a:t>
            </a:r>
            <a:r>
              <a:rPr lang="en-US" altLang="ko-KR" sz="1800" dirty="0" err="1">
                <a:latin typeface="+mn-ea"/>
                <a:ea typeface="+mn-ea"/>
              </a:rPr>
              <a:t>printArray</a:t>
            </a:r>
            <a:r>
              <a:rPr lang="en-US" altLang="ko-KR" sz="1800" dirty="0">
                <a:latin typeface="+mn-ea"/>
                <a:ea typeface="+mn-ea"/>
              </a:rPr>
              <a:t>(</a:t>
            </a:r>
            <a:r>
              <a:rPr lang="en-US" altLang="ko-KR" sz="1800" dirty="0" err="1">
                <a:latin typeface="+mn-ea"/>
                <a:ea typeface="+mn-ea"/>
              </a:rPr>
              <a:t>dArray</a:t>
            </a:r>
            <a:r>
              <a:rPr lang="en-US" altLang="ko-KR" sz="1800" dirty="0">
                <a:latin typeface="+mn-ea"/>
                <a:ea typeface="+mn-ea"/>
              </a:rPr>
              <a:t>);</a:t>
            </a:r>
          </a:p>
          <a:p>
            <a:pPr marL="0" indent="0" latinLnBrk="0">
              <a:buNone/>
            </a:pPr>
            <a:r>
              <a:rPr lang="en-US" altLang="ko-KR" sz="1800" dirty="0">
                <a:latin typeface="+mn-ea"/>
                <a:ea typeface="+mn-ea"/>
              </a:rPr>
              <a:t>		</a:t>
            </a:r>
            <a:r>
              <a:rPr lang="en-US" altLang="ko-KR" sz="1800" dirty="0" err="1">
                <a:latin typeface="+mn-ea"/>
                <a:ea typeface="+mn-ea"/>
              </a:rPr>
              <a:t>printArray</a:t>
            </a:r>
            <a:r>
              <a:rPr lang="en-US" altLang="ko-KR" sz="1800" dirty="0">
                <a:latin typeface="+mn-ea"/>
                <a:ea typeface="+mn-ea"/>
              </a:rPr>
              <a:t>(</a:t>
            </a:r>
            <a:r>
              <a:rPr lang="en-US" altLang="ko-KR" sz="1800" dirty="0" err="1">
                <a:latin typeface="+mn-ea"/>
                <a:ea typeface="+mn-ea"/>
              </a:rPr>
              <a:t>cArray</a:t>
            </a:r>
            <a:r>
              <a:rPr lang="en-US" altLang="ko-KR" sz="1800" dirty="0">
                <a:latin typeface="+mn-ea"/>
                <a:ea typeface="+mn-ea"/>
              </a:rPr>
              <a:t>);</a:t>
            </a:r>
          </a:p>
          <a:p>
            <a:pPr marL="0" indent="0" latinLnBrk="0">
              <a:buNone/>
            </a:pPr>
            <a:r>
              <a:rPr lang="en-US" altLang="ko-KR" sz="1800" dirty="0">
                <a:latin typeface="+mn-ea"/>
                <a:ea typeface="+mn-ea"/>
              </a:rPr>
              <a:t>	}</a:t>
            </a:r>
          </a:p>
          <a:p>
            <a:pPr marL="0" indent="0" latinLnBrk="0">
              <a:buNone/>
            </a:pPr>
            <a:r>
              <a:rPr lang="en-US" altLang="ko-KR" sz="1800" dirty="0">
                <a:latin typeface="+mn-ea"/>
                <a:ea typeface="+mn-ea"/>
              </a:rPr>
              <a:t>	public static &lt;T&gt; void </a:t>
            </a:r>
            <a:r>
              <a:rPr lang="en-US" altLang="ko-KR" sz="1800" dirty="0" err="1">
                <a:latin typeface="+mn-ea"/>
                <a:ea typeface="+mn-ea"/>
              </a:rPr>
              <a:t>printArray</a:t>
            </a:r>
            <a:r>
              <a:rPr lang="en-US" altLang="ko-KR" sz="1800" dirty="0">
                <a:latin typeface="+mn-ea"/>
                <a:ea typeface="+mn-ea"/>
              </a:rPr>
              <a:t>(T[] array) {</a:t>
            </a:r>
          </a:p>
          <a:p>
            <a:pPr marL="0" indent="0" latinLnBrk="0">
              <a:buNone/>
            </a:pPr>
            <a:r>
              <a:rPr lang="en-US" altLang="ko-KR" sz="1800" dirty="0">
                <a:latin typeface="+mn-ea"/>
                <a:ea typeface="+mn-ea"/>
              </a:rPr>
              <a:t>		for (T element : array) {</a:t>
            </a:r>
          </a:p>
          <a:p>
            <a:pPr marL="0" indent="0" latinLnBrk="0">
              <a:buNone/>
            </a:pPr>
            <a:r>
              <a:rPr lang="en-US" altLang="ko-KR" sz="1800" dirty="0">
                <a:latin typeface="+mn-ea"/>
                <a:ea typeface="+mn-ea"/>
              </a:rPr>
              <a:t>			</a:t>
            </a:r>
            <a:r>
              <a:rPr lang="en-US" altLang="ko-KR" sz="1800" dirty="0" err="1">
                <a:latin typeface="+mn-ea"/>
                <a:ea typeface="+mn-ea"/>
              </a:rPr>
              <a:t>System.out.printf</a:t>
            </a:r>
            <a:r>
              <a:rPr lang="en-US" altLang="ko-KR" sz="1800" dirty="0">
                <a:latin typeface="+mn-ea"/>
                <a:ea typeface="+mn-ea"/>
              </a:rPr>
              <a:t>("%s ", element);</a:t>
            </a:r>
          </a:p>
          <a:p>
            <a:pPr marL="0" indent="0" latinLnBrk="0">
              <a:buNone/>
            </a:pPr>
            <a:r>
              <a:rPr lang="en-US" altLang="ko-KR" sz="1800" dirty="0">
                <a:latin typeface="+mn-ea"/>
                <a:ea typeface="+mn-ea"/>
              </a:rPr>
              <a:t>		}</a:t>
            </a:r>
          </a:p>
          <a:p>
            <a:pPr marL="0" indent="0" latinLnBrk="0">
              <a:buNone/>
            </a:pPr>
            <a:r>
              <a:rPr lang="en-US" altLang="ko-KR" sz="1800" dirty="0">
                <a:latin typeface="+mn-ea"/>
                <a:ea typeface="+mn-ea"/>
              </a:rPr>
              <a:t>		</a:t>
            </a:r>
            <a:r>
              <a:rPr lang="en-US" altLang="ko-KR" sz="1800" dirty="0" err="1">
                <a:latin typeface="+mn-ea"/>
                <a:ea typeface="+mn-ea"/>
              </a:rPr>
              <a:t>System.out.println</a:t>
            </a:r>
            <a:r>
              <a:rPr lang="en-US" altLang="ko-KR" sz="1800" dirty="0">
                <a:latin typeface="+mn-ea"/>
                <a:ea typeface="+mn-ea"/>
              </a:rPr>
              <a:t>();</a:t>
            </a:r>
          </a:p>
          <a:p>
            <a:pPr marL="0" indent="0" latinLnBrk="0">
              <a:buNone/>
            </a:pPr>
            <a:r>
              <a:rPr lang="en-US" altLang="ko-KR" sz="1800" dirty="0">
                <a:latin typeface="+mn-ea"/>
                <a:ea typeface="+mn-ea"/>
              </a:rPr>
              <a:t>	}}</a:t>
            </a:r>
          </a:p>
        </p:txBody>
      </p:sp>
    </p:spTree>
    <p:extLst>
      <p:ext uri="{BB962C8B-B14F-4D97-AF65-F5344CB8AC3E}">
        <p14:creationId xmlns:p14="http://schemas.microsoft.com/office/powerpoint/2010/main" val="2894283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한정된 타입 매개 변수</a:t>
            </a:r>
            <a:endParaRPr lang="ko-KR" altLang="en-US" dirty="0" smtClean="0"/>
          </a:p>
        </p:txBody>
      </p:sp>
      <p:sp>
        <p:nvSpPr>
          <p:cNvPr id="14338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latin typeface="+mn-ea"/>
              </a:rPr>
              <a:t> 타입 </a:t>
            </a:r>
            <a:r>
              <a:rPr lang="ko-KR" altLang="en-US" dirty="0" err="1" smtClean="0">
                <a:latin typeface="+mn-ea"/>
              </a:rPr>
              <a:t>파라미터에</a:t>
            </a:r>
            <a:r>
              <a:rPr lang="ko-KR" altLang="en-US" dirty="0" smtClean="0">
                <a:latin typeface="+mn-ea"/>
              </a:rPr>
              <a:t> 지정되는 구체적인 타입 제한할 필요 </a:t>
            </a:r>
            <a:endParaRPr lang="en-US" altLang="ko-KR" dirty="0" smtClean="0">
              <a:latin typeface="+mn-ea"/>
            </a:endParaRPr>
          </a:p>
          <a:p>
            <a:pPr lvl="1"/>
            <a:r>
              <a:rPr lang="ko-KR" altLang="en-US" dirty="0" smtClean="0">
                <a:latin typeface="+mn-ea"/>
              </a:rPr>
              <a:t>상속 및 구현 관계 이용해 타입 제한</a:t>
            </a:r>
            <a:endParaRPr lang="en-US" altLang="ko-KR" dirty="0" smtClean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한정된 타입 매개변수를 사용하려면 </a:t>
            </a:r>
            <a:r>
              <a:rPr lang="en-US" altLang="ko-KR" dirty="0">
                <a:latin typeface="+mn-ea"/>
              </a:rPr>
              <a:t>extends </a:t>
            </a:r>
            <a:r>
              <a:rPr lang="ko-KR" altLang="en-US" dirty="0">
                <a:latin typeface="+mn-ea"/>
              </a:rPr>
              <a:t>키워드 사용</a:t>
            </a:r>
          </a:p>
          <a:p>
            <a:pPr lvl="1"/>
            <a:endParaRPr lang="en-US" altLang="ko-KR" dirty="0" smtClean="0">
              <a:latin typeface="+mn-ea"/>
            </a:endParaRPr>
          </a:p>
          <a:p>
            <a:pPr lvl="1"/>
            <a:endParaRPr lang="en-US" altLang="ko-KR" dirty="0" smtClean="0">
              <a:latin typeface="+mn-ea"/>
            </a:endParaRPr>
          </a:p>
          <a:p>
            <a:pPr lvl="2"/>
            <a:r>
              <a:rPr lang="ko-KR" altLang="en-US" dirty="0" smtClean="0">
                <a:latin typeface="+mn-ea"/>
              </a:rPr>
              <a:t>상위 타입은 클래스 뿐만 아니라 인터페이스도 가능</a:t>
            </a:r>
            <a:endParaRPr lang="en-US" altLang="ko-KR" dirty="0" smtClean="0">
              <a:latin typeface="+mn-ea"/>
            </a:endParaRPr>
          </a:p>
          <a:p>
            <a:pPr lvl="1"/>
            <a:endParaRPr lang="en-US" altLang="ko-KR" dirty="0" smtClean="0">
              <a:latin typeface="+mn-ea"/>
            </a:endParaRPr>
          </a:p>
          <a:p>
            <a:pPr lvl="1"/>
            <a:r>
              <a:rPr lang="ko-KR" altLang="en-US" dirty="0" smtClean="0">
                <a:latin typeface="+mn-ea"/>
              </a:rPr>
              <a:t>타입 </a:t>
            </a:r>
            <a:r>
              <a:rPr lang="ko-KR" altLang="en-US" dirty="0" err="1" smtClean="0">
                <a:latin typeface="+mn-ea"/>
              </a:rPr>
              <a:t>파라미터를</a:t>
            </a:r>
            <a:r>
              <a:rPr lang="ko-KR" altLang="en-US" dirty="0" smtClean="0">
                <a:latin typeface="+mn-ea"/>
              </a:rPr>
              <a:t> 대체할 구체적인 타입</a:t>
            </a:r>
            <a:endParaRPr lang="en-US" altLang="ko-KR" dirty="0" smtClean="0">
              <a:latin typeface="+mn-ea"/>
            </a:endParaRPr>
          </a:p>
          <a:p>
            <a:pPr lvl="2"/>
            <a:r>
              <a:rPr lang="ko-KR" altLang="en-US" dirty="0" smtClean="0">
                <a:latin typeface="+mn-ea"/>
              </a:rPr>
              <a:t>상위 타입이거나 하위 또는 구현 클래스만 지정 가능</a:t>
            </a:r>
            <a:endParaRPr lang="en-US" altLang="ko-KR" dirty="0" smtClean="0">
              <a:latin typeface="+mn-ea"/>
            </a:endParaRPr>
          </a:p>
          <a:p>
            <a:pPr lvl="1"/>
            <a:endParaRPr lang="en-US" altLang="ko-KR" dirty="0" smtClean="0">
              <a:latin typeface="+mn-ea"/>
            </a:endParaRPr>
          </a:p>
          <a:p>
            <a:pPr lvl="1"/>
            <a:endParaRPr lang="en-US" altLang="ko-KR" dirty="0" smtClean="0"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D98886-979C-4826-8809-BCF08B6FF41C}" type="slidenum">
              <a:rPr lang="ko-KR" altLang="en-US" smtClean="0"/>
              <a:pPr>
                <a:defRPr/>
              </a:pPr>
              <a:t>13</a:t>
            </a:fld>
            <a:endParaRPr lang="en-US" altLang="ko-KR"/>
          </a:p>
        </p:txBody>
      </p:sp>
      <p:pic>
        <p:nvPicPr>
          <p:cNvPr id="1434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1229" y="2239356"/>
            <a:ext cx="8165526" cy="4779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잉크 1"/>
              <p14:cNvContentPartPr/>
              <p14:nvPr/>
            </p14:nvContentPartPr>
            <p14:xfrm>
              <a:off x="3994200" y="2444760"/>
              <a:ext cx="972000" cy="32040"/>
            </p14:xfrm>
          </p:contentPart>
        </mc:Choice>
        <mc:Fallback>
          <p:pic>
            <p:nvPicPr>
              <p:cNvPr id="2" name="잉크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978360" y="2381400"/>
                <a:ext cx="1003680" cy="15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4" name="잉크 3"/>
              <p14:cNvContentPartPr/>
              <p14:nvPr/>
            </p14:nvContentPartPr>
            <p14:xfrm>
              <a:off x="2927520" y="2628720"/>
              <a:ext cx="4826160" cy="660960"/>
            </p14:xfrm>
          </p:contentPart>
        </mc:Choice>
        <mc:Fallback>
          <p:pic>
            <p:nvPicPr>
              <p:cNvPr id="4" name="잉크 3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918160" y="2619360"/>
                <a:ext cx="4844880" cy="679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29417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한정된 타입 매개 변수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D98886-979C-4826-8809-BCF08B6FF41C}" type="slidenum">
              <a:rPr lang="ko-KR" altLang="en-US" smtClean="0"/>
              <a:pPr>
                <a:defRPr/>
              </a:pPr>
              <a:t>14</a:t>
            </a:fld>
            <a:endParaRPr lang="en-US" altLang="ko-KR"/>
          </a:p>
        </p:txBody>
      </p:sp>
      <p:sp>
        <p:nvSpPr>
          <p:cNvPr id="6" name="TextBox 5"/>
          <p:cNvSpPr txBox="1"/>
          <p:nvPr/>
        </p:nvSpPr>
        <p:spPr>
          <a:xfrm>
            <a:off x="384235" y="807308"/>
            <a:ext cx="7989880" cy="2246769"/>
          </a:xfrm>
          <a:prstGeom prst="rect">
            <a:avLst/>
          </a:prstGeom>
          <a:ln w="31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2000" dirty="0">
                <a:latin typeface="+mn-ea"/>
              </a:rPr>
              <a:t>public class </a:t>
            </a:r>
            <a:r>
              <a:rPr lang="en-US" altLang="ko-KR" sz="2000" dirty="0" err="1">
                <a:latin typeface="+mn-ea"/>
              </a:rPr>
              <a:t>Util</a:t>
            </a:r>
            <a:r>
              <a:rPr lang="en-US" altLang="ko-KR" sz="2000" dirty="0">
                <a:latin typeface="+mn-ea"/>
              </a:rPr>
              <a:t> {</a:t>
            </a:r>
          </a:p>
          <a:p>
            <a:r>
              <a:rPr lang="en-US" altLang="ko-KR" sz="2000" dirty="0">
                <a:latin typeface="+mn-ea"/>
              </a:rPr>
              <a:t>	public static &lt;T extends Number&gt; </a:t>
            </a:r>
            <a:r>
              <a:rPr lang="en-US" altLang="ko-KR" sz="2000" dirty="0" err="1">
                <a:latin typeface="+mn-ea"/>
              </a:rPr>
              <a:t>int</a:t>
            </a:r>
            <a:r>
              <a:rPr lang="en-US" altLang="ko-KR" sz="2000" dirty="0">
                <a:latin typeface="+mn-ea"/>
              </a:rPr>
              <a:t> compare(T t1, T t2) {</a:t>
            </a:r>
          </a:p>
          <a:p>
            <a:r>
              <a:rPr lang="en-US" altLang="ko-KR" sz="2000" dirty="0">
                <a:latin typeface="+mn-ea"/>
              </a:rPr>
              <a:t>		double v1 = t1.doubleValue(); </a:t>
            </a:r>
          </a:p>
          <a:p>
            <a:r>
              <a:rPr lang="en-US" altLang="ko-KR" sz="2000" dirty="0">
                <a:latin typeface="+mn-ea"/>
              </a:rPr>
              <a:t>		double v2 = t2.doubleValue();</a:t>
            </a:r>
          </a:p>
          <a:p>
            <a:r>
              <a:rPr lang="en-US" altLang="ko-KR" sz="2000" dirty="0">
                <a:latin typeface="+mn-ea"/>
              </a:rPr>
              <a:t>		return </a:t>
            </a:r>
            <a:r>
              <a:rPr lang="en-US" altLang="ko-KR" sz="2000" dirty="0" err="1">
                <a:latin typeface="+mn-ea"/>
              </a:rPr>
              <a:t>Double.compare</a:t>
            </a:r>
            <a:r>
              <a:rPr lang="en-US" altLang="ko-KR" sz="2000" dirty="0">
                <a:latin typeface="+mn-ea"/>
              </a:rPr>
              <a:t>(v1, v2);</a:t>
            </a:r>
          </a:p>
          <a:p>
            <a:r>
              <a:rPr lang="en-US" altLang="ko-KR" sz="2000" dirty="0">
                <a:latin typeface="+mn-ea"/>
              </a:rPr>
              <a:t>	}</a:t>
            </a:r>
          </a:p>
          <a:p>
            <a:r>
              <a:rPr lang="en-US" altLang="ko-KR" sz="2000" dirty="0">
                <a:latin typeface="+mn-ea"/>
              </a:rPr>
              <a:t>}</a:t>
            </a:r>
            <a:endParaRPr lang="ko-KR" altLang="en-US" sz="2000" dirty="0"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66475" y="2734784"/>
            <a:ext cx="7079455" cy="3477875"/>
          </a:xfrm>
          <a:prstGeom prst="rect">
            <a:avLst/>
          </a:prstGeom>
          <a:ln w="31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+mn-ea"/>
              </a:rPr>
              <a:t>public class </a:t>
            </a:r>
            <a:r>
              <a:rPr lang="en-US" altLang="ko-KR" sz="2000" dirty="0" err="1">
                <a:latin typeface="+mn-ea"/>
              </a:rPr>
              <a:t>BoundedTypeParameterExample</a:t>
            </a:r>
            <a:r>
              <a:rPr lang="en-US" altLang="ko-KR" sz="2000" dirty="0">
                <a:latin typeface="+mn-ea"/>
              </a:rPr>
              <a:t> {</a:t>
            </a:r>
          </a:p>
          <a:p>
            <a:r>
              <a:rPr lang="en-US" altLang="ko-KR" sz="2000" dirty="0">
                <a:latin typeface="+mn-ea"/>
              </a:rPr>
              <a:t>	public static void main(String[] </a:t>
            </a:r>
            <a:r>
              <a:rPr lang="en-US" altLang="ko-KR" sz="2000" dirty="0" err="1">
                <a:latin typeface="+mn-ea"/>
              </a:rPr>
              <a:t>args</a:t>
            </a:r>
            <a:r>
              <a:rPr lang="en-US" altLang="ko-KR" sz="2000" dirty="0">
                <a:latin typeface="+mn-ea"/>
              </a:rPr>
              <a:t>) {</a:t>
            </a:r>
          </a:p>
          <a:p>
            <a:r>
              <a:rPr lang="en-US" altLang="ko-KR" sz="2000" dirty="0">
                <a:latin typeface="+mn-ea"/>
              </a:rPr>
              <a:t>		//String </a:t>
            </a:r>
            <a:r>
              <a:rPr lang="en-US" altLang="ko-KR" sz="2000" dirty="0" err="1">
                <a:latin typeface="+mn-ea"/>
              </a:rPr>
              <a:t>str</a:t>
            </a:r>
            <a:r>
              <a:rPr lang="en-US" altLang="ko-KR" sz="2000" dirty="0">
                <a:latin typeface="+mn-ea"/>
              </a:rPr>
              <a:t> = </a:t>
            </a:r>
            <a:r>
              <a:rPr lang="en-US" altLang="ko-KR" sz="2000" dirty="0" err="1">
                <a:latin typeface="+mn-ea"/>
              </a:rPr>
              <a:t>Util.compare</a:t>
            </a:r>
            <a:r>
              <a:rPr lang="en-US" altLang="ko-KR" sz="2000" dirty="0">
                <a:latin typeface="+mn-ea"/>
              </a:rPr>
              <a:t>("a", "b"); (x)</a:t>
            </a:r>
          </a:p>
          <a:p>
            <a:r>
              <a:rPr lang="en-US" altLang="ko-KR" sz="2000" dirty="0">
                <a:latin typeface="+mn-ea"/>
              </a:rPr>
              <a:t>		</a:t>
            </a:r>
          </a:p>
          <a:p>
            <a:r>
              <a:rPr lang="en-US" altLang="ko-KR" sz="2000" dirty="0">
                <a:latin typeface="+mn-ea"/>
              </a:rPr>
              <a:t>		</a:t>
            </a:r>
            <a:r>
              <a:rPr lang="en-US" altLang="ko-KR" sz="2000" dirty="0" err="1">
                <a:latin typeface="+mn-ea"/>
              </a:rPr>
              <a:t>int</a:t>
            </a:r>
            <a:r>
              <a:rPr lang="en-US" altLang="ko-KR" sz="2000" dirty="0">
                <a:latin typeface="+mn-ea"/>
              </a:rPr>
              <a:t> result1 = </a:t>
            </a:r>
            <a:r>
              <a:rPr lang="en-US" altLang="ko-KR" sz="2000" dirty="0" err="1">
                <a:latin typeface="+mn-ea"/>
              </a:rPr>
              <a:t>Util.compare</a:t>
            </a:r>
            <a:r>
              <a:rPr lang="en-US" altLang="ko-KR" sz="2000" dirty="0">
                <a:latin typeface="+mn-ea"/>
              </a:rPr>
              <a:t>(10, 20);</a:t>
            </a:r>
          </a:p>
          <a:p>
            <a:r>
              <a:rPr lang="en-US" altLang="ko-KR" sz="2000" dirty="0">
                <a:latin typeface="+mn-ea"/>
              </a:rPr>
              <a:t>		</a:t>
            </a:r>
            <a:r>
              <a:rPr lang="en-US" altLang="ko-KR" sz="2000" dirty="0" err="1">
                <a:latin typeface="+mn-ea"/>
              </a:rPr>
              <a:t>System.out.println</a:t>
            </a:r>
            <a:r>
              <a:rPr lang="en-US" altLang="ko-KR" sz="2000" dirty="0">
                <a:latin typeface="+mn-ea"/>
              </a:rPr>
              <a:t>(result1);</a:t>
            </a:r>
          </a:p>
          <a:p>
            <a:r>
              <a:rPr lang="en-US" altLang="ko-KR" sz="2000" dirty="0">
                <a:latin typeface="+mn-ea"/>
              </a:rPr>
              <a:t>		</a:t>
            </a:r>
          </a:p>
          <a:p>
            <a:r>
              <a:rPr lang="en-US" altLang="ko-KR" sz="2000" dirty="0">
                <a:latin typeface="+mn-ea"/>
              </a:rPr>
              <a:t>		</a:t>
            </a:r>
            <a:r>
              <a:rPr lang="en-US" altLang="ko-KR" sz="2000" dirty="0" err="1">
                <a:latin typeface="+mn-ea"/>
              </a:rPr>
              <a:t>int</a:t>
            </a:r>
            <a:r>
              <a:rPr lang="en-US" altLang="ko-KR" sz="2000" dirty="0">
                <a:latin typeface="+mn-ea"/>
              </a:rPr>
              <a:t> result2 = </a:t>
            </a:r>
            <a:r>
              <a:rPr lang="en-US" altLang="ko-KR" sz="2000" dirty="0" err="1">
                <a:latin typeface="+mn-ea"/>
              </a:rPr>
              <a:t>Util.compare</a:t>
            </a:r>
            <a:r>
              <a:rPr lang="en-US" altLang="ko-KR" sz="2000" dirty="0">
                <a:latin typeface="+mn-ea"/>
              </a:rPr>
              <a:t>(4.5, 3);</a:t>
            </a:r>
          </a:p>
          <a:p>
            <a:r>
              <a:rPr lang="en-US" altLang="ko-KR" sz="2000" dirty="0">
                <a:latin typeface="+mn-ea"/>
              </a:rPr>
              <a:t>		</a:t>
            </a:r>
            <a:r>
              <a:rPr lang="en-US" altLang="ko-KR" sz="2000" dirty="0" err="1">
                <a:latin typeface="+mn-ea"/>
              </a:rPr>
              <a:t>System.out.println</a:t>
            </a:r>
            <a:r>
              <a:rPr lang="en-US" altLang="ko-KR" sz="2000" dirty="0">
                <a:latin typeface="+mn-ea"/>
              </a:rPr>
              <a:t>(result2);</a:t>
            </a:r>
          </a:p>
          <a:p>
            <a:r>
              <a:rPr lang="en-US" altLang="ko-KR" sz="2000" dirty="0">
                <a:latin typeface="+mn-ea"/>
              </a:rPr>
              <a:t>	}</a:t>
            </a:r>
          </a:p>
          <a:p>
            <a:r>
              <a:rPr lang="en-US" altLang="ko-KR" sz="2000" dirty="0">
                <a:latin typeface="+mn-ea"/>
              </a:rPr>
              <a:t>}</a:t>
            </a:r>
            <a:endParaRPr lang="ko-KR" altLang="en-US" sz="2000" dirty="0">
              <a:latin typeface="+mn-ea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잉크 2"/>
              <p14:cNvContentPartPr/>
              <p14:nvPr/>
            </p14:nvContentPartPr>
            <p14:xfrm>
              <a:off x="4228920" y="1301760"/>
              <a:ext cx="908640" cy="57600"/>
            </p14:xfrm>
          </p:contentPart>
        </mc:Choice>
        <mc:Fallback>
          <p:pic>
            <p:nvPicPr>
              <p:cNvPr id="3" name="잉크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13080" y="1238400"/>
                <a:ext cx="940320" cy="18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잉크 3"/>
              <p14:cNvContentPartPr/>
              <p14:nvPr/>
            </p14:nvContentPartPr>
            <p14:xfrm>
              <a:off x="8045280" y="3708360"/>
              <a:ext cx="889560" cy="1505520"/>
            </p14:xfrm>
          </p:contentPart>
        </mc:Choice>
        <mc:Fallback>
          <p:pic>
            <p:nvPicPr>
              <p:cNvPr id="4" name="잉크 3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035920" y="3699000"/>
                <a:ext cx="908280" cy="1524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11175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>
                <a:latin typeface="+mn-ea"/>
              </a:rPr>
              <a:t>LAB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 가장 </a:t>
            </a:r>
            <a:r>
              <a:rPr lang="ko-KR" altLang="en-US" dirty="0"/>
              <a:t>키가 큰 객체 반환</a:t>
            </a:r>
          </a:p>
          <a:p>
            <a:endParaRPr lang="ko-KR" altLang="en-US" dirty="0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98886-979C-4826-8809-BCF08B6FF41C}" type="slidenum">
              <a:rPr lang="en-US" altLang="ko-KR" smtClean="0"/>
              <a:pPr/>
              <a:t>15</a:t>
            </a:fld>
            <a:endParaRPr lang="en-US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gray">
          <a:xfrm>
            <a:off x="912881" y="1375590"/>
            <a:ext cx="8815159" cy="4662874"/>
          </a:xfrm>
          <a:prstGeom prst="rect">
            <a:avLst/>
          </a:prstGeom>
          <a:ln w="31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/>
              <a:buChar char="¢"/>
              <a:defRPr lang="en-US" sz="20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85000"/>
              <a:buFont typeface="Wingdings"/>
              <a:buChar char="¤"/>
              <a:defRPr lang="en-US" sz="18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/>
              <a:buChar char="¤"/>
              <a:defRPr lang="en-US" sz="16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/>
              <a:buChar char="¤"/>
              <a:defRPr lang="en-US" sz="14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6"/>
              </a:buClr>
              <a:buSzPct val="85000"/>
              <a:buFont typeface="Wingdings"/>
              <a:buChar char="¤"/>
              <a:defRPr lang="en-US" sz="14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buNone/>
            </a:pPr>
            <a:r>
              <a:rPr lang="en-US" altLang="ko-KR" sz="1800" dirty="0">
                <a:latin typeface="+mn-ea"/>
                <a:ea typeface="+mn-ea"/>
              </a:rPr>
              <a:t>public class </a:t>
            </a:r>
            <a:r>
              <a:rPr lang="en-US" altLang="ko-KR" sz="1800" dirty="0" err="1">
                <a:latin typeface="+mn-ea"/>
                <a:ea typeface="+mn-ea"/>
              </a:rPr>
              <a:t>MyArrayAlg</a:t>
            </a:r>
            <a:r>
              <a:rPr lang="en-US" altLang="ko-KR" sz="1800" dirty="0">
                <a:latin typeface="+mn-ea"/>
                <a:ea typeface="+mn-ea"/>
              </a:rPr>
              <a:t>{</a:t>
            </a:r>
          </a:p>
          <a:p>
            <a:pPr marL="0" indent="0" latinLnBrk="0">
              <a:buNone/>
            </a:pPr>
            <a:r>
              <a:rPr lang="fr-FR" altLang="ko-KR" sz="1800" dirty="0">
                <a:latin typeface="+mn-ea"/>
                <a:ea typeface="+mn-ea"/>
              </a:rPr>
              <a:t>    public static </a:t>
            </a:r>
            <a:r>
              <a:rPr lang="fr-FR" altLang="ko-KR" sz="1800" i="1" u="sng" dirty="0">
                <a:latin typeface="+mn-ea"/>
                <a:ea typeface="+mn-ea"/>
              </a:rPr>
              <a:t>&lt;T </a:t>
            </a:r>
            <a:r>
              <a:rPr lang="fr-FR" altLang="ko-KR" sz="1800" i="1" u="sng" dirty="0">
                <a:solidFill>
                  <a:srgbClr val="FF0000"/>
                </a:solidFill>
                <a:latin typeface="+mn-ea"/>
                <a:ea typeface="+mn-ea"/>
              </a:rPr>
              <a:t>extends</a:t>
            </a:r>
            <a:r>
              <a:rPr lang="fr-FR" altLang="ko-KR" sz="1800" i="1" u="sng" dirty="0">
                <a:latin typeface="+mn-ea"/>
                <a:ea typeface="+mn-ea"/>
              </a:rPr>
              <a:t> Comparable&gt; T getMax(T[] a)</a:t>
            </a:r>
            <a:r>
              <a:rPr lang="en-US" altLang="ko-KR" sz="1800" dirty="0">
                <a:latin typeface="+mn-ea"/>
                <a:ea typeface="+mn-ea"/>
              </a:rPr>
              <a:t>{</a:t>
            </a:r>
          </a:p>
          <a:p>
            <a:pPr marL="0" indent="0" latinLnBrk="0">
              <a:buNone/>
            </a:pPr>
            <a:r>
              <a:rPr lang="en-US" altLang="ko-KR" sz="1800" dirty="0">
                <a:latin typeface="+mn-ea"/>
                <a:ea typeface="+mn-ea"/>
              </a:rPr>
              <a:t>	if (a == null || </a:t>
            </a:r>
            <a:r>
              <a:rPr lang="en-US" altLang="ko-KR" sz="1800" dirty="0" err="1">
                <a:latin typeface="+mn-ea"/>
                <a:ea typeface="+mn-ea"/>
              </a:rPr>
              <a:t>a.length</a:t>
            </a:r>
            <a:r>
              <a:rPr lang="en-US" altLang="ko-KR" sz="1800" dirty="0">
                <a:latin typeface="+mn-ea"/>
                <a:ea typeface="+mn-ea"/>
              </a:rPr>
              <a:t> == 0)  return null;</a:t>
            </a:r>
          </a:p>
          <a:p>
            <a:pPr marL="0" indent="0" latinLnBrk="0">
              <a:buNone/>
            </a:pPr>
            <a:r>
              <a:rPr lang="en-US" altLang="ko-KR" sz="1800" dirty="0">
                <a:latin typeface="+mn-ea"/>
                <a:ea typeface="+mn-ea"/>
              </a:rPr>
              <a:t>	T largest = a[0];</a:t>
            </a:r>
          </a:p>
          <a:p>
            <a:pPr marL="0" indent="0" latinLnBrk="0">
              <a:buNone/>
            </a:pPr>
            <a:r>
              <a:rPr lang="en-US" altLang="ko-KR" sz="1800" dirty="0">
                <a:latin typeface="+mn-ea"/>
                <a:ea typeface="+mn-ea"/>
              </a:rPr>
              <a:t>	for (</a:t>
            </a:r>
            <a:r>
              <a:rPr lang="en-US" altLang="ko-KR" sz="1800" dirty="0" err="1">
                <a:latin typeface="+mn-ea"/>
                <a:ea typeface="+mn-ea"/>
              </a:rPr>
              <a:t>int</a:t>
            </a:r>
            <a:r>
              <a:rPr lang="en-US" altLang="ko-KR" sz="1800" dirty="0">
                <a:latin typeface="+mn-ea"/>
                <a:ea typeface="+mn-ea"/>
              </a:rPr>
              <a:t> </a:t>
            </a:r>
            <a:r>
              <a:rPr lang="en-US" altLang="ko-KR" sz="1800" dirty="0" err="1">
                <a:latin typeface="+mn-ea"/>
                <a:ea typeface="+mn-ea"/>
              </a:rPr>
              <a:t>i</a:t>
            </a:r>
            <a:r>
              <a:rPr lang="en-US" altLang="ko-KR" sz="1800" dirty="0">
                <a:latin typeface="+mn-ea"/>
                <a:ea typeface="+mn-ea"/>
              </a:rPr>
              <a:t> = 1; </a:t>
            </a:r>
            <a:r>
              <a:rPr lang="en-US" altLang="ko-KR" sz="1800" dirty="0" err="1">
                <a:latin typeface="+mn-ea"/>
                <a:ea typeface="+mn-ea"/>
              </a:rPr>
              <a:t>i</a:t>
            </a:r>
            <a:r>
              <a:rPr lang="en-US" altLang="ko-KR" sz="1800" dirty="0">
                <a:latin typeface="+mn-ea"/>
                <a:ea typeface="+mn-ea"/>
              </a:rPr>
              <a:t> &lt; </a:t>
            </a:r>
            <a:r>
              <a:rPr lang="en-US" altLang="ko-KR" sz="1800" dirty="0" err="1">
                <a:latin typeface="+mn-ea"/>
                <a:ea typeface="+mn-ea"/>
              </a:rPr>
              <a:t>a.length</a:t>
            </a:r>
            <a:r>
              <a:rPr lang="en-US" altLang="ko-KR" sz="1800" dirty="0">
                <a:latin typeface="+mn-ea"/>
                <a:ea typeface="+mn-ea"/>
              </a:rPr>
              <a:t>; </a:t>
            </a:r>
            <a:r>
              <a:rPr lang="en-US" altLang="ko-KR" sz="1800" dirty="0" err="1">
                <a:latin typeface="+mn-ea"/>
                <a:ea typeface="+mn-ea"/>
              </a:rPr>
              <a:t>i</a:t>
            </a:r>
            <a:r>
              <a:rPr lang="en-US" altLang="ko-KR" sz="1800" dirty="0">
                <a:latin typeface="+mn-ea"/>
                <a:ea typeface="+mn-ea"/>
              </a:rPr>
              <a:t>++)</a:t>
            </a:r>
          </a:p>
          <a:p>
            <a:pPr marL="0" indent="0" latinLnBrk="0">
              <a:buNone/>
            </a:pPr>
            <a:r>
              <a:rPr lang="en-US" altLang="ko-KR" sz="1800" dirty="0">
                <a:latin typeface="+mn-ea"/>
                <a:ea typeface="+mn-ea"/>
              </a:rPr>
              <a:t>		if (</a:t>
            </a:r>
            <a:r>
              <a:rPr lang="en-US" altLang="ko-KR" sz="1800" dirty="0" err="1">
                <a:latin typeface="+mn-ea"/>
                <a:ea typeface="+mn-ea"/>
              </a:rPr>
              <a:t>largest.compareTo</a:t>
            </a:r>
            <a:r>
              <a:rPr lang="en-US" altLang="ko-KR" sz="1800" dirty="0">
                <a:latin typeface="+mn-ea"/>
                <a:ea typeface="+mn-ea"/>
              </a:rPr>
              <a:t>(a[</a:t>
            </a:r>
            <a:r>
              <a:rPr lang="en-US" altLang="ko-KR" sz="1800" dirty="0" err="1">
                <a:latin typeface="+mn-ea"/>
                <a:ea typeface="+mn-ea"/>
              </a:rPr>
              <a:t>i</a:t>
            </a:r>
            <a:r>
              <a:rPr lang="en-US" altLang="ko-KR" sz="1800" dirty="0">
                <a:latin typeface="+mn-ea"/>
                <a:ea typeface="+mn-ea"/>
              </a:rPr>
              <a:t>]) &lt; 0) </a:t>
            </a:r>
          </a:p>
          <a:p>
            <a:pPr marL="0" indent="0" latinLnBrk="0">
              <a:buNone/>
            </a:pPr>
            <a:r>
              <a:rPr lang="en-US" altLang="ko-KR" sz="1800" dirty="0">
                <a:latin typeface="+mn-ea"/>
                <a:ea typeface="+mn-ea"/>
              </a:rPr>
              <a:t>			largest = a[</a:t>
            </a:r>
            <a:r>
              <a:rPr lang="en-US" altLang="ko-KR" sz="1800" dirty="0" err="1">
                <a:latin typeface="+mn-ea"/>
                <a:ea typeface="+mn-ea"/>
              </a:rPr>
              <a:t>i</a:t>
            </a:r>
            <a:r>
              <a:rPr lang="en-US" altLang="ko-KR" sz="1800" dirty="0">
                <a:latin typeface="+mn-ea"/>
                <a:ea typeface="+mn-ea"/>
              </a:rPr>
              <a:t>];</a:t>
            </a:r>
          </a:p>
          <a:p>
            <a:pPr marL="0" indent="0" latinLnBrk="0">
              <a:buNone/>
            </a:pPr>
            <a:r>
              <a:rPr lang="en-US" altLang="ko-KR" sz="1800" dirty="0">
                <a:latin typeface="+mn-ea"/>
                <a:ea typeface="+mn-ea"/>
              </a:rPr>
              <a:t>	return largest;</a:t>
            </a:r>
          </a:p>
          <a:p>
            <a:pPr marL="0" indent="0" latinLnBrk="0">
              <a:buNone/>
            </a:pPr>
            <a:r>
              <a:rPr lang="en-US" altLang="ko-KR" sz="1800" dirty="0">
                <a:latin typeface="+mn-ea"/>
                <a:ea typeface="+mn-ea"/>
              </a:rPr>
              <a:t>}}</a:t>
            </a:r>
          </a:p>
          <a:p>
            <a:pPr marL="0" indent="0">
              <a:buNone/>
            </a:pPr>
            <a:r>
              <a:rPr lang="en-US" altLang="ko-KR" sz="1800" dirty="0">
                <a:latin typeface="+mn-ea"/>
                <a:ea typeface="+mn-ea"/>
              </a:rPr>
              <a:t>public class </a:t>
            </a:r>
            <a:r>
              <a:rPr lang="en-US" altLang="ko-KR" sz="1800" dirty="0" err="1">
                <a:latin typeface="+mn-ea"/>
                <a:ea typeface="+mn-ea"/>
              </a:rPr>
              <a:t>MyArrayAlgTest</a:t>
            </a:r>
            <a:r>
              <a:rPr lang="en-US" altLang="ko-KR" sz="1800" dirty="0">
                <a:latin typeface="+mn-ea"/>
                <a:ea typeface="+mn-ea"/>
              </a:rPr>
              <a:t> {</a:t>
            </a:r>
          </a:p>
          <a:p>
            <a:pPr marL="0" indent="0">
              <a:buNone/>
            </a:pPr>
            <a:r>
              <a:rPr lang="en-US" altLang="ko-KR" sz="1800" dirty="0">
                <a:latin typeface="+mn-ea"/>
                <a:ea typeface="+mn-ea"/>
              </a:rPr>
              <a:t>	public static void main(String[] </a:t>
            </a:r>
            <a:r>
              <a:rPr lang="en-US" altLang="ko-KR" sz="1800" dirty="0" err="1">
                <a:latin typeface="+mn-ea"/>
                <a:ea typeface="+mn-ea"/>
              </a:rPr>
              <a:t>args</a:t>
            </a:r>
            <a:r>
              <a:rPr lang="en-US" altLang="ko-KR" sz="1800" dirty="0">
                <a:latin typeface="+mn-ea"/>
                <a:ea typeface="+mn-ea"/>
              </a:rPr>
              <a:t>) {</a:t>
            </a:r>
          </a:p>
          <a:p>
            <a:pPr marL="0" indent="0">
              <a:buNone/>
            </a:pPr>
            <a:r>
              <a:rPr lang="en-US" altLang="ko-KR" sz="1800" dirty="0">
                <a:latin typeface="+mn-ea"/>
                <a:ea typeface="+mn-ea"/>
              </a:rPr>
              <a:t>		Integer[] language = { 11, 58, 26, 89,  64, 120,890};</a:t>
            </a:r>
          </a:p>
          <a:p>
            <a:pPr marL="0" indent="0">
              <a:buNone/>
            </a:pPr>
            <a:r>
              <a:rPr lang="en-US" altLang="ko-KR" sz="1800" dirty="0">
                <a:latin typeface="+mn-ea"/>
                <a:ea typeface="+mn-ea"/>
              </a:rPr>
              <a:t>		</a:t>
            </a:r>
            <a:r>
              <a:rPr lang="en-US" altLang="ko-KR" sz="1800" dirty="0" err="1">
                <a:latin typeface="+mn-ea"/>
                <a:ea typeface="+mn-ea"/>
              </a:rPr>
              <a:t>System.</a:t>
            </a:r>
            <a:r>
              <a:rPr lang="en-US" altLang="ko-KR" sz="1800" i="1" dirty="0" err="1">
                <a:latin typeface="+mn-ea"/>
                <a:ea typeface="+mn-ea"/>
              </a:rPr>
              <a:t>out.println</a:t>
            </a:r>
            <a:r>
              <a:rPr lang="en-US" altLang="ko-KR" sz="1800" i="1" dirty="0">
                <a:latin typeface="+mn-ea"/>
                <a:ea typeface="+mn-ea"/>
              </a:rPr>
              <a:t>(</a:t>
            </a:r>
            <a:r>
              <a:rPr lang="en-US" altLang="ko-KR" sz="1800" i="1" dirty="0" err="1">
                <a:latin typeface="+mn-ea"/>
                <a:ea typeface="+mn-ea"/>
              </a:rPr>
              <a:t>MyArrayAlg.getMax</a:t>
            </a:r>
            <a:r>
              <a:rPr lang="en-US" altLang="ko-KR" sz="1800" i="1" dirty="0">
                <a:latin typeface="+mn-ea"/>
                <a:ea typeface="+mn-ea"/>
              </a:rPr>
              <a:t>(language));</a:t>
            </a:r>
          </a:p>
          <a:p>
            <a:pPr marL="0" indent="0">
              <a:buNone/>
            </a:pPr>
            <a:r>
              <a:rPr lang="en-US" altLang="ko-KR" sz="1800" dirty="0">
                <a:latin typeface="+mn-ea"/>
                <a:ea typeface="+mn-ea"/>
              </a:rPr>
              <a:t>}} </a:t>
            </a:r>
          </a:p>
        </p:txBody>
      </p:sp>
      <p:sp>
        <p:nvSpPr>
          <p:cNvPr id="8" name="설명선 1(테두리 및 강조선) 7"/>
          <p:cNvSpPr/>
          <p:nvPr/>
        </p:nvSpPr>
        <p:spPr>
          <a:xfrm rot="5400000">
            <a:off x="8183707" y="754163"/>
            <a:ext cx="1094800" cy="4815893"/>
          </a:xfrm>
          <a:prstGeom prst="accentBorderCallout1">
            <a:avLst>
              <a:gd name="adj1" fmla="val 49458"/>
              <a:gd name="adj2" fmla="val -12920"/>
              <a:gd name="adj3" fmla="val 92915"/>
              <a:gd name="adj4" fmla="val -52719"/>
            </a:avLst>
          </a:prstGeom>
          <a:ln w="31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just"/>
            <a:r>
              <a:rPr lang="ko-KR" altLang="en-US" dirty="0">
                <a:solidFill>
                  <a:schemeClr val="tx1"/>
                </a:solidFill>
                <a:latin typeface="+mn-ea"/>
              </a:rPr>
              <a:t>타입 매개변수 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T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가 가리킬 수 있는 클래스의 범위를 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Comparable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인터페이스를 구현한 클래스로 제한</a:t>
            </a:r>
          </a:p>
        </p:txBody>
      </p:sp>
    </p:spTree>
    <p:extLst>
      <p:ext uri="{BB962C8B-B14F-4D97-AF65-F5344CB8AC3E}">
        <p14:creationId xmlns:p14="http://schemas.microsoft.com/office/powerpoint/2010/main" val="2026231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>
                <a:latin typeface="+mn-ea"/>
                <a:ea typeface="+mn-ea"/>
              </a:rPr>
              <a:t>LAB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98886-979C-4826-8809-BCF08B6FF41C}" type="slidenum">
              <a:rPr lang="en-US" altLang="ko-KR" smtClean="0"/>
              <a:pPr/>
              <a:t>16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49136" y="887980"/>
            <a:ext cx="11338560" cy="5355312"/>
          </a:xfrm>
          <a:prstGeom prst="rect">
            <a:avLst/>
          </a:prstGeom>
          <a:ln w="31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>
                <a:latin typeface="+mn-ea"/>
              </a:rPr>
              <a:t>public class </a:t>
            </a:r>
            <a:r>
              <a:rPr lang="en-US" altLang="ko-KR" dirty="0" err="1">
                <a:latin typeface="+mn-ea"/>
              </a:rPr>
              <a:t>MyArrayAlgTest</a:t>
            </a:r>
            <a:r>
              <a:rPr lang="en-US" altLang="ko-KR" dirty="0">
                <a:latin typeface="+mn-ea"/>
              </a:rPr>
              <a:t> {</a:t>
            </a:r>
          </a:p>
          <a:p>
            <a:r>
              <a:rPr lang="en-US" altLang="ko-KR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      public </a:t>
            </a:r>
            <a:r>
              <a:rPr lang="en-US" altLang="ko-KR" dirty="0">
                <a:latin typeface="+mn-ea"/>
              </a:rPr>
              <a:t>static void main(String[] </a:t>
            </a:r>
            <a:r>
              <a:rPr lang="en-US" altLang="ko-KR" dirty="0" err="1">
                <a:latin typeface="+mn-ea"/>
              </a:rPr>
              <a:t>args</a:t>
            </a:r>
            <a:r>
              <a:rPr lang="en-US" altLang="ko-KR" dirty="0">
                <a:latin typeface="+mn-ea"/>
              </a:rPr>
              <a:t>) {</a:t>
            </a:r>
          </a:p>
          <a:p>
            <a:r>
              <a:rPr lang="en-US" altLang="ko-KR" dirty="0">
                <a:latin typeface="+mn-ea"/>
              </a:rPr>
              <a:t>	</a:t>
            </a:r>
            <a:r>
              <a:rPr lang="en-US" altLang="ko-KR" b="1" dirty="0" smtClean="0">
                <a:solidFill>
                  <a:srgbClr val="0070C0"/>
                </a:solidFill>
                <a:latin typeface="+mn-ea"/>
              </a:rPr>
              <a:t>Person</a:t>
            </a:r>
            <a:r>
              <a:rPr lang="en-US" altLang="ko-KR" b="1" dirty="0">
                <a:solidFill>
                  <a:srgbClr val="0070C0"/>
                </a:solidFill>
                <a:latin typeface="+mn-ea"/>
              </a:rPr>
              <a:t>[] </a:t>
            </a:r>
            <a:r>
              <a:rPr lang="en-US" altLang="ko-KR" b="1" dirty="0" err="1">
                <a:solidFill>
                  <a:srgbClr val="0070C0"/>
                </a:solidFill>
                <a:latin typeface="+mn-ea"/>
              </a:rPr>
              <a:t>obj</a:t>
            </a:r>
            <a:r>
              <a:rPr lang="en-US" altLang="ko-KR" b="1" dirty="0">
                <a:solidFill>
                  <a:srgbClr val="0070C0"/>
                </a:solidFill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= {new Person("</a:t>
            </a:r>
            <a:r>
              <a:rPr lang="ko-KR" altLang="en-US" dirty="0">
                <a:latin typeface="+mn-ea"/>
              </a:rPr>
              <a:t>길동</a:t>
            </a:r>
            <a:r>
              <a:rPr lang="en-US" altLang="ko-KR" dirty="0">
                <a:latin typeface="+mn-ea"/>
              </a:rPr>
              <a:t>", 150.5), </a:t>
            </a:r>
            <a:r>
              <a:rPr lang="en-US" altLang="ko-KR" dirty="0" smtClean="0">
                <a:latin typeface="+mn-ea"/>
              </a:rPr>
              <a:t>new </a:t>
            </a:r>
            <a:r>
              <a:rPr lang="en-US" altLang="ko-KR" dirty="0">
                <a:latin typeface="+mn-ea"/>
              </a:rPr>
              <a:t>Person("</a:t>
            </a:r>
            <a:r>
              <a:rPr lang="ko-KR" altLang="en-US" dirty="0" err="1">
                <a:latin typeface="+mn-ea"/>
              </a:rPr>
              <a:t>또치</a:t>
            </a:r>
            <a:r>
              <a:rPr lang="en-US" altLang="ko-KR" dirty="0">
                <a:latin typeface="+mn-ea"/>
              </a:rPr>
              <a:t>", 123.7), new Person("</a:t>
            </a:r>
            <a:r>
              <a:rPr lang="ko-KR" altLang="en-US" dirty="0" err="1">
                <a:latin typeface="+mn-ea"/>
              </a:rPr>
              <a:t>마이콜</a:t>
            </a:r>
            <a:r>
              <a:rPr lang="en-US" altLang="ko-KR" dirty="0">
                <a:latin typeface="+mn-ea"/>
              </a:rPr>
              <a:t>", 190)};</a:t>
            </a:r>
          </a:p>
          <a:p>
            <a:r>
              <a:rPr lang="en-US" altLang="ko-KR" dirty="0">
                <a:latin typeface="+mn-ea"/>
              </a:rPr>
              <a:t>	</a:t>
            </a:r>
            <a:r>
              <a:rPr lang="en-US" altLang="ko-KR" dirty="0" err="1" smtClean="0">
                <a:latin typeface="+mn-ea"/>
              </a:rPr>
              <a:t>System.out.println</a:t>
            </a:r>
            <a:r>
              <a:rPr lang="en-US" altLang="ko-KR" dirty="0" smtClean="0">
                <a:latin typeface="+mn-ea"/>
              </a:rPr>
              <a:t>(</a:t>
            </a:r>
            <a:r>
              <a:rPr lang="en-US" altLang="ko-KR" b="1" dirty="0" err="1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MyArrayAlg.getMax</a:t>
            </a:r>
            <a:r>
              <a:rPr lang="en-US" altLang="ko-KR" b="1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(</a:t>
            </a:r>
            <a:r>
              <a:rPr lang="en-US" altLang="ko-KR" b="1" dirty="0" err="1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obj</a:t>
            </a:r>
            <a:r>
              <a:rPr lang="en-US" altLang="ko-KR" dirty="0">
                <a:latin typeface="+mn-ea"/>
              </a:rPr>
              <a:t>));</a:t>
            </a:r>
          </a:p>
          <a:p>
            <a:r>
              <a:rPr lang="en-US" altLang="ko-KR" dirty="0">
                <a:latin typeface="+mn-ea"/>
              </a:rPr>
              <a:t>	}} </a:t>
            </a:r>
          </a:p>
          <a:p>
            <a:r>
              <a:rPr lang="en-US" altLang="ko-KR" dirty="0">
                <a:latin typeface="+mn-ea"/>
              </a:rPr>
              <a:t>class </a:t>
            </a:r>
            <a:r>
              <a:rPr lang="en-US" altLang="ko-KR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Person implements Comparable</a:t>
            </a:r>
            <a:r>
              <a:rPr lang="en-US" altLang="ko-KR" dirty="0">
                <a:latin typeface="+mn-ea"/>
              </a:rPr>
              <a:t>{</a:t>
            </a:r>
          </a:p>
          <a:p>
            <a:r>
              <a:rPr lang="en-US" altLang="ko-KR" dirty="0">
                <a:latin typeface="+mn-ea"/>
              </a:rPr>
              <a:t>	private String name;</a:t>
            </a:r>
          </a:p>
          <a:p>
            <a:r>
              <a:rPr lang="en-US" altLang="ko-KR" dirty="0">
                <a:latin typeface="+mn-ea"/>
              </a:rPr>
              <a:t>	private double height;</a:t>
            </a:r>
          </a:p>
          <a:p>
            <a:r>
              <a:rPr lang="en-US" altLang="ko-KR" dirty="0">
                <a:latin typeface="+mn-ea"/>
              </a:rPr>
              <a:t>	public Person(String name, double height) {</a:t>
            </a:r>
          </a:p>
          <a:p>
            <a:r>
              <a:rPr lang="en-US" altLang="ko-KR" dirty="0">
                <a:latin typeface="+mn-ea"/>
              </a:rPr>
              <a:t>		this.name = name;  	</a:t>
            </a:r>
            <a:r>
              <a:rPr lang="en-US" altLang="ko-KR" dirty="0" err="1">
                <a:latin typeface="+mn-ea"/>
              </a:rPr>
              <a:t>this.height</a:t>
            </a:r>
            <a:r>
              <a:rPr lang="en-US" altLang="ko-KR" dirty="0">
                <a:latin typeface="+mn-ea"/>
              </a:rPr>
              <a:t> = height;</a:t>
            </a:r>
          </a:p>
          <a:p>
            <a:r>
              <a:rPr lang="en-US" altLang="ko-KR" dirty="0">
                <a:latin typeface="+mn-ea"/>
              </a:rPr>
              <a:t>	}</a:t>
            </a:r>
          </a:p>
          <a:p>
            <a:r>
              <a:rPr lang="en-US" altLang="ko-KR" dirty="0">
                <a:latin typeface="+mn-ea"/>
              </a:rPr>
              <a:t>	public </a:t>
            </a:r>
            <a:r>
              <a:rPr lang="en-US" altLang="ko-KR" dirty="0" err="1">
                <a:latin typeface="+mn-ea"/>
              </a:rPr>
              <a:t>int</a:t>
            </a:r>
            <a:r>
              <a:rPr lang="en-US" altLang="ko-KR" dirty="0">
                <a:latin typeface="+mn-ea"/>
              </a:rPr>
              <a:t> </a:t>
            </a:r>
            <a:r>
              <a:rPr lang="en-US" altLang="ko-KR" dirty="0" err="1">
                <a:latin typeface="+mn-ea"/>
              </a:rPr>
              <a:t>compareTo</a:t>
            </a:r>
            <a:r>
              <a:rPr lang="en-US" altLang="ko-KR" dirty="0">
                <a:latin typeface="+mn-ea"/>
              </a:rPr>
              <a:t>(Object per) {</a:t>
            </a:r>
          </a:p>
          <a:p>
            <a:r>
              <a:rPr lang="en-US" altLang="ko-KR" dirty="0">
                <a:latin typeface="+mn-ea"/>
              </a:rPr>
              <a:t>		Person son = (Person)per;</a:t>
            </a:r>
          </a:p>
          <a:p>
            <a:r>
              <a:rPr lang="en-US" altLang="ko-KR" dirty="0">
                <a:latin typeface="+mn-ea"/>
              </a:rPr>
              <a:t>		if(</a:t>
            </a:r>
            <a:r>
              <a:rPr lang="en-US" altLang="ko-KR" dirty="0" err="1">
                <a:latin typeface="+mn-ea"/>
              </a:rPr>
              <a:t>this.height</a:t>
            </a:r>
            <a:r>
              <a:rPr lang="en-US" altLang="ko-KR" dirty="0">
                <a:latin typeface="+mn-ea"/>
              </a:rPr>
              <a:t> &lt; </a:t>
            </a:r>
            <a:r>
              <a:rPr lang="en-US" altLang="ko-KR" dirty="0" err="1">
                <a:latin typeface="+mn-ea"/>
              </a:rPr>
              <a:t>son.height</a:t>
            </a:r>
            <a:r>
              <a:rPr lang="en-US" altLang="ko-KR" dirty="0">
                <a:latin typeface="+mn-ea"/>
              </a:rPr>
              <a:t>) 	return -1;</a:t>
            </a:r>
          </a:p>
          <a:p>
            <a:r>
              <a:rPr lang="en-US" altLang="ko-KR" dirty="0">
                <a:latin typeface="+mn-ea"/>
              </a:rPr>
              <a:t>		else if(</a:t>
            </a:r>
            <a:r>
              <a:rPr lang="en-US" altLang="ko-KR" dirty="0" err="1">
                <a:latin typeface="+mn-ea"/>
              </a:rPr>
              <a:t>this.height</a:t>
            </a:r>
            <a:r>
              <a:rPr lang="en-US" altLang="ko-KR" dirty="0">
                <a:latin typeface="+mn-ea"/>
              </a:rPr>
              <a:t> &gt; </a:t>
            </a:r>
            <a:r>
              <a:rPr lang="en-US" altLang="ko-KR" dirty="0" err="1">
                <a:latin typeface="+mn-ea"/>
              </a:rPr>
              <a:t>son.height</a:t>
            </a:r>
            <a:r>
              <a:rPr lang="en-US" altLang="ko-KR" dirty="0">
                <a:latin typeface="+mn-ea"/>
              </a:rPr>
              <a:t>) 	return 1;</a:t>
            </a:r>
          </a:p>
          <a:p>
            <a:r>
              <a:rPr lang="en-US" altLang="ko-KR" dirty="0">
                <a:latin typeface="+mn-ea"/>
              </a:rPr>
              <a:t>		else  		</a:t>
            </a:r>
            <a:r>
              <a:rPr lang="en-US" altLang="ko-KR" dirty="0" smtClean="0">
                <a:latin typeface="+mn-ea"/>
              </a:rPr>
              <a:t>  </a:t>
            </a:r>
            <a:r>
              <a:rPr lang="en-US" altLang="ko-KR" dirty="0">
                <a:latin typeface="+mn-ea"/>
              </a:rPr>
              <a:t>	return 0;</a:t>
            </a:r>
          </a:p>
          <a:p>
            <a:r>
              <a:rPr lang="en-US" altLang="ko-KR" dirty="0">
                <a:latin typeface="+mn-ea"/>
              </a:rPr>
              <a:t>	}</a:t>
            </a:r>
          </a:p>
          <a:p>
            <a:r>
              <a:rPr lang="en-US" altLang="ko-KR" dirty="0">
                <a:latin typeface="+mn-ea"/>
              </a:rPr>
              <a:t>	public String </a:t>
            </a:r>
            <a:r>
              <a:rPr lang="en-US" altLang="ko-KR" dirty="0" err="1">
                <a:latin typeface="+mn-ea"/>
              </a:rPr>
              <a:t>toString</a:t>
            </a:r>
            <a:r>
              <a:rPr lang="en-US" altLang="ko-KR" dirty="0">
                <a:latin typeface="+mn-ea"/>
              </a:rPr>
              <a:t>() {</a:t>
            </a:r>
          </a:p>
          <a:p>
            <a:r>
              <a:rPr lang="en-US" altLang="ko-KR" dirty="0">
                <a:latin typeface="+mn-ea"/>
              </a:rPr>
              <a:t>		return "Person [name=" + name + ", height=" + height + "]"; }}</a:t>
            </a: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87106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 smtClean="0"/>
              <a:t>제네릭과</a:t>
            </a:r>
            <a:r>
              <a:rPr lang="ko-KR" altLang="en-US" dirty="0" smtClean="0"/>
              <a:t> 상속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ko-KR" altLang="en-US" dirty="0" smtClean="0">
                <a:latin typeface="+mn-ea"/>
              </a:rPr>
              <a:t>자바 </a:t>
            </a:r>
            <a:r>
              <a:rPr lang="ko-KR" altLang="en-US" dirty="0">
                <a:latin typeface="+mn-ea"/>
              </a:rPr>
              <a:t>라이브러리에는 </a:t>
            </a:r>
            <a:r>
              <a:rPr lang="en-US" altLang="ko-KR" dirty="0">
                <a:latin typeface="+mn-ea"/>
              </a:rPr>
              <a:t>Number </a:t>
            </a:r>
            <a:r>
              <a:rPr lang="ko-KR" altLang="en-US" dirty="0">
                <a:latin typeface="+mn-ea"/>
              </a:rPr>
              <a:t>클래스를 </a:t>
            </a:r>
            <a:r>
              <a:rPr lang="ko-KR" altLang="en-US" dirty="0" smtClean="0">
                <a:latin typeface="+mn-ea"/>
              </a:rPr>
              <a:t>상속받아 </a:t>
            </a:r>
            <a:r>
              <a:rPr lang="en-US" altLang="ko-KR" dirty="0">
                <a:latin typeface="+mn-ea"/>
              </a:rPr>
              <a:t>Integer</a:t>
            </a:r>
            <a:r>
              <a:rPr lang="ko-KR" altLang="en-US" dirty="0">
                <a:latin typeface="+mn-ea"/>
              </a:rPr>
              <a:t>와 </a:t>
            </a:r>
            <a:r>
              <a:rPr lang="en-US" altLang="ko-KR" dirty="0">
                <a:latin typeface="+mn-ea"/>
              </a:rPr>
              <a:t>Double </a:t>
            </a:r>
            <a:r>
              <a:rPr lang="ko-KR" altLang="en-US" dirty="0">
                <a:latin typeface="+mn-ea"/>
              </a:rPr>
              <a:t>클래스를 </a:t>
            </a:r>
            <a:r>
              <a:rPr lang="ko-KR" altLang="en-US" dirty="0" smtClean="0">
                <a:latin typeface="+mn-ea"/>
              </a:rPr>
              <a:t>정의</a:t>
            </a:r>
            <a:endParaRPr lang="ko-KR" altLang="en-US" dirty="0">
              <a:latin typeface="+mn-ea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98886-979C-4826-8809-BCF08B6FF41C}" type="slidenum">
              <a:rPr lang="en-US" altLang="ko-KR" smtClean="0"/>
              <a:pPr/>
              <a:t>17</a:t>
            </a:fld>
            <a:endParaRPr lang="en-US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gray">
          <a:xfrm>
            <a:off x="1734839" y="1691289"/>
            <a:ext cx="8722321" cy="2050611"/>
          </a:xfrm>
          <a:prstGeom prst="rect">
            <a:avLst/>
          </a:prstGeom>
          <a:ln w="31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/>
              <a:buChar char="¢"/>
              <a:defRPr lang="en-US" sz="20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85000"/>
              <a:buFont typeface="Wingdings"/>
              <a:buChar char="¤"/>
              <a:defRPr lang="en-US" sz="18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/>
              <a:buChar char="¤"/>
              <a:defRPr lang="en-US" sz="16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/>
              <a:buChar char="¤"/>
              <a:defRPr lang="en-US" sz="14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6"/>
              </a:buClr>
              <a:buSzPct val="85000"/>
              <a:buFont typeface="Wingdings"/>
              <a:buChar char="¤"/>
              <a:defRPr lang="en-US" sz="14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buNone/>
            </a:pPr>
            <a:r>
              <a:rPr lang="en-US" altLang="ko-KR" dirty="0">
                <a:latin typeface="+mn-ea"/>
                <a:ea typeface="+mn-ea"/>
              </a:rPr>
              <a:t>Box&lt;Number&gt; box = </a:t>
            </a:r>
            <a:r>
              <a:rPr lang="en-US" altLang="ko-KR" b="1" dirty="0">
                <a:latin typeface="+mn-ea"/>
                <a:ea typeface="+mn-ea"/>
              </a:rPr>
              <a:t>new</a:t>
            </a:r>
            <a:r>
              <a:rPr lang="en-US" altLang="ko-KR" dirty="0">
                <a:latin typeface="+mn-ea"/>
                <a:ea typeface="+mn-ea"/>
              </a:rPr>
              <a:t> Box&lt;Number&gt;();</a:t>
            </a:r>
          </a:p>
          <a:p>
            <a:pPr marL="0" indent="0" latinLnBrk="0">
              <a:buNone/>
            </a:pPr>
            <a:r>
              <a:rPr lang="en-US" altLang="ko-KR" b="1" dirty="0">
                <a:solidFill>
                  <a:srgbClr val="00B050"/>
                </a:solidFill>
                <a:latin typeface="+mn-ea"/>
                <a:ea typeface="+mn-ea"/>
              </a:rPr>
              <a:t>// Number </a:t>
            </a:r>
            <a:r>
              <a:rPr lang="ko-KR" altLang="en-US" b="1" dirty="0">
                <a:solidFill>
                  <a:srgbClr val="00B050"/>
                </a:solidFill>
                <a:latin typeface="+mn-ea"/>
                <a:ea typeface="+mn-ea"/>
              </a:rPr>
              <a:t>객체 대신에 </a:t>
            </a:r>
            <a:r>
              <a:rPr lang="en-US" altLang="ko-KR" b="1" dirty="0">
                <a:solidFill>
                  <a:srgbClr val="00B050"/>
                </a:solidFill>
                <a:latin typeface="+mn-ea"/>
                <a:ea typeface="+mn-ea"/>
              </a:rPr>
              <a:t>Integer </a:t>
            </a:r>
            <a:r>
              <a:rPr lang="ko-KR" altLang="en-US" b="1" dirty="0">
                <a:solidFill>
                  <a:srgbClr val="00B050"/>
                </a:solidFill>
                <a:latin typeface="+mn-ea"/>
                <a:ea typeface="+mn-ea"/>
              </a:rPr>
              <a:t>객체를 주어도 된다</a:t>
            </a:r>
            <a:r>
              <a:rPr lang="en-US" altLang="ko-KR" b="1" dirty="0">
                <a:solidFill>
                  <a:srgbClr val="00B050"/>
                </a:solidFill>
                <a:latin typeface="+mn-ea"/>
                <a:ea typeface="+mn-ea"/>
              </a:rPr>
              <a:t>. </a:t>
            </a:r>
            <a:endParaRPr lang="ko-KR" altLang="en-US" b="1" dirty="0">
              <a:solidFill>
                <a:srgbClr val="00B050"/>
              </a:solidFill>
              <a:latin typeface="+mn-ea"/>
              <a:ea typeface="+mn-ea"/>
            </a:endParaRPr>
          </a:p>
          <a:p>
            <a:pPr marL="0" indent="0" latinLnBrk="0">
              <a:buNone/>
            </a:pPr>
            <a:r>
              <a:rPr lang="en-US" altLang="ko-KR" dirty="0" err="1">
                <a:latin typeface="+mn-ea"/>
                <a:ea typeface="+mn-ea"/>
              </a:rPr>
              <a:t>box.add</a:t>
            </a:r>
            <a:r>
              <a:rPr lang="en-US" altLang="ko-KR" dirty="0">
                <a:latin typeface="+mn-ea"/>
                <a:ea typeface="+mn-ea"/>
              </a:rPr>
              <a:t>(</a:t>
            </a:r>
            <a:r>
              <a:rPr lang="en-US" altLang="ko-KR" b="1" dirty="0">
                <a:latin typeface="+mn-ea"/>
                <a:ea typeface="+mn-ea"/>
              </a:rPr>
              <a:t>new</a:t>
            </a:r>
            <a:r>
              <a:rPr lang="en-US" altLang="ko-KR" dirty="0">
                <a:latin typeface="+mn-ea"/>
                <a:ea typeface="+mn-ea"/>
              </a:rPr>
              <a:t> Integer(10)); </a:t>
            </a:r>
          </a:p>
          <a:p>
            <a:pPr marL="0" indent="0" latinLnBrk="0">
              <a:buNone/>
            </a:pPr>
            <a:r>
              <a:rPr lang="en-US" altLang="ko-KR" b="1" dirty="0">
                <a:solidFill>
                  <a:srgbClr val="00B050"/>
                </a:solidFill>
                <a:latin typeface="+mn-ea"/>
                <a:ea typeface="+mn-ea"/>
              </a:rPr>
              <a:t>// Number </a:t>
            </a:r>
            <a:r>
              <a:rPr lang="ko-KR" altLang="en-US" b="1" dirty="0">
                <a:solidFill>
                  <a:srgbClr val="00B050"/>
                </a:solidFill>
                <a:latin typeface="+mn-ea"/>
                <a:ea typeface="+mn-ea"/>
              </a:rPr>
              <a:t>객체 대신에 </a:t>
            </a:r>
            <a:r>
              <a:rPr lang="en-US" altLang="ko-KR" b="1" dirty="0">
                <a:solidFill>
                  <a:srgbClr val="00B050"/>
                </a:solidFill>
                <a:latin typeface="+mn-ea"/>
                <a:ea typeface="+mn-ea"/>
              </a:rPr>
              <a:t>Double </a:t>
            </a:r>
            <a:r>
              <a:rPr lang="ko-KR" altLang="en-US" b="1" dirty="0">
                <a:solidFill>
                  <a:srgbClr val="00B050"/>
                </a:solidFill>
                <a:latin typeface="+mn-ea"/>
                <a:ea typeface="+mn-ea"/>
              </a:rPr>
              <a:t>객체를 주어도 된다</a:t>
            </a:r>
            <a:r>
              <a:rPr lang="en-US" altLang="ko-KR" dirty="0">
                <a:latin typeface="+mn-ea"/>
                <a:ea typeface="+mn-ea"/>
              </a:rPr>
              <a:t>. </a:t>
            </a:r>
            <a:endParaRPr lang="ko-KR" altLang="en-US" dirty="0">
              <a:latin typeface="+mn-ea"/>
              <a:ea typeface="+mn-ea"/>
            </a:endParaRPr>
          </a:p>
          <a:p>
            <a:pPr marL="0" indent="0" latinLnBrk="0">
              <a:buNone/>
            </a:pPr>
            <a:r>
              <a:rPr lang="en-US" altLang="ko-KR" dirty="0" err="1">
                <a:latin typeface="+mn-ea"/>
                <a:ea typeface="+mn-ea"/>
              </a:rPr>
              <a:t>box.add</a:t>
            </a:r>
            <a:r>
              <a:rPr lang="en-US" altLang="ko-KR" dirty="0">
                <a:latin typeface="+mn-ea"/>
                <a:ea typeface="+mn-ea"/>
              </a:rPr>
              <a:t>(</a:t>
            </a:r>
            <a:r>
              <a:rPr lang="en-US" altLang="ko-KR" b="1" dirty="0">
                <a:latin typeface="+mn-ea"/>
                <a:ea typeface="+mn-ea"/>
              </a:rPr>
              <a:t>new </a:t>
            </a:r>
            <a:r>
              <a:rPr lang="en-US" altLang="ko-KR" dirty="0">
                <a:latin typeface="+mn-ea"/>
                <a:ea typeface="+mn-ea"/>
              </a:rPr>
              <a:t>Double(10.1)); 	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gray">
          <a:xfrm>
            <a:off x="1801342" y="4028337"/>
            <a:ext cx="8722321" cy="1630359"/>
          </a:xfrm>
          <a:prstGeom prst="rect">
            <a:avLst/>
          </a:prstGeom>
          <a:ln w="31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/>
              <a:buChar char="¢"/>
              <a:defRPr lang="en-US" sz="20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85000"/>
              <a:buFont typeface="Wingdings"/>
              <a:buChar char="¤"/>
              <a:defRPr lang="en-US" sz="18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/>
              <a:buChar char="¤"/>
              <a:defRPr lang="en-US" sz="16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/>
              <a:buChar char="¤"/>
              <a:defRPr lang="en-US" sz="14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6"/>
              </a:buClr>
              <a:buSzPct val="85000"/>
              <a:buFont typeface="Wingdings"/>
              <a:buChar char="¤"/>
              <a:defRPr lang="en-US" sz="14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buNone/>
            </a:pPr>
            <a:r>
              <a:rPr lang="en-US" altLang="ko-KR" b="1" dirty="0">
                <a:latin typeface="+mn-ea"/>
                <a:ea typeface="+mn-ea"/>
              </a:rPr>
              <a:t>public void</a:t>
            </a:r>
            <a:r>
              <a:rPr lang="en-US" altLang="ko-KR" dirty="0">
                <a:latin typeface="+mn-ea"/>
                <a:ea typeface="+mn-ea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+mn-ea"/>
                <a:ea typeface="+mn-ea"/>
              </a:rPr>
              <a:t>process(Box&lt;Number&gt; box</a:t>
            </a:r>
            <a:r>
              <a:rPr lang="en-US" altLang="ko-KR" dirty="0">
                <a:latin typeface="+mn-ea"/>
                <a:ea typeface="+mn-ea"/>
              </a:rPr>
              <a:t>) </a:t>
            </a:r>
          </a:p>
          <a:p>
            <a:pPr marL="0" indent="0" latinLnBrk="0">
              <a:buNone/>
            </a:pPr>
            <a:r>
              <a:rPr lang="en-US" altLang="ko-KR" dirty="0">
                <a:latin typeface="+mn-ea"/>
                <a:ea typeface="+mn-ea"/>
              </a:rPr>
              <a:t>{ </a:t>
            </a:r>
          </a:p>
          <a:p>
            <a:pPr marL="0" indent="0" latinLnBrk="0">
              <a:buNone/>
            </a:pPr>
            <a:r>
              <a:rPr lang="en-US" altLang="ko-KR" dirty="0">
                <a:latin typeface="+mn-ea"/>
                <a:ea typeface="+mn-ea"/>
              </a:rPr>
              <a:t>	... </a:t>
            </a:r>
          </a:p>
          <a:p>
            <a:pPr marL="0" indent="0" latinLnBrk="0">
              <a:buNone/>
            </a:pPr>
            <a:r>
              <a:rPr lang="en-US" altLang="ko-KR" dirty="0">
                <a:latin typeface="+mn-ea"/>
                <a:ea typeface="+mn-ea"/>
              </a:rPr>
              <a:t>}</a:t>
            </a:r>
          </a:p>
        </p:txBody>
      </p:sp>
      <p:sp>
        <p:nvSpPr>
          <p:cNvPr id="6" name="설명선 2(테두리 및 강조선) 5"/>
          <p:cNvSpPr/>
          <p:nvPr/>
        </p:nvSpPr>
        <p:spPr>
          <a:xfrm>
            <a:off x="6352467" y="4918364"/>
            <a:ext cx="2238210" cy="773874"/>
          </a:xfrm>
          <a:prstGeom prst="accentBorderCallout2">
            <a:avLst>
              <a:gd name="adj1" fmla="val 16601"/>
              <a:gd name="adj2" fmla="val -6476"/>
              <a:gd name="adj3" fmla="val 16601"/>
              <a:gd name="adj4" fmla="val -20381"/>
              <a:gd name="adj5" fmla="val -66668"/>
              <a:gd name="adj6" fmla="val -30492"/>
            </a:avLst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어떤 타입을 받을 수 있을까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?</a:t>
            </a:r>
            <a:endParaRPr lang="ko-KR" altLang="en-US" dirty="0">
              <a:solidFill>
                <a:schemeClr val="accent1">
                  <a:lumMod val="7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23863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 smtClean="0"/>
              <a:t>제네릭과</a:t>
            </a:r>
            <a:r>
              <a:rPr lang="ko-KR" altLang="en-US" dirty="0" smtClean="0"/>
              <a:t> 상속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</a:rPr>
              <a:t>Integer</a:t>
            </a:r>
            <a:r>
              <a:rPr lang="ko-KR" altLang="en-US" dirty="0">
                <a:latin typeface="+mn-ea"/>
              </a:rPr>
              <a:t>가 </a:t>
            </a:r>
            <a:r>
              <a:rPr lang="en-US" altLang="ko-KR" dirty="0">
                <a:latin typeface="+mn-ea"/>
              </a:rPr>
              <a:t>Number</a:t>
            </a:r>
            <a:r>
              <a:rPr lang="ko-KR" altLang="en-US" dirty="0">
                <a:latin typeface="+mn-ea"/>
              </a:rPr>
              <a:t>의 자식이긴 하지만</a:t>
            </a:r>
            <a:r>
              <a:rPr lang="en-US" altLang="ko-KR" dirty="0">
                <a:latin typeface="+mn-ea"/>
              </a:rPr>
              <a:t>, Box&lt;Integer&gt;</a:t>
            </a:r>
            <a:r>
              <a:rPr lang="ko-KR" altLang="en-US" dirty="0">
                <a:latin typeface="+mn-ea"/>
              </a:rPr>
              <a:t>는 </a:t>
            </a:r>
            <a:r>
              <a:rPr lang="en-US" altLang="ko-KR" dirty="0">
                <a:latin typeface="+mn-ea"/>
              </a:rPr>
              <a:t>Box&lt;Number&gt;</a:t>
            </a:r>
            <a:r>
              <a:rPr lang="ko-KR" altLang="en-US" dirty="0">
                <a:latin typeface="+mn-ea"/>
              </a:rPr>
              <a:t>의 자식은 아니다</a:t>
            </a:r>
            <a:r>
              <a:rPr lang="en-US" altLang="ko-KR" dirty="0">
                <a:latin typeface="+mn-ea"/>
              </a:rPr>
              <a:t>. </a:t>
            </a:r>
            <a:endParaRPr lang="ko-KR" altLang="en-US" dirty="0">
              <a:latin typeface="+mn-ea"/>
            </a:endParaRPr>
          </a:p>
          <a:p>
            <a:endParaRPr lang="ko-KR" altLang="en-US" dirty="0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98886-979C-4826-8809-BCF08B6FF41C}" type="slidenum">
              <a:rPr lang="en-US" altLang="ko-KR" smtClean="0"/>
              <a:pPr/>
              <a:t>18</a:t>
            </a:fld>
            <a:endParaRPr lang="en-US"/>
          </a:p>
        </p:txBody>
      </p:sp>
      <p:pic>
        <p:nvPicPr>
          <p:cNvPr id="5121" name="_x256543072" descr="EMB000010800f7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7597" y="2295830"/>
            <a:ext cx="5404918" cy="3590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8238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>
                <a:latin typeface="+mn-ea"/>
                <a:ea typeface="+mn-ea"/>
              </a:rPr>
              <a:t> </a:t>
            </a:r>
            <a:r>
              <a:rPr lang="ko-KR" altLang="en-US" dirty="0" smtClean="0">
                <a:latin typeface="+mn-ea"/>
                <a:ea typeface="+mn-ea"/>
              </a:rPr>
              <a:t>왜 제네릭을 사용해야 하는가</a:t>
            </a:r>
            <a:r>
              <a:rPr lang="en-US" altLang="ko-KR" dirty="0" smtClean="0">
                <a:latin typeface="+mn-ea"/>
                <a:ea typeface="+mn-ea"/>
              </a:rPr>
              <a:t>?</a:t>
            </a:r>
            <a:endParaRPr lang="ko-KR" altLang="en-US" dirty="0" smtClean="0">
              <a:latin typeface="+mn-ea"/>
              <a:ea typeface="+mn-ea"/>
            </a:endParaRPr>
          </a:p>
        </p:txBody>
      </p:sp>
      <p:sp>
        <p:nvSpPr>
          <p:cNvPr id="7170" name="내용 개체 틀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dirty="0" smtClean="0">
                <a:latin typeface="+mn-ea"/>
              </a:rPr>
              <a:t> ‘</a:t>
            </a:r>
            <a:r>
              <a:rPr lang="ko-KR" altLang="en-US" dirty="0" smtClean="0">
                <a:latin typeface="+mn-ea"/>
              </a:rPr>
              <a:t>컴파일 단계</a:t>
            </a:r>
            <a:r>
              <a:rPr lang="en-US" altLang="ko-KR" dirty="0" smtClean="0">
                <a:latin typeface="+mn-ea"/>
              </a:rPr>
              <a:t>’</a:t>
            </a:r>
            <a:r>
              <a:rPr lang="ko-KR" altLang="en-US" dirty="0" smtClean="0">
                <a:latin typeface="+mn-ea"/>
              </a:rPr>
              <a:t>에서 </a:t>
            </a:r>
            <a:r>
              <a:rPr lang="en-US" altLang="ko-KR" dirty="0" smtClean="0">
                <a:latin typeface="+mn-ea"/>
              </a:rPr>
              <a:t>‘</a:t>
            </a:r>
            <a:r>
              <a:rPr lang="ko-KR" altLang="en-US" dirty="0" smtClean="0">
                <a:latin typeface="+mn-ea"/>
              </a:rPr>
              <a:t>잘못된 타입 사용될 수 있는 문제</a:t>
            </a:r>
            <a:r>
              <a:rPr lang="en-US" altLang="ko-KR" dirty="0" smtClean="0">
                <a:latin typeface="+mn-ea"/>
              </a:rPr>
              <a:t>’</a:t>
            </a:r>
            <a:r>
              <a:rPr lang="ko-KR" altLang="en-US" dirty="0" smtClean="0">
                <a:latin typeface="+mn-ea"/>
              </a:rPr>
              <a:t>제거 가능</a:t>
            </a:r>
            <a:endParaRPr lang="en-US" altLang="ko-KR" dirty="0" smtClean="0">
              <a:latin typeface="+mn-ea"/>
            </a:endParaRPr>
          </a:p>
          <a:p>
            <a:pPr>
              <a:lnSpc>
                <a:spcPct val="100000"/>
              </a:lnSpc>
            </a:pPr>
            <a:r>
              <a:rPr lang="ko-KR" altLang="en-US" dirty="0" smtClean="0">
                <a:latin typeface="+mn-ea"/>
              </a:rPr>
              <a:t> 자바</a:t>
            </a:r>
            <a:r>
              <a:rPr lang="en-US" altLang="ko-KR" dirty="0" smtClean="0">
                <a:latin typeface="+mn-ea"/>
              </a:rPr>
              <a:t>5</a:t>
            </a:r>
            <a:r>
              <a:rPr lang="ko-KR" altLang="en-US" dirty="0" smtClean="0">
                <a:latin typeface="+mn-ea"/>
              </a:rPr>
              <a:t>부터 새로 추가</a:t>
            </a:r>
            <a:endParaRPr lang="en-US" altLang="ko-KR" dirty="0" smtClean="0">
              <a:latin typeface="+mn-ea"/>
            </a:endParaRPr>
          </a:p>
          <a:p>
            <a:pPr>
              <a:lnSpc>
                <a:spcPct val="100000"/>
              </a:lnSpc>
            </a:pPr>
            <a:r>
              <a:rPr lang="ko-KR" altLang="en-US" dirty="0" smtClean="0">
                <a:latin typeface="+mn-ea"/>
              </a:rPr>
              <a:t> 컬렉션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err="1" smtClean="0">
                <a:latin typeface="+mn-ea"/>
              </a:rPr>
              <a:t>람다식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스트림</a:t>
            </a:r>
            <a:r>
              <a:rPr lang="en-US" altLang="ko-KR" dirty="0" smtClean="0">
                <a:latin typeface="+mn-ea"/>
              </a:rPr>
              <a:t>, NIO</a:t>
            </a:r>
            <a:r>
              <a:rPr lang="ko-KR" altLang="en-US" dirty="0" smtClean="0">
                <a:latin typeface="+mn-ea"/>
              </a:rPr>
              <a:t>에서 널리 사용</a:t>
            </a:r>
            <a:endParaRPr lang="en-US" altLang="ko-KR" dirty="0" smtClean="0">
              <a:latin typeface="+mn-ea"/>
            </a:endParaRPr>
          </a:p>
          <a:p>
            <a:pPr>
              <a:lnSpc>
                <a:spcPct val="100000"/>
              </a:lnSpc>
            </a:pPr>
            <a:r>
              <a:rPr lang="ko-KR" altLang="en-US" dirty="0" smtClean="0">
                <a:latin typeface="+mn-ea"/>
              </a:rPr>
              <a:t> 제네릭을 모르면 </a:t>
            </a:r>
            <a:r>
              <a:rPr lang="en-US" altLang="ko-KR" dirty="0" smtClean="0">
                <a:latin typeface="+mn-ea"/>
              </a:rPr>
              <a:t>API </a:t>
            </a:r>
            <a:r>
              <a:rPr lang="ko-KR" altLang="en-US" dirty="0" smtClean="0">
                <a:latin typeface="+mn-ea"/>
              </a:rPr>
              <a:t>도큐먼트 해석 어려우므로 학습 필요</a:t>
            </a:r>
            <a:endParaRPr lang="en-US" altLang="ko-KR" dirty="0" smtClean="0">
              <a:latin typeface="+mn-ea"/>
            </a:endParaRPr>
          </a:p>
          <a:p>
            <a:pPr>
              <a:lnSpc>
                <a:spcPct val="100000"/>
              </a:lnSpc>
            </a:pPr>
            <a:r>
              <a:rPr lang="ko-KR" altLang="en-US" dirty="0" smtClean="0">
                <a:latin typeface="+mn-ea"/>
              </a:rPr>
              <a:t> 제네릭을 </a:t>
            </a:r>
            <a:r>
              <a:rPr lang="ko-KR" altLang="en-US" dirty="0">
                <a:latin typeface="+mn-ea"/>
              </a:rPr>
              <a:t>사용하는 코드의 이점</a:t>
            </a:r>
            <a:endParaRPr lang="en-US" altLang="ko-KR" dirty="0">
              <a:latin typeface="+mn-ea"/>
            </a:endParaRPr>
          </a:p>
          <a:p>
            <a:pPr lvl="1">
              <a:lnSpc>
                <a:spcPct val="100000"/>
              </a:lnSpc>
            </a:pPr>
            <a:r>
              <a:rPr lang="ko-KR" altLang="en-US" dirty="0">
                <a:latin typeface="+mn-ea"/>
              </a:rPr>
              <a:t>컴파일 시 강한 타입 체크 가능 </a:t>
            </a:r>
            <a:endParaRPr lang="en-US" altLang="ko-KR" dirty="0">
              <a:latin typeface="+mn-ea"/>
            </a:endParaRPr>
          </a:p>
          <a:p>
            <a:pPr lvl="2">
              <a:lnSpc>
                <a:spcPct val="100000"/>
              </a:lnSpc>
            </a:pPr>
            <a:r>
              <a:rPr lang="ko-KR" altLang="en-US" dirty="0">
                <a:latin typeface="+mn-ea"/>
              </a:rPr>
              <a:t>실행 시 타입 에러가 나는 것 방지</a:t>
            </a:r>
            <a:endParaRPr lang="en-US" altLang="ko-KR" dirty="0">
              <a:latin typeface="+mn-ea"/>
            </a:endParaRPr>
          </a:p>
          <a:p>
            <a:pPr lvl="2">
              <a:lnSpc>
                <a:spcPct val="100000"/>
              </a:lnSpc>
            </a:pPr>
            <a:r>
              <a:rPr lang="ko-KR" altLang="en-US" dirty="0" smtClean="0">
                <a:latin typeface="+mn-ea"/>
              </a:rPr>
              <a:t>컴파일 </a:t>
            </a:r>
            <a:r>
              <a:rPr lang="ko-KR" altLang="en-US" dirty="0">
                <a:latin typeface="+mn-ea"/>
              </a:rPr>
              <a:t>시에 미리 타입을 강하게 체크해서 에러 사전 방지</a:t>
            </a:r>
            <a:endParaRPr lang="en-US" altLang="ko-KR" dirty="0">
              <a:latin typeface="+mn-ea"/>
            </a:endParaRPr>
          </a:p>
          <a:p>
            <a:pPr lvl="1">
              <a:lnSpc>
                <a:spcPct val="100000"/>
              </a:lnSpc>
            </a:pPr>
            <a:r>
              <a:rPr lang="ko-KR" altLang="en-US" dirty="0" smtClean="0">
                <a:latin typeface="+mn-ea"/>
              </a:rPr>
              <a:t>타입 변환 </a:t>
            </a:r>
            <a:r>
              <a:rPr lang="ko-KR" altLang="en-US" dirty="0">
                <a:latin typeface="+mn-ea"/>
              </a:rPr>
              <a:t>제거 가능 </a:t>
            </a:r>
            <a:endParaRPr lang="en-US" altLang="ko-KR" dirty="0">
              <a:latin typeface="+mn-ea"/>
            </a:endParaRPr>
          </a:p>
          <a:p>
            <a:pPr lvl="1">
              <a:lnSpc>
                <a:spcPct val="100000"/>
              </a:lnSpc>
            </a:pPr>
            <a:endParaRPr lang="en-US" altLang="ko-KR" dirty="0" smtClean="0">
              <a:latin typeface="+mn-ea"/>
            </a:endParaRPr>
          </a:p>
          <a:p>
            <a:pPr lvl="1">
              <a:lnSpc>
                <a:spcPct val="100000"/>
              </a:lnSpc>
            </a:pPr>
            <a:endParaRPr lang="en-US" altLang="ko-KR" dirty="0" smtClean="0">
              <a:latin typeface="+mn-ea"/>
            </a:endParaRPr>
          </a:p>
          <a:p>
            <a:pPr lvl="1">
              <a:lnSpc>
                <a:spcPct val="100000"/>
              </a:lnSpc>
            </a:pPr>
            <a:endParaRPr lang="en-US" altLang="ko-KR" dirty="0" smtClean="0"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D98886-979C-4826-8809-BCF08B6FF41C}" type="slidenum">
              <a:rPr lang="ko-KR" altLang="en-US" smtClean="0"/>
              <a:pPr>
                <a:defRPr/>
              </a:pPr>
              <a:t>1</a:t>
            </a:fld>
            <a:endParaRPr lang="en-US" altLang="ko-KR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1959" y="5380321"/>
            <a:ext cx="3185794" cy="1119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711" y="5370466"/>
            <a:ext cx="4495033" cy="1129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오른쪽 화살표 7"/>
          <p:cNvSpPr/>
          <p:nvPr/>
        </p:nvSpPr>
        <p:spPr>
          <a:xfrm>
            <a:off x="5219701" y="5768401"/>
            <a:ext cx="500063" cy="2143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6587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제네릭 타입의 상속과 구현</a:t>
            </a:r>
          </a:p>
        </p:txBody>
      </p:sp>
      <p:sp>
        <p:nvSpPr>
          <p:cNvPr id="16386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dirty="0" smtClean="0">
                <a:latin typeface="+mn-ea"/>
              </a:rPr>
              <a:t> 제네릭 타입을 부모 클래스로 사용할 경우</a:t>
            </a:r>
            <a:endParaRPr lang="en-US" altLang="ko-KR" dirty="0" smtClean="0">
              <a:latin typeface="+mn-ea"/>
            </a:endParaRPr>
          </a:p>
          <a:p>
            <a:pPr lvl="1">
              <a:lnSpc>
                <a:spcPct val="100000"/>
              </a:lnSpc>
            </a:pPr>
            <a:r>
              <a:rPr lang="ko-KR" altLang="en-US" dirty="0" smtClean="0">
                <a:latin typeface="+mn-ea"/>
              </a:rPr>
              <a:t>타입 </a:t>
            </a:r>
            <a:r>
              <a:rPr lang="ko-KR" altLang="en-US" dirty="0" err="1" smtClean="0">
                <a:latin typeface="+mn-ea"/>
              </a:rPr>
              <a:t>파라미터는</a:t>
            </a:r>
            <a:r>
              <a:rPr lang="ko-KR" altLang="en-US" dirty="0" smtClean="0">
                <a:latin typeface="+mn-ea"/>
              </a:rPr>
              <a:t> 자식 클래스에도 기술해야 </a:t>
            </a:r>
            <a:r>
              <a:rPr lang="en-US" altLang="ko-KR" dirty="0" smtClean="0">
                <a:latin typeface="+mn-ea"/>
              </a:rPr>
              <a:t>!!!</a:t>
            </a:r>
          </a:p>
          <a:p>
            <a:pPr lvl="1">
              <a:lnSpc>
                <a:spcPct val="100000"/>
              </a:lnSpc>
            </a:pPr>
            <a:endParaRPr lang="en-US" altLang="ko-KR" dirty="0" smtClean="0">
              <a:latin typeface="+mn-ea"/>
            </a:endParaRPr>
          </a:p>
          <a:p>
            <a:pPr lvl="1">
              <a:lnSpc>
                <a:spcPct val="100000"/>
              </a:lnSpc>
            </a:pPr>
            <a:endParaRPr lang="en-US" altLang="ko-KR" dirty="0" smtClean="0">
              <a:latin typeface="+mn-ea"/>
            </a:endParaRPr>
          </a:p>
          <a:p>
            <a:pPr lvl="1">
              <a:lnSpc>
                <a:spcPct val="100000"/>
              </a:lnSpc>
            </a:pPr>
            <a:r>
              <a:rPr lang="ko-KR" altLang="en-US" dirty="0" smtClean="0">
                <a:latin typeface="+mn-ea"/>
              </a:rPr>
              <a:t>추가적인 타입 </a:t>
            </a:r>
            <a:r>
              <a:rPr lang="ko-KR" altLang="en-US" dirty="0" err="1" smtClean="0">
                <a:latin typeface="+mn-ea"/>
              </a:rPr>
              <a:t>파라미터</a:t>
            </a:r>
            <a:r>
              <a:rPr lang="ko-KR" altLang="en-US" dirty="0" smtClean="0">
                <a:latin typeface="+mn-ea"/>
              </a:rPr>
              <a:t> 가질 수 있음</a:t>
            </a:r>
            <a:endParaRPr lang="en-US" altLang="ko-KR" dirty="0" smtClean="0">
              <a:latin typeface="+mn-ea"/>
            </a:endParaRPr>
          </a:p>
          <a:p>
            <a:pPr lvl="1">
              <a:lnSpc>
                <a:spcPct val="100000"/>
              </a:lnSpc>
            </a:pPr>
            <a:endParaRPr lang="en-US" altLang="ko-KR" dirty="0" smtClean="0">
              <a:latin typeface="+mn-ea"/>
            </a:endParaRPr>
          </a:p>
          <a:p>
            <a:pPr lvl="1">
              <a:lnSpc>
                <a:spcPct val="100000"/>
              </a:lnSpc>
            </a:pPr>
            <a:endParaRPr lang="en-US" altLang="ko-KR" dirty="0" smtClean="0">
              <a:latin typeface="+mn-ea"/>
            </a:endParaRPr>
          </a:p>
          <a:p>
            <a:pPr>
              <a:lnSpc>
                <a:spcPct val="100000"/>
              </a:lnSpc>
            </a:pPr>
            <a:r>
              <a:rPr lang="ko-KR" altLang="en-US" dirty="0" smtClean="0">
                <a:latin typeface="+mn-ea"/>
              </a:rPr>
              <a:t> 제네릭 인터페이스를 구현할 경우</a:t>
            </a:r>
            <a:endParaRPr lang="en-US" altLang="ko-KR" dirty="0" smtClean="0">
              <a:latin typeface="+mn-ea"/>
            </a:endParaRPr>
          </a:p>
          <a:p>
            <a:pPr lvl="1">
              <a:lnSpc>
                <a:spcPct val="100000"/>
              </a:lnSpc>
            </a:pPr>
            <a:r>
              <a:rPr lang="ko-KR" altLang="en-US" dirty="0" smtClean="0">
                <a:latin typeface="+mn-ea"/>
              </a:rPr>
              <a:t>제네릭 인터페이스를 구현한 클래스도 제네릭 타입 기술</a:t>
            </a:r>
            <a:endParaRPr lang="en-US" altLang="ko-KR" dirty="0" smtClean="0">
              <a:latin typeface="+mn-ea"/>
            </a:endParaRPr>
          </a:p>
          <a:p>
            <a:pPr>
              <a:lnSpc>
                <a:spcPct val="100000"/>
              </a:lnSpc>
            </a:pPr>
            <a:endParaRPr lang="ko-KR" altLang="en-US" dirty="0" smtClean="0"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D98886-979C-4826-8809-BCF08B6FF41C}" type="slidenum">
              <a:rPr lang="ko-KR" altLang="en-US" smtClean="0"/>
              <a:pPr>
                <a:defRPr/>
              </a:pPr>
              <a:t>19</a:t>
            </a:fld>
            <a:endParaRPr lang="en-US" altLang="ko-KR"/>
          </a:p>
        </p:txBody>
      </p:sp>
      <p:pic>
        <p:nvPicPr>
          <p:cNvPr id="1638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369" y="1881536"/>
            <a:ext cx="6951710" cy="4006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369" y="3208362"/>
            <a:ext cx="8470012" cy="473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잉크 1"/>
              <p14:cNvContentPartPr/>
              <p14:nvPr/>
            </p14:nvContentPartPr>
            <p14:xfrm>
              <a:off x="5651640" y="3448080"/>
              <a:ext cx="171720" cy="6840"/>
            </p14:xfrm>
          </p:contentPart>
        </mc:Choice>
        <mc:Fallback>
          <p:pic>
            <p:nvPicPr>
              <p:cNvPr id="2" name="잉크 1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635800" y="3384720"/>
                <a:ext cx="203400" cy="13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" name="잉크 3"/>
              <p14:cNvContentPartPr/>
              <p14:nvPr/>
            </p14:nvContentPartPr>
            <p14:xfrm>
              <a:off x="5911920" y="4933800"/>
              <a:ext cx="2292480" cy="76680"/>
            </p14:xfrm>
          </p:contentPart>
        </mc:Choice>
        <mc:Fallback>
          <p:pic>
            <p:nvPicPr>
              <p:cNvPr id="4" name="잉크 3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902560" y="4924440"/>
                <a:ext cx="2311200" cy="95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87201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제네릭 타입의 상속과 구현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D98886-979C-4826-8809-BCF08B6FF41C}" type="slidenum">
              <a:rPr lang="ko-KR" altLang="en-US" smtClean="0"/>
              <a:pPr>
                <a:defRPr/>
              </a:pPr>
              <a:t>20</a:t>
            </a:fld>
            <a:endParaRPr lang="en-US" altLang="ko-KR"/>
          </a:p>
        </p:txBody>
      </p:sp>
      <p:sp>
        <p:nvSpPr>
          <p:cNvPr id="6" name="TextBox 5"/>
          <p:cNvSpPr txBox="1"/>
          <p:nvPr/>
        </p:nvSpPr>
        <p:spPr>
          <a:xfrm>
            <a:off x="1884598" y="986634"/>
            <a:ext cx="4719562" cy="1200329"/>
          </a:xfrm>
          <a:prstGeom prst="rect">
            <a:avLst/>
          </a:prstGeom>
          <a:ln w="31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public interface Storage&lt;T&gt; {</a:t>
            </a:r>
          </a:p>
          <a:p>
            <a:r>
              <a:rPr lang="en-US" altLang="ko-KR" dirty="0">
                <a:latin typeface="+mn-ea"/>
              </a:rPr>
              <a:t>	public void add(T item, </a:t>
            </a:r>
            <a:r>
              <a:rPr lang="en-US" altLang="ko-KR" dirty="0" err="1">
                <a:latin typeface="+mn-ea"/>
              </a:rPr>
              <a:t>int</a:t>
            </a:r>
            <a:r>
              <a:rPr lang="en-US" altLang="ko-KR" dirty="0">
                <a:latin typeface="+mn-ea"/>
              </a:rPr>
              <a:t> index);</a:t>
            </a:r>
          </a:p>
          <a:p>
            <a:r>
              <a:rPr lang="en-US" altLang="ko-KR" dirty="0">
                <a:latin typeface="+mn-ea"/>
              </a:rPr>
              <a:t>	public T get(</a:t>
            </a:r>
            <a:r>
              <a:rPr lang="en-US" altLang="ko-KR" dirty="0" err="1">
                <a:latin typeface="+mn-ea"/>
              </a:rPr>
              <a:t>int</a:t>
            </a:r>
            <a:r>
              <a:rPr lang="en-US" altLang="ko-KR" dirty="0">
                <a:latin typeface="+mn-ea"/>
              </a:rPr>
              <a:t> index);</a:t>
            </a:r>
          </a:p>
          <a:p>
            <a:r>
              <a:rPr lang="en-US" altLang="ko-KR" dirty="0">
                <a:latin typeface="+mn-ea"/>
              </a:rPr>
              <a:t>}</a:t>
            </a:r>
            <a:endParaRPr lang="ko-KR" altLang="en-US" dirty="0"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84598" y="2327561"/>
            <a:ext cx="7701590" cy="3693319"/>
          </a:xfrm>
          <a:prstGeom prst="rect">
            <a:avLst/>
          </a:prstGeom>
          <a:ln w="31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>
                <a:latin typeface="+mn-ea"/>
              </a:rPr>
              <a:t>public class </a:t>
            </a:r>
            <a:r>
              <a:rPr lang="en-US" altLang="ko-KR" dirty="0" err="1">
                <a:latin typeface="+mn-ea"/>
              </a:rPr>
              <a:t>StorageImpl</a:t>
            </a:r>
            <a:r>
              <a:rPr lang="en-US" altLang="ko-KR" dirty="0">
                <a:latin typeface="+mn-ea"/>
              </a:rPr>
              <a:t>&lt;T&gt; implements Storage&lt;T&gt; {</a:t>
            </a:r>
          </a:p>
          <a:p>
            <a:r>
              <a:rPr lang="en-US" altLang="ko-KR" dirty="0">
                <a:latin typeface="+mn-ea"/>
              </a:rPr>
              <a:t>	private T[] array;</a:t>
            </a:r>
          </a:p>
          <a:p>
            <a:r>
              <a:rPr lang="en-US" altLang="ko-KR" dirty="0">
                <a:latin typeface="+mn-ea"/>
              </a:rPr>
              <a:t>	</a:t>
            </a:r>
          </a:p>
          <a:p>
            <a:r>
              <a:rPr lang="en-US" altLang="ko-KR" dirty="0">
                <a:latin typeface="+mn-ea"/>
              </a:rPr>
              <a:t>	public </a:t>
            </a:r>
            <a:r>
              <a:rPr lang="en-US" altLang="ko-KR" dirty="0" err="1">
                <a:latin typeface="+mn-ea"/>
              </a:rPr>
              <a:t>StorageImpl</a:t>
            </a:r>
            <a:r>
              <a:rPr lang="en-US" altLang="ko-KR" dirty="0">
                <a:latin typeface="+mn-ea"/>
              </a:rPr>
              <a:t>(</a:t>
            </a:r>
            <a:r>
              <a:rPr lang="en-US" altLang="ko-KR" dirty="0" err="1">
                <a:latin typeface="+mn-ea"/>
              </a:rPr>
              <a:t>int</a:t>
            </a:r>
            <a:r>
              <a:rPr lang="en-US" altLang="ko-KR" dirty="0">
                <a:latin typeface="+mn-ea"/>
              </a:rPr>
              <a:t> capacity) {</a:t>
            </a:r>
          </a:p>
          <a:p>
            <a:r>
              <a:rPr lang="en-US" altLang="ko-KR" dirty="0">
                <a:latin typeface="+mn-ea"/>
              </a:rPr>
              <a:t>		</a:t>
            </a:r>
            <a:r>
              <a:rPr lang="en-US" altLang="ko-KR" dirty="0" err="1">
                <a:latin typeface="+mn-ea"/>
              </a:rPr>
              <a:t>this.array</a:t>
            </a:r>
            <a:r>
              <a:rPr lang="en-US" altLang="ko-KR" dirty="0">
                <a:latin typeface="+mn-ea"/>
              </a:rPr>
              <a:t> = (T[]) (new Object[capacity]);</a:t>
            </a:r>
          </a:p>
          <a:p>
            <a:r>
              <a:rPr lang="en-US" altLang="ko-KR" dirty="0">
                <a:latin typeface="+mn-ea"/>
              </a:rPr>
              <a:t>	}</a:t>
            </a:r>
          </a:p>
          <a:p>
            <a:r>
              <a:rPr lang="en-US" altLang="ko-KR" dirty="0">
                <a:latin typeface="+mn-ea"/>
              </a:rPr>
              <a:t>	</a:t>
            </a:r>
          </a:p>
          <a:p>
            <a:r>
              <a:rPr lang="en-US" altLang="ko-KR" dirty="0">
                <a:latin typeface="+mn-ea"/>
              </a:rPr>
              <a:t>	@Override</a:t>
            </a:r>
          </a:p>
          <a:p>
            <a:r>
              <a:rPr lang="en-US" altLang="ko-KR" dirty="0">
                <a:latin typeface="+mn-ea"/>
              </a:rPr>
              <a:t>	public void add(T item, </a:t>
            </a:r>
            <a:r>
              <a:rPr lang="en-US" altLang="ko-KR" dirty="0" err="1">
                <a:latin typeface="+mn-ea"/>
              </a:rPr>
              <a:t>int</a:t>
            </a:r>
            <a:r>
              <a:rPr lang="en-US" altLang="ko-KR" dirty="0">
                <a:latin typeface="+mn-ea"/>
              </a:rPr>
              <a:t> index) {  array[index] = item;  }</a:t>
            </a:r>
          </a:p>
          <a:p>
            <a:endParaRPr lang="en-US" altLang="ko-KR" dirty="0">
              <a:latin typeface="+mn-ea"/>
            </a:endParaRPr>
          </a:p>
          <a:p>
            <a:r>
              <a:rPr lang="en-US" altLang="ko-KR" dirty="0">
                <a:latin typeface="+mn-ea"/>
              </a:rPr>
              <a:t>	@Override</a:t>
            </a:r>
          </a:p>
          <a:p>
            <a:r>
              <a:rPr lang="en-US" altLang="ko-KR" dirty="0">
                <a:latin typeface="+mn-ea"/>
              </a:rPr>
              <a:t>	public T get(</a:t>
            </a:r>
            <a:r>
              <a:rPr lang="en-US" altLang="ko-KR" dirty="0" err="1">
                <a:latin typeface="+mn-ea"/>
              </a:rPr>
              <a:t>int</a:t>
            </a:r>
            <a:r>
              <a:rPr lang="en-US" altLang="ko-KR" dirty="0">
                <a:latin typeface="+mn-ea"/>
              </a:rPr>
              <a:t> index) { 	return array[index];  }</a:t>
            </a:r>
          </a:p>
          <a:p>
            <a:r>
              <a:rPr lang="en-US" altLang="ko-KR" dirty="0">
                <a:latin typeface="+mn-ea"/>
              </a:rPr>
              <a:t>}</a:t>
            </a:r>
            <a:endParaRPr lang="ko-KR" altLang="en-US" dirty="0">
              <a:latin typeface="+mn-ea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잉크 2"/>
              <p14:cNvContentPartPr/>
              <p14:nvPr/>
            </p14:nvContentPartPr>
            <p14:xfrm>
              <a:off x="2698920" y="1162080"/>
              <a:ext cx="819360" cy="32040"/>
            </p14:xfrm>
          </p:contentPart>
        </mc:Choice>
        <mc:Fallback>
          <p:pic>
            <p:nvPicPr>
              <p:cNvPr id="3" name="잉크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82720" y="1098720"/>
                <a:ext cx="851400" cy="15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잉크 3"/>
              <p14:cNvContentPartPr/>
              <p14:nvPr/>
            </p14:nvContentPartPr>
            <p14:xfrm>
              <a:off x="4444920" y="1206360"/>
              <a:ext cx="368640" cy="19440"/>
            </p14:xfrm>
          </p:contentPart>
        </mc:Choice>
        <mc:Fallback>
          <p:pic>
            <p:nvPicPr>
              <p:cNvPr id="4" name="잉크 3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429080" y="1143000"/>
                <a:ext cx="400320" cy="14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8" name="잉크 7"/>
              <p14:cNvContentPartPr/>
              <p14:nvPr/>
            </p14:nvContentPartPr>
            <p14:xfrm>
              <a:off x="7112160" y="2495520"/>
              <a:ext cx="355680" cy="360"/>
            </p14:xfrm>
          </p:contentPart>
        </mc:Choice>
        <mc:Fallback>
          <p:pic>
            <p:nvPicPr>
              <p:cNvPr id="8" name="잉크 7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095960" y="2432160"/>
                <a:ext cx="387720" cy="12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9" name="잉크 8"/>
              <p14:cNvContentPartPr/>
              <p14:nvPr/>
            </p14:nvContentPartPr>
            <p14:xfrm>
              <a:off x="4514760" y="2514600"/>
              <a:ext cx="572040" cy="6840"/>
            </p14:xfrm>
          </p:contentPart>
        </mc:Choice>
        <mc:Fallback>
          <p:pic>
            <p:nvPicPr>
              <p:cNvPr id="9" name="잉크 8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498920" y="2451240"/>
                <a:ext cx="603720" cy="133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55119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상한이 있는 와일드 카드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200" dirty="0" smtClean="0">
                <a:latin typeface="+mn-ea"/>
              </a:rPr>
              <a:t> 어떤 </a:t>
            </a:r>
            <a:r>
              <a:rPr lang="ko-KR" altLang="en-US" sz="2200" dirty="0">
                <a:latin typeface="+mn-ea"/>
              </a:rPr>
              <a:t>클래스 </a:t>
            </a:r>
            <a:r>
              <a:rPr lang="en-US" altLang="ko-KR" sz="2200" dirty="0">
                <a:latin typeface="+mn-ea"/>
              </a:rPr>
              <a:t>A</a:t>
            </a:r>
            <a:r>
              <a:rPr lang="ko-KR" altLang="en-US" sz="2200" dirty="0">
                <a:latin typeface="+mn-ea"/>
              </a:rPr>
              <a:t>의 </a:t>
            </a:r>
            <a:r>
              <a:rPr lang="ko-KR" altLang="en-US" sz="2200" dirty="0" smtClean="0">
                <a:latin typeface="+mn-ea"/>
              </a:rPr>
              <a:t>자식</a:t>
            </a:r>
            <a:r>
              <a:rPr lang="ko-KR" altLang="en-US" sz="2200" b="1" dirty="0" smtClean="0">
                <a:latin typeface="+mn-ea"/>
              </a:rPr>
              <a:t> </a:t>
            </a:r>
            <a:r>
              <a:rPr lang="ko-KR" altLang="en-US" sz="2200" b="1" dirty="0">
                <a:latin typeface="+mn-ea"/>
              </a:rPr>
              <a:t>클래스</a:t>
            </a:r>
            <a:r>
              <a:rPr lang="ko-KR" altLang="en-US" sz="2200" dirty="0">
                <a:latin typeface="+mn-ea"/>
              </a:rPr>
              <a:t>들을 와일드 카드로 표시하려면 </a:t>
            </a:r>
            <a:r>
              <a:rPr lang="en-US" altLang="ko-KR" sz="2200" dirty="0">
                <a:latin typeface="+mn-ea"/>
              </a:rPr>
              <a:t>&lt;? extends A&gt;</a:t>
            </a:r>
            <a:r>
              <a:rPr lang="ko-KR" altLang="en-US" sz="2200" dirty="0">
                <a:latin typeface="+mn-ea"/>
              </a:rPr>
              <a:t>와 같이 </a:t>
            </a:r>
            <a:r>
              <a:rPr lang="ko-KR" altLang="en-US" sz="2200" dirty="0" smtClean="0">
                <a:latin typeface="+mn-ea"/>
              </a:rPr>
              <a:t>표시</a:t>
            </a:r>
            <a:r>
              <a:rPr lang="en-US" altLang="ko-KR" sz="2200" dirty="0" smtClean="0">
                <a:latin typeface="+mn-ea"/>
              </a:rPr>
              <a:t> </a:t>
            </a:r>
          </a:p>
          <a:p>
            <a:r>
              <a:rPr lang="ko-KR" altLang="en-US" sz="2200" dirty="0" smtClean="0">
                <a:latin typeface="+mn-ea"/>
              </a:rPr>
              <a:t> 이것을 </a:t>
            </a:r>
            <a:r>
              <a:rPr lang="ko-KR" altLang="en-US" sz="2200" b="1" dirty="0">
                <a:latin typeface="+mn-ea"/>
              </a:rPr>
              <a:t>상한이 있는 와일드 카드</a:t>
            </a:r>
            <a:r>
              <a:rPr lang="en-US" altLang="ko-KR" sz="2200" b="1" dirty="0">
                <a:latin typeface="+mn-ea"/>
              </a:rPr>
              <a:t>(Upper Bounded Wildcard)</a:t>
            </a:r>
            <a:r>
              <a:rPr lang="ko-KR" altLang="en-US" sz="2200" dirty="0">
                <a:latin typeface="+mn-ea"/>
              </a:rPr>
              <a:t>라고 한다</a:t>
            </a:r>
            <a:r>
              <a:rPr lang="en-US" altLang="ko-KR" sz="2200" dirty="0">
                <a:latin typeface="+mn-ea"/>
              </a:rPr>
              <a:t>.</a:t>
            </a:r>
            <a:endParaRPr lang="ko-KR" altLang="en-US" sz="2200" dirty="0">
              <a:latin typeface="+mn-ea"/>
            </a:endParaRPr>
          </a:p>
          <a:p>
            <a:endParaRPr lang="ko-KR" altLang="en-US" sz="2200" dirty="0">
              <a:latin typeface="+mn-ea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98886-979C-4826-8809-BCF08B6FF41C}" type="slidenum">
              <a:rPr lang="en-US" altLang="ko-KR" smtClean="0"/>
              <a:pPr/>
              <a:t>21</a:t>
            </a:fld>
            <a:endParaRPr lang="en-US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gray">
          <a:xfrm>
            <a:off x="1794821" y="1972028"/>
            <a:ext cx="8322891" cy="2089098"/>
          </a:xfrm>
          <a:prstGeom prst="rect">
            <a:avLst/>
          </a:prstGeom>
          <a:ln w="31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/>
              <a:buChar char="¢"/>
              <a:defRPr lang="en-US" sz="20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85000"/>
              <a:buFont typeface="Wingdings"/>
              <a:buChar char="¤"/>
              <a:defRPr lang="en-US" sz="18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/>
              <a:buChar char="¤"/>
              <a:defRPr lang="en-US" sz="16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/>
              <a:buChar char="¤"/>
              <a:defRPr lang="en-US" sz="14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6"/>
              </a:buClr>
              <a:buSzPct val="85000"/>
              <a:buFont typeface="Wingdings"/>
              <a:buChar char="¤"/>
              <a:defRPr lang="en-US" sz="14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buNone/>
            </a:pPr>
            <a:r>
              <a:rPr lang="en-US" altLang="ko-KR" sz="1800" b="1" dirty="0">
                <a:latin typeface="+mn-ea"/>
                <a:ea typeface="+mn-ea"/>
              </a:rPr>
              <a:t>public</a:t>
            </a:r>
            <a:r>
              <a:rPr lang="en-US" altLang="ko-KR" sz="1800" dirty="0">
                <a:latin typeface="+mn-ea"/>
                <a:ea typeface="+mn-ea"/>
              </a:rPr>
              <a:t> </a:t>
            </a:r>
            <a:r>
              <a:rPr lang="en-US" altLang="ko-KR" sz="1800" b="1" dirty="0">
                <a:latin typeface="+mn-ea"/>
                <a:ea typeface="+mn-ea"/>
              </a:rPr>
              <a:t>static</a:t>
            </a:r>
            <a:r>
              <a:rPr lang="en-US" altLang="ko-KR" sz="1800" dirty="0">
                <a:latin typeface="+mn-ea"/>
                <a:ea typeface="+mn-ea"/>
              </a:rPr>
              <a:t> </a:t>
            </a:r>
            <a:r>
              <a:rPr lang="en-US" altLang="ko-KR" sz="1800" b="1" dirty="0">
                <a:latin typeface="+mn-ea"/>
                <a:ea typeface="+mn-ea"/>
              </a:rPr>
              <a:t>double</a:t>
            </a:r>
            <a:r>
              <a:rPr lang="en-US" altLang="ko-KR" sz="1800" dirty="0">
                <a:latin typeface="+mn-ea"/>
                <a:ea typeface="+mn-ea"/>
              </a:rPr>
              <a:t> </a:t>
            </a:r>
            <a:r>
              <a:rPr lang="en-US" altLang="ko-KR" sz="1800" dirty="0" err="1">
                <a:latin typeface="+mn-ea"/>
                <a:ea typeface="+mn-ea"/>
              </a:rPr>
              <a:t>sumOfList</a:t>
            </a:r>
            <a:r>
              <a:rPr lang="en-US" altLang="ko-KR" sz="1800" dirty="0">
                <a:latin typeface="+mn-ea"/>
                <a:ea typeface="+mn-ea"/>
              </a:rPr>
              <a:t>( </a:t>
            </a:r>
            <a:r>
              <a:rPr lang="en-US" altLang="ko-KR" sz="1800" u="sng" dirty="0">
                <a:solidFill>
                  <a:srgbClr val="C00000"/>
                </a:solidFill>
                <a:latin typeface="+mn-ea"/>
                <a:ea typeface="+mn-ea"/>
              </a:rPr>
              <a:t>List&lt;? </a:t>
            </a:r>
            <a:r>
              <a:rPr lang="en-US" altLang="ko-KR" sz="1800" b="1" u="sng" dirty="0">
                <a:solidFill>
                  <a:srgbClr val="C00000"/>
                </a:solidFill>
                <a:latin typeface="+mn-ea"/>
                <a:ea typeface="+mn-ea"/>
              </a:rPr>
              <a:t>extends</a:t>
            </a:r>
            <a:r>
              <a:rPr lang="en-US" altLang="ko-KR" sz="1800" u="sng" dirty="0">
                <a:solidFill>
                  <a:srgbClr val="C00000"/>
                </a:solidFill>
                <a:latin typeface="+mn-ea"/>
                <a:ea typeface="+mn-ea"/>
              </a:rPr>
              <a:t> Number&gt;</a:t>
            </a:r>
            <a:r>
              <a:rPr lang="en-US" altLang="ko-KR" sz="1800" dirty="0">
                <a:solidFill>
                  <a:srgbClr val="C00000"/>
                </a:solidFill>
                <a:latin typeface="+mn-ea"/>
                <a:ea typeface="+mn-ea"/>
              </a:rPr>
              <a:t> </a:t>
            </a:r>
            <a:r>
              <a:rPr lang="en-US" altLang="ko-KR" sz="1800" dirty="0">
                <a:latin typeface="+mn-ea"/>
                <a:ea typeface="+mn-ea"/>
              </a:rPr>
              <a:t>list</a:t>
            </a:r>
            <a:r>
              <a:rPr lang="en-US" altLang="ko-KR" sz="1800" u="sng" dirty="0">
                <a:latin typeface="+mn-ea"/>
                <a:ea typeface="+mn-ea"/>
              </a:rPr>
              <a:t>)</a:t>
            </a:r>
            <a:r>
              <a:rPr lang="en-US" altLang="ko-KR" sz="1800" dirty="0">
                <a:latin typeface="+mn-ea"/>
                <a:ea typeface="+mn-ea"/>
              </a:rPr>
              <a:t> {</a:t>
            </a:r>
          </a:p>
          <a:p>
            <a:pPr marL="0" indent="0" latinLnBrk="0">
              <a:buNone/>
            </a:pPr>
            <a:r>
              <a:rPr lang="en-US" altLang="ko-KR" sz="1800" b="1" dirty="0">
                <a:latin typeface="+mn-ea"/>
                <a:ea typeface="+mn-ea"/>
              </a:rPr>
              <a:t>	double</a:t>
            </a:r>
            <a:r>
              <a:rPr lang="en-US" altLang="ko-KR" sz="1800" dirty="0">
                <a:latin typeface="+mn-ea"/>
                <a:ea typeface="+mn-ea"/>
              </a:rPr>
              <a:t> s = 0.0;</a:t>
            </a:r>
          </a:p>
          <a:p>
            <a:pPr marL="0" indent="0" latinLnBrk="0">
              <a:buNone/>
            </a:pPr>
            <a:r>
              <a:rPr lang="en-US" altLang="ko-KR" sz="1800" b="1" dirty="0">
                <a:latin typeface="+mn-ea"/>
                <a:ea typeface="+mn-ea"/>
              </a:rPr>
              <a:t>	for</a:t>
            </a:r>
            <a:r>
              <a:rPr lang="en-US" altLang="ko-KR" sz="1800" dirty="0">
                <a:latin typeface="+mn-ea"/>
                <a:ea typeface="+mn-ea"/>
              </a:rPr>
              <a:t> (Number n : list)</a:t>
            </a:r>
          </a:p>
          <a:p>
            <a:pPr marL="0" indent="0" latinLnBrk="0">
              <a:buNone/>
            </a:pPr>
            <a:r>
              <a:rPr lang="en-US" altLang="ko-KR" sz="1800" dirty="0">
                <a:latin typeface="+mn-ea"/>
                <a:ea typeface="+mn-ea"/>
              </a:rPr>
              <a:t>		s += </a:t>
            </a:r>
            <a:r>
              <a:rPr lang="en-US" altLang="ko-KR" sz="1800" dirty="0" err="1">
                <a:latin typeface="+mn-ea"/>
                <a:ea typeface="+mn-ea"/>
              </a:rPr>
              <a:t>n.doubleValue</a:t>
            </a:r>
            <a:r>
              <a:rPr lang="en-US" altLang="ko-KR" sz="1800" dirty="0">
                <a:latin typeface="+mn-ea"/>
                <a:ea typeface="+mn-ea"/>
              </a:rPr>
              <a:t>();</a:t>
            </a:r>
          </a:p>
          <a:p>
            <a:pPr marL="0" indent="0" latinLnBrk="0">
              <a:buNone/>
            </a:pPr>
            <a:r>
              <a:rPr lang="en-US" altLang="ko-KR" sz="1800" b="1" dirty="0">
                <a:latin typeface="+mn-ea"/>
                <a:ea typeface="+mn-ea"/>
              </a:rPr>
              <a:t>	return</a:t>
            </a:r>
            <a:r>
              <a:rPr lang="en-US" altLang="ko-KR" sz="1800" dirty="0">
                <a:latin typeface="+mn-ea"/>
                <a:ea typeface="+mn-ea"/>
              </a:rPr>
              <a:t> s;</a:t>
            </a:r>
          </a:p>
          <a:p>
            <a:pPr marL="0" indent="0" latinLnBrk="0">
              <a:buNone/>
            </a:pPr>
            <a:r>
              <a:rPr lang="en-US" altLang="ko-KR" sz="1800" u="sng" dirty="0">
                <a:latin typeface="+mn-ea"/>
                <a:ea typeface="+mn-ea"/>
              </a:rPr>
              <a:t>}</a:t>
            </a:r>
            <a:endParaRPr lang="en-US" altLang="ko-KR" sz="1800" dirty="0">
              <a:latin typeface="+mn-ea"/>
              <a:ea typeface="+mn-ea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gray">
          <a:xfrm>
            <a:off x="1794821" y="4175706"/>
            <a:ext cx="8322891" cy="1670539"/>
          </a:xfrm>
          <a:prstGeom prst="rect">
            <a:avLst/>
          </a:prstGeom>
          <a:ln w="31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/>
              <a:buChar char="¢"/>
              <a:defRPr lang="en-US" sz="20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85000"/>
              <a:buFont typeface="Wingdings"/>
              <a:buChar char="¤"/>
              <a:defRPr lang="en-US" sz="18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/>
              <a:buChar char="¤"/>
              <a:defRPr lang="en-US" sz="16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/>
              <a:buChar char="¤"/>
              <a:defRPr lang="en-US" sz="14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6"/>
              </a:buClr>
              <a:buSzPct val="85000"/>
              <a:buFont typeface="Wingdings"/>
              <a:buChar char="¤"/>
              <a:defRPr lang="en-US" sz="14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buNone/>
            </a:pPr>
            <a:r>
              <a:rPr lang="en-US" altLang="ko-KR" sz="1800" b="1" dirty="0">
                <a:solidFill>
                  <a:srgbClr val="00B050"/>
                </a:solidFill>
                <a:latin typeface="+mn-ea"/>
                <a:ea typeface="+mn-ea"/>
              </a:rPr>
              <a:t>//</a:t>
            </a:r>
            <a:r>
              <a:rPr lang="en-US" altLang="ko-KR" sz="1800" b="1" dirty="0" err="1">
                <a:solidFill>
                  <a:srgbClr val="00B050"/>
                </a:solidFill>
                <a:latin typeface="+mn-ea"/>
                <a:ea typeface="+mn-ea"/>
              </a:rPr>
              <a:t>Arrays.asList</a:t>
            </a:r>
            <a:r>
              <a:rPr lang="en-US" altLang="ko-KR" sz="1800" b="1" dirty="0">
                <a:solidFill>
                  <a:srgbClr val="00B050"/>
                </a:solidFill>
                <a:latin typeface="+mn-ea"/>
                <a:ea typeface="+mn-ea"/>
              </a:rPr>
              <a:t>(): </a:t>
            </a:r>
            <a:r>
              <a:rPr lang="ko-KR" altLang="en-US" sz="1800" b="1" dirty="0">
                <a:solidFill>
                  <a:srgbClr val="00B050"/>
                </a:solidFill>
                <a:latin typeface="+mn-ea"/>
                <a:ea typeface="+mn-ea"/>
              </a:rPr>
              <a:t>지정된 배열을 리스트로 변환하여 반환</a:t>
            </a:r>
            <a:endParaRPr lang="en-US" altLang="ko-KR" sz="1800" b="1" dirty="0">
              <a:solidFill>
                <a:srgbClr val="00B050"/>
              </a:solidFill>
              <a:latin typeface="+mn-ea"/>
              <a:ea typeface="+mn-ea"/>
            </a:endParaRPr>
          </a:p>
          <a:p>
            <a:pPr marL="0" indent="0" latinLnBrk="0">
              <a:buNone/>
            </a:pPr>
            <a:r>
              <a:rPr lang="en-US" altLang="ko-KR" sz="1800" b="1" dirty="0">
                <a:latin typeface="+mn-ea"/>
                <a:ea typeface="+mn-ea"/>
              </a:rPr>
              <a:t>  List&lt;Integer&gt; li = </a:t>
            </a:r>
            <a:r>
              <a:rPr lang="en-US" altLang="ko-KR" sz="1800" b="1" dirty="0" err="1">
                <a:solidFill>
                  <a:srgbClr val="C00000"/>
                </a:solidFill>
                <a:latin typeface="+mn-ea"/>
                <a:ea typeface="+mn-ea"/>
              </a:rPr>
              <a:t>Arrays.asList</a:t>
            </a:r>
            <a:r>
              <a:rPr lang="en-US" altLang="ko-KR" sz="1800" b="1" dirty="0">
                <a:solidFill>
                  <a:srgbClr val="C00000"/>
                </a:solidFill>
                <a:latin typeface="+mn-ea"/>
                <a:ea typeface="+mn-ea"/>
              </a:rPr>
              <a:t>(1, 2, 3);</a:t>
            </a:r>
          </a:p>
          <a:p>
            <a:pPr marL="0" indent="0" latinLnBrk="0">
              <a:buNone/>
            </a:pPr>
            <a:r>
              <a:rPr lang="en-US" altLang="ko-KR" sz="1800" b="1" dirty="0">
                <a:latin typeface="+mn-ea"/>
                <a:ea typeface="+mn-ea"/>
              </a:rPr>
              <a:t>  </a:t>
            </a:r>
            <a:r>
              <a:rPr lang="en-US" altLang="ko-KR" sz="1800" b="1" dirty="0" err="1">
                <a:latin typeface="+mn-ea"/>
                <a:ea typeface="+mn-ea"/>
              </a:rPr>
              <a:t>System.out.println</a:t>
            </a:r>
            <a:r>
              <a:rPr lang="en-US" altLang="ko-KR" sz="1800" b="1" dirty="0">
                <a:latin typeface="+mn-ea"/>
                <a:ea typeface="+mn-ea"/>
              </a:rPr>
              <a:t>("sum = " + </a:t>
            </a:r>
            <a:r>
              <a:rPr lang="en-US" altLang="ko-KR" sz="1800" b="1" dirty="0" err="1">
                <a:latin typeface="+mn-ea"/>
                <a:ea typeface="+mn-ea"/>
              </a:rPr>
              <a:t>sumOfList</a:t>
            </a:r>
            <a:r>
              <a:rPr lang="en-US" altLang="ko-KR" sz="1800" b="1" dirty="0">
                <a:latin typeface="+mn-ea"/>
                <a:ea typeface="+mn-ea"/>
              </a:rPr>
              <a:t>(li))</a:t>
            </a:r>
          </a:p>
          <a:p>
            <a:pPr marL="0" indent="0" latinLnBrk="0">
              <a:buNone/>
            </a:pPr>
            <a:r>
              <a:rPr lang="en-US" altLang="ko-KR" sz="1800" b="1" dirty="0">
                <a:latin typeface="+mn-ea"/>
              </a:rPr>
              <a:t> List&lt;Double&gt; dli = </a:t>
            </a:r>
            <a:r>
              <a:rPr lang="en-US" altLang="ko-KR" sz="1800" b="1" dirty="0" err="1">
                <a:solidFill>
                  <a:srgbClr val="C00000"/>
                </a:solidFill>
                <a:latin typeface="+mn-ea"/>
              </a:rPr>
              <a:t>Arrays.asList</a:t>
            </a:r>
            <a:r>
              <a:rPr lang="en-US" altLang="ko-KR" sz="1800" b="1" dirty="0">
                <a:solidFill>
                  <a:srgbClr val="C00000"/>
                </a:solidFill>
                <a:latin typeface="+mn-ea"/>
              </a:rPr>
              <a:t>(1.5, 10.2, 5.3);</a:t>
            </a:r>
          </a:p>
          <a:p>
            <a:pPr marL="0" indent="0" latinLnBrk="0">
              <a:buNone/>
            </a:pPr>
            <a:r>
              <a:rPr lang="en-US" altLang="ko-KR" sz="1800" b="1" dirty="0">
                <a:latin typeface="+mn-ea"/>
              </a:rPr>
              <a:t>  </a:t>
            </a:r>
            <a:r>
              <a:rPr lang="en-US" altLang="ko-KR" sz="1800" b="1" dirty="0" err="1">
                <a:latin typeface="+mn-ea"/>
              </a:rPr>
              <a:t>System.out.println</a:t>
            </a:r>
            <a:r>
              <a:rPr lang="en-US" altLang="ko-KR" sz="1800" b="1" dirty="0">
                <a:latin typeface="+mn-ea"/>
              </a:rPr>
              <a:t>("sum = " + </a:t>
            </a:r>
            <a:r>
              <a:rPr lang="en-US" altLang="ko-KR" sz="1800" b="1" dirty="0" err="1">
                <a:latin typeface="+mn-ea"/>
              </a:rPr>
              <a:t>sumOfList</a:t>
            </a:r>
            <a:r>
              <a:rPr lang="en-US" altLang="ko-KR" sz="1800" b="1" dirty="0">
                <a:latin typeface="+mn-ea"/>
              </a:rPr>
              <a:t>(dli))</a:t>
            </a:r>
          </a:p>
          <a:p>
            <a:pPr marL="0" indent="0" latinLnBrk="0">
              <a:buNone/>
            </a:pPr>
            <a:endParaRPr lang="en-US" altLang="ko-KR" sz="18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63722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smtClean="0">
                <a:effectLst/>
              </a:rPr>
              <a:t>제한없는 와일드 카드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>
              <a:lnSpc>
                <a:spcPct val="100000"/>
              </a:lnSpc>
            </a:pPr>
            <a:r>
              <a:rPr lang="ko-KR" altLang="en-US" b="1" dirty="0" err="1">
                <a:latin typeface="+mn-ea"/>
              </a:rPr>
              <a:t>제한없는</a:t>
            </a:r>
            <a:r>
              <a:rPr lang="ko-KR" altLang="en-US" b="1" dirty="0">
                <a:latin typeface="+mn-ea"/>
              </a:rPr>
              <a:t> 와일드 카드</a:t>
            </a:r>
            <a:r>
              <a:rPr lang="en-US" altLang="ko-KR" b="1" dirty="0">
                <a:latin typeface="+mn-ea"/>
              </a:rPr>
              <a:t>(Unbounded Wildcard)</a:t>
            </a:r>
            <a:r>
              <a:rPr lang="ko-KR" altLang="en-US" dirty="0">
                <a:latin typeface="+mn-ea"/>
              </a:rPr>
              <a:t>는 단순히 </a:t>
            </a:r>
            <a:r>
              <a:rPr lang="en-US" altLang="ko-KR" dirty="0">
                <a:latin typeface="+mn-ea"/>
              </a:rPr>
              <a:t>?</a:t>
            </a:r>
            <a:r>
              <a:rPr lang="ko-KR" altLang="en-US" dirty="0">
                <a:latin typeface="+mn-ea"/>
              </a:rPr>
              <a:t>으로만 이루어진다</a:t>
            </a:r>
            <a:r>
              <a:rPr lang="en-US" altLang="ko-KR" dirty="0">
                <a:latin typeface="+mn-ea"/>
              </a:rPr>
              <a:t>. </a:t>
            </a:r>
            <a:endParaRPr lang="en-US" altLang="ko-KR" dirty="0" smtClean="0">
              <a:latin typeface="+mn-ea"/>
            </a:endParaRPr>
          </a:p>
          <a:p>
            <a:pPr lvl="1" fontAlgn="base">
              <a:lnSpc>
                <a:spcPct val="100000"/>
              </a:lnSpc>
            </a:pPr>
            <a:r>
              <a:rPr lang="ko-KR" altLang="en-US" dirty="0" smtClean="0">
                <a:latin typeface="+mn-ea"/>
              </a:rPr>
              <a:t>와일드 </a:t>
            </a:r>
            <a:r>
              <a:rPr lang="ko-KR" altLang="en-US" dirty="0">
                <a:latin typeface="+mn-ea"/>
              </a:rPr>
              <a:t>카드 </a:t>
            </a:r>
            <a:r>
              <a:rPr lang="en-US" altLang="ko-KR" dirty="0">
                <a:latin typeface="+mn-ea"/>
              </a:rPr>
              <a:t>?</a:t>
            </a:r>
            <a:r>
              <a:rPr lang="ko-KR" altLang="en-US" dirty="0">
                <a:latin typeface="+mn-ea"/>
              </a:rPr>
              <a:t>은 모든 타입에 매치된다</a:t>
            </a:r>
            <a:r>
              <a:rPr lang="en-US" altLang="ko-KR" dirty="0">
                <a:latin typeface="+mn-ea"/>
              </a:rPr>
              <a:t>. </a:t>
            </a:r>
            <a:endParaRPr lang="ko-KR" altLang="en-US" dirty="0">
              <a:latin typeface="+mn-ea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98886-979C-4826-8809-BCF08B6FF41C}" type="slidenum">
              <a:rPr lang="en-US" altLang="ko-KR" smtClean="0"/>
              <a:pPr/>
              <a:t>22</a:t>
            </a:fld>
            <a:endParaRPr lang="en-US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gray">
          <a:xfrm>
            <a:off x="189469" y="914400"/>
            <a:ext cx="8809893" cy="4880773"/>
          </a:xfrm>
          <a:prstGeom prst="rect">
            <a:avLst/>
          </a:prstGeom>
          <a:ln w="31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/>
              <a:buChar char="¢"/>
              <a:defRPr lang="en-US" sz="20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85000"/>
              <a:buFont typeface="Wingdings"/>
              <a:buChar char="¤"/>
              <a:defRPr lang="en-US" sz="18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/>
              <a:buChar char="¤"/>
              <a:defRPr lang="en-US" sz="16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/>
              <a:buChar char="¤"/>
              <a:defRPr lang="en-US" sz="14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6"/>
              </a:buClr>
              <a:buSzPct val="85000"/>
              <a:buFont typeface="Wingdings"/>
              <a:buChar char="¤"/>
              <a:defRPr lang="en-US" sz="14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buNone/>
            </a:pPr>
            <a:r>
              <a:rPr lang="en-US" altLang="ko-KR" sz="1800" b="1" dirty="0">
                <a:latin typeface="+mn-ea"/>
                <a:ea typeface="+mn-ea"/>
              </a:rPr>
              <a:t>import</a:t>
            </a:r>
            <a:r>
              <a:rPr lang="en-US" altLang="ko-KR" sz="1800" dirty="0">
                <a:latin typeface="+mn-ea"/>
                <a:ea typeface="+mn-ea"/>
              </a:rPr>
              <a:t> </a:t>
            </a:r>
            <a:r>
              <a:rPr lang="en-US" altLang="ko-KR" sz="1800" dirty="0" err="1">
                <a:latin typeface="+mn-ea"/>
                <a:ea typeface="+mn-ea"/>
              </a:rPr>
              <a:t>java.util.List</a:t>
            </a:r>
            <a:r>
              <a:rPr lang="en-US" altLang="ko-KR" sz="1800" dirty="0">
                <a:latin typeface="+mn-ea"/>
                <a:ea typeface="+mn-ea"/>
              </a:rPr>
              <a:t>;</a:t>
            </a:r>
          </a:p>
          <a:p>
            <a:pPr marL="0" indent="0" latinLnBrk="0">
              <a:buNone/>
            </a:pPr>
            <a:r>
              <a:rPr lang="en-US" altLang="ko-KR" sz="1800" b="1" dirty="0">
                <a:latin typeface="+mn-ea"/>
                <a:ea typeface="+mn-ea"/>
              </a:rPr>
              <a:t>public</a:t>
            </a:r>
            <a:r>
              <a:rPr lang="en-US" altLang="ko-KR" sz="1800" dirty="0">
                <a:latin typeface="+mn-ea"/>
                <a:ea typeface="+mn-ea"/>
              </a:rPr>
              <a:t> </a:t>
            </a:r>
            <a:r>
              <a:rPr lang="en-US" altLang="ko-KR" sz="1800" b="1" dirty="0">
                <a:latin typeface="+mn-ea"/>
                <a:ea typeface="+mn-ea"/>
              </a:rPr>
              <a:t>class</a:t>
            </a:r>
            <a:r>
              <a:rPr lang="en-US" altLang="ko-KR" sz="1800" dirty="0">
                <a:latin typeface="+mn-ea"/>
                <a:ea typeface="+mn-ea"/>
              </a:rPr>
              <a:t> </a:t>
            </a:r>
            <a:r>
              <a:rPr lang="en-US" altLang="ko-KR" sz="1800" dirty="0" err="1">
                <a:latin typeface="+mn-ea"/>
                <a:ea typeface="+mn-ea"/>
              </a:rPr>
              <a:t>MyList</a:t>
            </a:r>
            <a:r>
              <a:rPr lang="en-US" altLang="ko-KR" sz="1800" dirty="0">
                <a:latin typeface="+mn-ea"/>
                <a:ea typeface="+mn-ea"/>
              </a:rPr>
              <a:t> {</a:t>
            </a:r>
          </a:p>
          <a:p>
            <a:pPr marL="0" indent="0" latinLnBrk="0">
              <a:buNone/>
            </a:pPr>
            <a:r>
              <a:rPr lang="en-US" altLang="ko-KR" sz="1800" dirty="0">
                <a:latin typeface="+mn-ea"/>
                <a:ea typeface="+mn-ea"/>
              </a:rPr>
              <a:t>	</a:t>
            </a:r>
            <a:r>
              <a:rPr lang="en-US" altLang="ko-KR" sz="1800" b="1" dirty="0">
                <a:latin typeface="+mn-ea"/>
                <a:ea typeface="+mn-ea"/>
              </a:rPr>
              <a:t>public</a:t>
            </a:r>
            <a:r>
              <a:rPr lang="en-US" altLang="ko-KR" sz="1800" dirty="0">
                <a:latin typeface="+mn-ea"/>
                <a:ea typeface="+mn-ea"/>
              </a:rPr>
              <a:t> </a:t>
            </a:r>
            <a:r>
              <a:rPr lang="en-US" altLang="ko-KR" sz="1800" b="1" dirty="0">
                <a:latin typeface="+mn-ea"/>
                <a:ea typeface="+mn-ea"/>
              </a:rPr>
              <a:t>static</a:t>
            </a:r>
            <a:r>
              <a:rPr lang="en-US" altLang="ko-KR" sz="1800" dirty="0">
                <a:latin typeface="+mn-ea"/>
                <a:ea typeface="+mn-ea"/>
              </a:rPr>
              <a:t> </a:t>
            </a:r>
            <a:r>
              <a:rPr lang="en-US" altLang="ko-KR" sz="1800" b="1" dirty="0">
                <a:latin typeface="+mn-ea"/>
                <a:ea typeface="+mn-ea"/>
              </a:rPr>
              <a:t>void</a:t>
            </a:r>
            <a:r>
              <a:rPr lang="en-US" altLang="ko-KR" sz="1800" dirty="0">
                <a:latin typeface="+mn-ea"/>
                <a:ea typeface="+mn-ea"/>
              </a:rPr>
              <a:t> </a:t>
            </a:r>
            <a:r>
              <a:rPr lang="en-US" altLang="ko-KR" sz="1800" dirty="0" err="1">
                <a:latin typeface="+mn-ea"/>
                <a:ea typeface="+mn-ea"/>
              </a:rPr>
              <a:t>printList</a:t>
            </a:r>
            <a:r>
              <a:rPr lang="en-US" altLang="ko-KR" sz="1800" dirty="0">
                <a:latin typeface="+mn-ea"/>
                <a:ea typeface="+mn-ea"/>
              </a:rPr>
              <a:t>(List&lt;?&gt; list) {</a:t>
            </a:r>
          </a:p>
          <a:p>
            <a:pPr marL="0" indent="0" latinLnBrk="0">
              <a:buNone/>
            </a:pPr>
            <a:r>
              <a:rPr lang="en-US" altLang="ko-KR" sz="1800" dirty="0">
                <a:latin typeface="+mn-ea"/>
                <a:ea typeface="+mn-ea"/>
              </a:rPr>
              <a:t>		</a:t>
            </a:r>
            <a:r>
              <a:rPr lang="en-US" altLang="ko-KR" sz="1800" b="1" dirty="0">
                <a:latin typeface="+mn-ea"/>
                <a:ea typeface="+mn-ea"/>
              </a:rPr>
              <a:t>for</a:t>
            </a:r>
            <a:r>
              <a:rPr lang="en-US" altLang="ko-KR" sz="1800" dirty="0">
                <a:latin typeface="+mn-ea"/>
                <a:ea typeface="+mn-ea"/>
              </a:rPr>
              <a:t> (Object </a:t>
            </a:r>
            <a:r>
              <a:rPr lang="en-US" altLang="ko-KR" sz="1800" dirty="0" err="1">
                <a:latin typeface="+mn-ea"/>
                <a:ea typeface="+mn-ea"/>
              </a:rPr>
              <a:t>elem</a:t>
            </a:r>
            <a:r>
              <a:rPr lang="en-US" altLang="ko-KR" sz="1800" dirty="0">
                <a:latin typeface="+mn-ea"/>
                <a:ea typeface="+mn-ea"/>
              </a:rPr>
              <a:t> : list)</a:t>
            </a:r>
          </a:p>
          <a:p>
            <a:pPr marL="0" indent="0" latinLnBrk="0">
              <a:buNone/>
            </a:pPr>
            <a:r>
              <a:rPr lang="en-US" altLang="ko-KR" sz="1800" dirty="0">
                <a:latin typeface="+mn-ea"/>
                <a:ea typeface="+mn-ea"/>
              </a:rPr>
              <a:t>			</a:t>
            </a:r>
            <a:r>
              <a:rPr lang="en-US" altLang="ko-KR" sz="1800" dirty="0" err="1">
                <a:latin typeface="+mn-ea"/>
                <a:ea typeface="+mn-ea"/>
              </a:rPr>
              <a:t>System.</a:t>
            </a:r>
            <a:r>
              <a:rPr lang="en-US" altLang="ko-KR" sz="1800" b="1" i="1" dirty="0" err="1">
                <a:latin typeface="+mn-ea"/>
                <a:ea typeface="+mn-ea"/>
              </a:rPr>
              <a:t>out</a:t>
            </a:r>
            <a:r>
              <a:rPr lang="en-US" altLang="ko-KR" sz="1800" dirty="0" err="1">
                <a:latin typeface="+mn-ea"/>
                <a:ea typeface="+mn-ea"/>
              </a:rPr>
              <a:t>.print</a:t>
            </a:r>
            <a:r>
              <a:rPr lang="en-US" altLang="ko-KR" sz="1800" dirty="0">
                <a:latin typeface="+mn-ea"/>
                <a:ea typeface="+mn-ea"/>
              </a:rPr>
              <a:t>(</a:t>
            </a:r>
            <a:r>
              <a:rPr lang="en-US" altLang="ko-KR" sz="1800" dirty="0" err="1">
                <a:latin typeface="+mn-ea"/>
                <a:ea typeface="+mn-ea"/>
              </a:rPr>
              <a:t>elem</a:t>
            </a:r>
            <a:r>
              <a:rPr lang="en-US" altLang="ko-KR" sz="1800" dirty="0">
                <a:latin typeface="+mn-ea"/>
                <a:ea typeface="+mn-ea"/>
              </a:rPr>
              <a:t> + " ");</a:t>
            </a:r>
          </a:p>
          <a:p>
            <a:pPr marL="0" indent="0" latinLnBrk="0">
              <a:buNone/>
            </a:pPr>
            <a:r>
              <a:rPr lang="en-US" altLang="ko-KR" sz="1800" dirty="0">
                <a:latin typeface="+mn-ea"/>
                <a:ea typeface="+mn-ea"/>
              </a:rPr>
              <a:t>		</a:t>
            </a:r>
            <a:r>
              <a:rPr lang="en-US" altLang="ko-KR" sz="1800" dirty="0" err="1">
                <a:latin typeface="+mn-ea"/>
                <a:ea typeface="+mn-ea"/>
              </a:rPr>
              <a:t>System.</a:t>
            </a:r>
            <a:r>
              <a:rPr lang="en-US" altLang="ko-KR" sz="1800" b="1" i="1" dirty="0" err="1">
                <a:latin typeface="+mn-ea"/>
                <a:ea typeface="+mn-ea"/>
              </a:rPr>
              <a:t>out</a:t>
            </a:r>
            <a:r>
              <a:rPr lang="en-US" altLang="ko-KR" sz="1800" dirty="0" err="1">
                <a:latin typeface="+mn-ea"/>
                <a:ea typeface="+mn-ea"/>
              </a:rPr>
              <a:t>.println</a:t>
            </a:r>
            <a:r>
              <a:rPr lang="en-US" altLang="ko-KR" sz="1800" dirty="0">
                <a:latin typeface="+mn-ea"/>
                <a:ea typeface="+mn-ea"/>
              </a:rPr>
              <a:t>();</a:t>
            </a:r>
          </a:p>
          <a:p>
            <a:pPr marL="0" indent="0" latinLnBrk="0">
              <a:buNone/>
            </a:pPr>
            <a:r>
              <a:rPr lang="en-US" altLang="ko-KR" sz="1800" dirty="0">
                <a:latin typeface="+mn-ea"/>
                <a:ea typeface="+mn-ea"/>
              </a:rPr>
              <a:t>}}</a:t>
            </a:r>
          </a:p>
          <a:p>
            <a:pPr marL="0" indent="0">
              <a:buNone/>
            </a:pPr>
            <a:r>
              <a:rPr lang="en-US" altLang="ko-KR" sz="1800" b="1" dirty="0">
                <a:latin typeface="+mn-ea"/>
                <a:ea typeface="+mn-ea"/>
              </a:rPr>
              <a:t>class Person{</a:t>
            </a:r>
          </a:p>
          <a:p>
            <a:pPr marL="0" indent="0">
              <a:buNone/>
            </a:pPr>
            <a:r>
              <a:rPr lang="en-US" altLang="ko-KR" sz="1800" dirty="0">
                <a:latin typeface="+mn-ea"/>
                <a:ea typeface="+mn-ea"/>
              </a:rPr>
              <a:t>	String name;  </a:t>
            </a:r>
            <a:r>
              <a:rPr lang="en-US" altLang="ko-KR" sz="1800" b="1" dirty="0" err="1">
                <a:latin typeface="+mn-ea"/>
                <a:ea typeface="+mn-ea"/>
              </a:rPr>
              <a:t>int</a:t>
            </a:r>
            <a:r>
              <a:rPr lang="en-US" altLang="ko-KR" sz="1800" b="1" dirty="0">
                <a:latin typeface="+mn-ea"/>
                <a:ea typeface="+mn-ea"/>
              </a:rPr>
              <a:t> </a:t>
            </a:r>
            <a:r>
              <a:rPr lang="en-US" altLang="ko-KR" sz="1800" b="1" dirty="0" err="1">
                <a:latin typeface="+mn-ea"/>
                <a:ea typeface="+mn-ea"/>
              </a:rPr>
              <a:t>hak</a:t>
            </a:r>
            <a:r>
              <a:rPr lang="en-US" altLang="ko-KR" sz="1800" b="1" dirty="0">
                <a:latin typeface="+mn-ea"/>
                <a:ea typeface="+mn-ea"/>
              </a:rPr>
              <a:t>;</a:t>
            </a:r>
          </a:p>
          <a:p>
            <a:pPr marL="0" indent="0">
              <a:buNone/>
            </a:pPr>
            <a:r>
              <a:rPr lang="en-US" altLang="ko-KR" sz="1800" dirty="0">
                <a:latin typeface="+mn-ea"/>
                <a:ea typeface="+mn-ea"/>
              </a:rPr>
              <a:t>	</a:t>
            </a:r>
            <a:r>
              <a:rPr lang="en-US" altLang="ko-KR" sz="1800" b="1" dirty="0">
                <a:latin typeface="+mn-ea"/>
                <a:ea typeface="+mn-ea"/>
              </a:rPr>
              <a:t>public Person(String name, </a:t>
            </a:r>
            <a:r>
              <a:rPr lang="en-US" altLang="ko-KR" sz="1800" b="1" dirty="0" err="1">
                <a:latin typeface="+mn-ea"/>
                <a:ea typeface="+mn-ea"/>
              </a:rPr>
              <a:t>int</a:t>
            </a:r>
            <a:r>
              <a:rPr lang="en-US" altLang="ko-KR" sz="1800" b="1" dirty="0">
                <a:latin typeface="+mn-ea"/>
                <a:ea typeface="+mn-ea"/>
              </a:rPr>
              <a:t> </a:t>
            </a:r>
            <a:r>
              <a:rPr lang="en-US" altLang="ko-KR" sz="1800" b="1" dirty="0" err="1">
                <a:latin typeface="+mn-ea"/>
                <a:ea typeface="+mn-ea"/>
              </a:rPr>
              <a:t>hak</a:t>
            </a:r>
            <a:r>
              <a:rPr lang="en-US" altLang="ko-KR" sz="1800" b="1" dirty="0">
                <a:latin typeface="+mn-ea"/>
                <a:ea typeface="+mn-ea"/>
              </a:rPr>
              <a:t>) {</a:t>
            </a:r>
          </a:p>
          <a:p>
            <a:pPr marL="0" indent="0">
              <a:buNone/>
            </a:pPr>
            <a:r>
              <a:rPr lang="en-US" altLang="ko-KR" sz="1800" b="1" dirty="0">
                <a:latin typeface="+mn-ea"/>
                <a:ea typeface="+mn-ea"/>
              </a:rPr>
              <a:t>		this.name = name;   </a:t>
            </a:r>
            <a:r>
              <a:rPr lang="en-US" altLang="ko-KR" sz="1800" b="1" dirty="0" err="1">
                <a:latin typeface="+mn-ea"/>
                <a:ea typeface="+mn-ea"/>
              </a:rPr>
              <a:t>this.hak</a:t>
            </a:r>
            <a:r>
              <a:rPr lang="en-US" altLang="ko-KR" sz="1800" b="1" dirty="0">
                <a:latin typeface="+mn-ea"/>
                <a:ea typeface="+mn-ea"/>
              </a:rPr>
              <a:t> = </a:t>
            </a:r>
            <a:r>
              <a:rPr lang="en-US" altLang="ko-KR" sz="1800" b="1" dirty="0" err="1">
                <a:latin typeface="+mn-ea"/>
                <a:ea typeface="+mn-ea"/>
              </a:rPr>
              <a:t>hak</a:t>
            </a:r>
            <a:r>
              <a:rPr lang="en-US" altLang="ko-KR" sz="1800" b="1" dirty="0">
                <a:latin typeface="+mn-ea"/>
                <a:ea typeface="+mn-ea"/>
              </a:rPr>
              <a:t>;</a:t>
            </a:r>
          </a:p>
          <a:p>
            <a:pPr marL="0" indent="0">
              <a:buNone/>
            </a:pPr>
            <a:r>
              <a:rPr lang="en-US" altLang="ko-KR" sz="1800" dirty="0">
                <a:latin typeface="+mn-ea"/>
                <a:ea typeface="+mn-ea"/>
              </a:rPr>
              <a:t>	}</a:t>
            </a:r>
          </a:p>
          <a:p>
            <a:pPr marL="0" indent="0">
              <a:buNone/>
            </a:pPr>
            <a:r>
              <a:rPr lang="en-US" altLang="ko-KR" sz="1800" b="1" dirty="0">
                <a:latin typeface="+mn-ea"/>
                <a:ea typeface="+mn-ea"/>
              </a:rPr>
              <a:t>	public String </a:t>
            </a:r>
            <a:r>
              <a:rPr lang="en-US" altLang="ko-KR" sz="1800" b="1" dirty="0" err="1">
                <a:latin typeface="+mn-ea"/>
                <a:ea typeface="+mn-ea"/>
              </a:rPr>
              <a:t>toString</a:t>
            </a:r>
            <a:r>
              <a:rPr lang="en-US" altLang="ko-KR" sz="1800" b="1" dirty="0">
                <a:latin typeface="+mn-ea"/>
                <a:ea typeface="+mn-ea"/>
              </a:rPr>
              <a:t>() {</a:t>
            </a:r>
          </a:p>
          <a:p>
            <a:pPr marL="0" indent="0">
              <a:buNone/>
            </a:pPr>
            <a:r>
              <a:rPr lang="en-US" altLang="ko-KR" sz="1800" b="1" dirty="0">
                <a:latin typeface="+mn-ea"/>
                <a:ea typeface="+mn-ea"/>
              </a:rPr>
              <a:t>		return "Person [name=" + name + ", </a:t>
            </a:r>
            <a:r>
              <a:rPr lang="en-US" altLang="ko-KR" sz="1800" b="1" dirty="0" err="1">
                <a:latin typeface="+mn-ea"/>
                <a:ea typeface="+mn-ea"/>
              </a:rPr>
              <a:t>hak</a:t>
            </a:r>
            <a:r>
              <a:rPr lang="en-US" altLang="ko-KR" sz="1800" b="1" dirty="0">
                <a:latin typeface="+mn-ea"/>
                <a:ea typeface="+mn-ea"/>
              </a:rPr>
              <a:t>=" + </a:t>
            </a:r>
            <a:r>
              <a:rPr lang="en-US" altLang="ko-KR" sz="1800" b="1" dirty="0" err="1">
                <a:latin typeface="+mn-ea"/>
                <a:ea typeface="+mn-ea"/>
              </a:rPr>
              <a:t>hak</a:t>
            </a:r>
            <a:r>
              <a:rPr lang="en-US" altLang="ko-KR" sz="1800" b="1" dirty="0">
                <a:latin typeface="+mn-ea"/>
                <a:ea typeface="+mn-ea"/>
              </a:rPr>
              <a:t> + "]";</a:t>
            </a:r>
            <a:r>
              <a:rPr lang="en-US" altLang="ko-KR" sz="1800" dirty="0">
                <a:latin typeface="+mn-ea"/>
                <a:ea typeface="+mn-ea"/>
              </a:rPr>
              <a:t>}}</a:t>
            </a:r>
          </a:p>
          <a:p>
            <a:pPr marL="0" indent="0" latinLnBrk="0">
              <a:buNone/>
            </a:pPr>
            <a:endParaRPr lang="en-US" altLang="ko-KR" sz="1800" dirty="0">
              <a:latin typeface="+mn-ea"/>
              <a:ea typeface="+mn-ea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gray">
          <a:xfrm>
            <a:off x="189469" y="2973524"/>
            <a:ext cx="11348597" cy="3173889"/>
          </a:xfrm>
          <a:prstGeom prst="rect">
            <a:avLst/>
          </a:prstGeom>
          <a:ln w="31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/>
              <a:buChar char="¢"/>
              <a:defRPr lang="en-US" sz="20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85000"/>
              <a:buFont typeface="Wingdings"/>
              <a:buChar char="¤"/>
              <a:defRPr lang="en-US" sz="18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/>
              <a:buChar char="¤"/>
              <a:defRPr lang="en-US" sz="16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/>
              <a:buChar char="¤"/>
              <a:defRPr lang="en-US" sz="14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6"/>
              </a:buClr>
              <a:buSzPct val="85000"/>
              <a:buFont typeface="Wingdings"/>
              <a:buChar char="¤"/>
              <a:defRPr lang="en-US" sz="14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buNone/>
            </a:pPr>
            <a:r>
              <a:rPr lang="en-US" altLang="ko-KR" sz="1800" b="1" dirty="0">
                <a:latin typeface="+mn-ea"/>
                <a:ea typeface="+mn-ea"/>
              </a:rPr>
              <a:t>import</a:t>
            </a:r>
            <a:r>
              <a:rPr lang="en-US" altLang="ko-KR" sz="1800" dirty="0">
                <a:latin typeface="+mn-ea"/>
                <a:ea typeface="+mn-ea"/>
              </a:rPr>
              <a:t> </a:t>
            </a:r>
            <a:r>
              <a:rPr lang="en-US" altLang="ko-KR" sz="1800" dirty="0" err="1">
                <a:latin typeface="+mn-ea"/>
                <a:ea typeface="+mn-ea"/>
              </a:rPr>
              <a:t>java.util</a:t>
            </a:r>
            <a:r>
              <a:rPr lang="en-US" altLang="ko-KR" sz="1800" dirty="0">
                <a:latin typeface="+mn-ea"/>
                <a:ea typeface="+mn-ea"/>
              </a:rPr>
              <a:t>.*;</a:t>
            </a:r>
          </a:p>
          <a:p>
            <a:pPr marL="0" indent="0" latinLnBrk="0">
              <a:buNone/>
            </a:pPr>
            <a:r>
              <a:rPr lang="en-US" altLang="ko-KR" sz="1800" b="1" dirty="0">
                <a:latin typeface="+mn-ea"/>
                <a:ea typeface="+mn-ea"/>
              </a:rPr>
              <a:t>public</a:t>
            </a:r>
            <a:r>
              <a:rPr lang="en-US" altLang="ko-KR" sz="1800" dirty="0">
                <a:latin typeface="+mn-ea"/>
                <a:ea typeface="+mn-ea"/>
              </a:rPr>
              <a:t> </a:t>
            </a:r>
            <a:r>
              <a:rPr lang="en-US" altLang="ko-KR" sz="1800" b="1" dirty="0">
                <a:latin typeface="+mn-ea"/>
                <a:ea typeface="+mn-ea"/>
              </a:rPr>
              <a:t>class</a:t>
            </a:r>
            <a:r>
              <a:rPr lang="en-US" altLang="ko-KR" sz="1800" dirty="0">
                <a:latin typeface="+mn-ea"/>
                <a:ea typeface="+mn-ea"/>
              </a:rPr>
              <a:t> </a:t>
            </a:r>
            <a:r>
              <a:rPr lang="en-US" altLang="ko-KR" sz="1800" dirty="0" err="1">
                <a:latin typeface="+mn-ea"/>
                <a:ea typeface="+mn-ea"/>
              </a:rPr>
              <a:t>WildCardTest</a:t>
            </a:r>
            <a:r>
              <a:rPr lang="en-US" altLang="ko-KR" sz="1800" dirty="0">
                <a:latin typeface="+mn-ea"/>
                <a:ea typeface="+mn-ea"/>
              </a:rPr>
              <a:t> {</a:t>
            </a:r>
          </a:p>
          <a:p>
            <a:pPr marL="0" indent="0" latinLnBrk="0">
              <a:buNone/>
            </a:pPr>
            <a:r>
              <a:rPr lang="en-US" altLang="ko-KR" sz="1800" dirty="0">
                <a:latin typeface="+mn-ea"/>
                <a:ea typeface="+mn-ea"/>
              </a:rPr>
              <a:t>	</a:t>
            </a:r>
            <a:r>
              <a:rPr lang="en-US" altLang="ko-KR" sz="1800" b="1" dirty="0">
                <a:latin typeface="+mn-ea"/>
                <a:ea typeface="+mn-ea"/>
              </a:rPr>
              <a:t>public</a:t>
            </a:r>
            <a:r>
              <a:rPr lang="en-US" altLang="ko-KR" sz="1800" dirty="0">
                <a:latin typeface="+mn-ea"/>
                <a:ea typeface="+mn-ea"/>
              </a:rPr>
              <a:t> </a:t>
            </a:r>
            <a:r>
              <a:rPr lang="en-US" altLang="ko-KR" sz="1800" b="1" dirty="0">
                <a:latin typeface="+mn-ea"/>
                <a:ea typeface="+mn-ea"/>
              </a:rPr>
              <a:t>static</a:t>
            </a:r>
            <a:r>
              <a:rPr lang="en-US" altLang="ko-KR" sz="1800" dirty="0">
                <a:latin typeface="+mn-ea"/>
                <a:ea typeface="+mn-ea"/>
              </a:rPr>
              <a:t> </a:t>
            </a:r>
            <a:r>
              <a:rPr lang="en-US" altLang="ko-KR" sz="1800" b="1" dirty="0">
                <a:latin typeface="+mn-ea"/>
                <a:ea typeface="+mn-ea"/>
              </a:rPr>
              <a:t>void</a:t>
            </a:r>
            <a:r>
              <a:rPr lang="en-US" altLang="ko-KR" sz="1800" dirty="0">
                <a:latin typeface="+mn-ea"/>
                <a:ea typeface="+mn-ea"/>
              </a:rPr>
              <a:t> main(String[] </a:t>
            </a:r>
            <a:r>
              <a:rPr lang="en-US" altLang="ko-KR" sz="1800" dirty="0" err="1">
                <a:latin typeface="+mn-ea"/>
                <a:ea typeface="+mn-ea"/>
              </a:rPr>
              <a:t>args</a:t>
            </a:r>
            <a:r>
              <a:rPr lang="en-US" altLang="ko-KR" sz="1800" dirty="0">
                <a:latin typeface="+mn-ea"/>
                <a:ea typeface="+mn-ea"/>
              </a:rPr>
              <a:t>) {</a:t>
            </a:r>
          </a:p>
          <a:p>
            <a:pPr marL="0" indent="0" latinLnBrk="0">
              <a:buNone/>
            </a:pPr>
            <a:r>
              <a:rPr lang="en-US" altLang="ko-KR" sz="1800" dirty="0">
                <a:latin typeface="+mn-ea"/>
                <a:ea typeface="+mn-ea"/>
              </a:rPr>
              <a:t>		List&lt;Integer&gt; li = </a:t>
            </a:r>
            <a:r>
              <a:rPr lang="en-US" altLang="ko-KR" sz="1800" dirty="0" err="1">
                <a:latin typeface="+mn-ea"/>
                <a:ea typeface="+mn-ea"/>
              </a:rPr>
              <a:t>Arrays.</a:t>
            </a:r>
            <a:r>
              <a:rPr lang="en-US" altLang="ko-KR" sz="1800" i="1" dirty="0" err="1">
                <a:latin typeface="+mn-ea"/>
                <a:ea typeface="+mn-ea"/>
              </a:rPr>
              <a:t>asList</a:t>
            </a:r>
            <a:r>
              <a:rPr lang="en-US" altLang="ko-KR" sz="1800" dirty="0">
                <a:latin typeface="+mn-ea"/>
                <a:ea typeface="+mn-ea"/>
              </a:rPr>
              <a:t>(1, 2, 3);</a:t>
            </a:r>
          </a:p>
          <a:p>
            <a:pPr marL="0" indent="0">
              <a:buNone/>
            </a:pPr>
            <a:r>
              <a:rPr lang="en-US" altLang="ko-KR" sz="1800" dirty="0">
                <a:latin typeface="+mn-ea"/>
                <a:ea typeface="+mn-ea"/>
              </a:rPr>
              <a:t>		List&lt;Person&gt; </a:t>
            </a:r>
            <a:r>
              <a:rPr lang="en-US" altLang="ko-KR" sz="1800" dirty="0" err="1">
                <a:latin typeface="+mn-ea"/>
                <a:ea typeface="+mn-ea"/>
              </a:rPr>
              <a:t>Os</a:t>
            </a:r>
            <a:r>
              <a:rPr lang="en-US" altLang="ko-KR" sz="1800" dirty="0">
                <a:latin typeface="+mn-ea"/>
                <a:ea typeface="+mn-ea"/>
              </a:rPr>
              <a:t> = </a:t>
            </a:r>
            <a:r>
              <a:rPr lang="en-US" altLang="ko-KR" sz="1800" dirty="0" err="1">
                <a:latin typeface="+mn-ea"/>
                <a:ea typeface="+mn-ea"/>
              </a:rPr>
              <a:t>Arrays.asList</a:t>
            </a:r>
            <a:r>
              <a:rPr lang="en-US" altLang="ko-KR" sz="1800" dirty="0">
                <a:latin typeface="+mn-ea"/>
                <a:ea typeface="+mn-ea"/>
              </a:rPr>
              <a:t>(</a:t>
            </a:r>
            <a:r>
              <a:rPr lang="en-US" altLang="ko-KR" sz="1800" b="1" dirty="0">
                <a:latin typeface="+mn-ea"/>
                <a:ea typeface="+mn-ea"/>
              </a:rPr>
              <a:t>new Person("</a:t>
            </a:r>
            <a:r>
              <a:rPr lang="ko-KR" altLang="en-US" sz="1800" b="1" dirty="0" err="1">
                <a:latin typeface="+mn-ea"/>
                <a:ea typeface="+mn-ea"/>
              </a:rPr>
              <a:t>제네릭</a:t>
            </a:r>
            <a:r>
              <a:rPr lang="en-US" altLang="ko-KR" sz="1800" b="1" dirty="0">
                <a:latin typeface="+mn-ea"/>
                <a:ea typeface="+mn-ea"/>
              </a:rPr>
              <a:t>", 44), </a:t>
            </a:r>
            <a:r>
              <a:rPr lang="en-US" altLang="ko-KR" sz="1800" b="1" dirty="0" smtClean="0">
                <a:latin typeface="+mn-ea"/>
                <a:ea typeface="+mn-ea"/>
              </a:rPr>
              <a:t>new </a:t>
            </a:r>
            <a:r>
              <a:rPr lang="en-US" altLang="ko-KR" sz="1800" b="1" dirty="0">
                <a:latin typeface="+mn-ea"/>
                <a:ea typeface="+mn-ea"/>
              </a:rPr>
              <a:t>Person("</a:t>
            </a:r>
            <a:r>
              <a:rPr lang="ko-KR" altLang="en-US" sz="1800" b="1" dirty="0" err="1">
                <a:latin typeface="+mn-ea"/>
                <a:ea typeface="+mn-ea"/>
              </a:rPr>
              <a:t>제한없음</a:t>
            </a:r>
            <a:r>
              <a:rPr lang="en-US" altLang="ko-KR" sz="1800" b="1" dirty="0">
                <a:latin typeface="+mn-ea"/>
                <a:ea typeface="+mn-ea"/>
              </a:rPr>
              <a:t>",56));</a:t>
            </a:r>
          </a:p>
          <a:p>
            <a:pPr marL="0" indent="0">
              <a:buNone/>
            </a:pPr>
            <a:r>
              <a:rPr lang="en-US" altLang="ko-KR" sz="1800" dirty="0">
                <a:latin typeface="+mn-ea"/>
                <a:ea typeface="+mn-ea"/>
              </a:rPr>
              <a:t>		</a:t>
            </a:r>
            <a:r>
              <a:rPr lang="en-US" altLang="ko-KR" sz="1800" dirty="0" err="1">
                <a:latin typeface="+mn-ea"/>
                <a:ea typeface="+mn-ea"/>
              </a:rPr>
              <a:t>MyList.</a:t>
            </a:r>
            <a:r>
              <a:rPr lang="en-US" altLang="ko-KR" sz="1800" i="1" dirty="0" err="1">
                <a:latin typeface="+mn-ea"/>
                <a:ea typeface="+mn-ea"/>
              </a:rPr>
              <a:t>printList</a:t>
            </a:r>
            <a:r>
              <a:rPr lang="en-US" altLang="ko-KR" sz="1800" i="1" dirty="0">
                <a:latin typeface="+mn-ea"/>
                <a:ea typeface="+mn-ea"/>
              </a:rPr>
              <a:t>(li);</a:t>
            </a:r>
          </a:p>
          <a:p>
            <a:pPr marL="0" indent="0">
              <a:buNone/>
            </a:pPr>
            <a:r>
              <a:rPr lang="en-US" altLang="ko-KR" sz="1800" dirty="0">
                <a:latin typeface="+mn-ea"/>
                <a:ea typeface="+mn-ea"/>
              </a:rPr>
              <a:t>		</a:t>
            </a:r>
            <a:r>
              <a:rPr lang="en-US" altLang="ko-KR" sz="1800" dirty="0" err="1">
                <a:latin typeface="+mn-ea"/>
                <a:ea typeface="+mn-ea"/>
              </a:rPr>
              <a:t>MyList.</a:t>
            </a:r>
            <a:r>
              <a:rPr lang="en-US" altLang="ko-KR" sz="1800" i="1" dirty="0" err="1">
                <a:latin typeface="+mn-ea"/>
                <a:ea typeface="+mn-ea"/>
              </a:rPr>
              <a:t>printList</a:t>
            </a:r>
            <a:r>
              <a:rPr lang="en-US" altLang="ko-KR" sz="1800" i="1" dirty="0">
                <a:latin typeface="+mn-ea"/>
                <a:ea typeface="+mn-ea"/>
              </a:rPr>
              <a:t>(</a:t>
            </a:r>
            <a:r>
              <a:rPr lang="en-US" altLang="ko-KR" sz="1800" i="1" dirty="0" err="1">
                <a:latin typeface="+mn-ea"/>
                <a:ea typeface="+mn-ea"/>
              </a:rPr>
              <a:t>ls</a:t>
            </a:r>
            <a:r>
              <a:rPr lang="en-US" altLang="ko-KR" sz="1800" i="1" dirty="0">
                <a:latin typeface="+mn-ea"/>
                <a:ea typeface="+mn-ea"/>
              </a:rPr>
              <a:t>);</a:t>
            </a:r>
          </a:p>
          <a:p>
            <a:pPr marL="0" indent="0">
              <a:buNone/>
            </a:pPr>
            <a:r>
              <a:rPr lang="en-US" altLang="ko-KR" sz="1800" dirty="0">
                <a:latin typeface="+mn-ea"/>
                <a:ea typeface="+mn-ea"/>
              </a:rPr>
              <a:t>		</a:t>
            </a:r>
            <a:r>
              <a:rPr lang="en-US" altLang="ko-KR" sz="1800" dirty="0" err="1">
                <a:latin typeface="+mn-ea"/>
                <a:ea typeface="+mn-ea"/>
              </a:rPr>
              <a:t>MyList.</a:t>
            </a:r>
            <a:r>
              <a:rPr lang="en-US" altLang="ko-KR" sz="1800" i="1" dirty="0" err="1">
                <a:latin typeface="+mn-ea"/>
                <a:ea typeface="+mn-ea"/>
              </a:rPr>
              <a:t>printList</a:t>
            </a:r>
            <a:r>
              <a:rPr lang="en-US" altLang="ko-KR" sz="1800" i="1" dirty="0">
                <a:latin typeface="+mn-ea"/>
                <a:ea typeface="+mn-ea"/>
              </a:rPr>
              <a:t>(</a:t>
            </a:r>
            <a:r>
              <a:rPr lang="en-US" altLang="ko-KR" sz="1800" i="1" dirty="0" err="1">
                <a:latin typeface="+mn-ea"/>
                <a:ea typeface="+mn-ea"/>
              </a:rPr>
              <a:t>Os</a:t>
            </a:r>
            <a:r>
              <a:rPr lang="en-US" altLang="ko-KR" sz="1800" i="1" dirty="0" smtClean="0">
                <a:latin typeface="+mn-ea"/>
                <a:ea typeface="+mn-ea"/>
              </a:rPr>
              <a:t>);</a:t>
            </a:r>
          </a:p>
          <a:p>
            <a:pPr marL="0" indent="0">
              <a:buNone/>
            </a:pPr>
            <a:r>
              <a:rPr lang="en-US" altLang="ko-KR" sz="1800" dirty="0" smtClean="0">
                <a:latin typeface="+mn-ea"/>
                <a:ea typeface="+mn-ea"/>
              </a:rPr>
              <a:t>}}</a:t>
            </a:r>
            <a:endParaRPr lang="en-US" altLang="ko-KR" sz="1800" dirty="0">
              <a:latin typeface="+mn-ea"/>
              <a:ea typeface="+mn-ea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잉크 5"/>
              <p14:cNvContentPartPr/>
              <p14:nvPr/>
            </p14:nvContentPartPr>
            <p14:xfrm>
              <a:off x="952560" y="647640"/>
              <a:ext cx="3848400" cy="1251360"/>
            </p14:xfrm>
          </p:contentPart>
        </mc:Choice>
        <mc:Fallback>
          <p:pic>
            <p:nvPicPr>
              <p:cNvPr id="6" name="잉크 5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43200" y="638280"/>
                <a:ext cx="3867120" cy="1270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2627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하한이 있는 와일드 카드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ko-KR" altLang="en-US" dirty="0" smtClean="0">
                <a:latin typeface="+mn-ea"/>
              </a:rPr>
              <a:t> 어떤 </a:t>
            </a:r>
            <a:r>
              <a:rPr lang="ko-KR" altLang="en-US" dirty="0">
                <a:latin typeface="+mn-ea"/>
              </a:rPr>
              <a:t>클래스의 </a:t>
            </a:r>
            <a:r>
              <a:rPr lang="ko-KR" altLang="en-US" dirty="0" smtClean="0">
                <a:latin typeface="+mn-ea"/>
              </a:rPr>
              <a:t>부모</a:t>
            </a:r>
            <a:r>
              <a:rPr lang="ko-KR" altLang="en-US" b="1" dirty="0" smtClean="0">
                <a:latin typeface="+mn-ea"/>
              </a:rPr>
              <a:t> </a:t>
            </a:r>
            <a:r>
              <a:rPr lang="ko-KR" altLang="en-US" b="1" dirty="0">
                <a:latin typeface="+mn-ea"/>
              </a:rPr>
              <a:t>클래스</a:t>
            </a:r>
            <a:r>
              <a:rPr lang="ko-KR" altLang="en-US" dirty="0">
                <a:latin typeface="+mn-ea"/>
              </a:rPr>
              <a:t>들을 와일드 카드로 나타내려면 </a:t>
            </a:r>
            <a:r>
              <a:rPr lang="en-US" altLang="ko-KR" dirty="0">
                <a:latin typeface="+mn-ea"/>
              </a:rPr>
              <a:t>&lt;? super A&gt;</a:t>
            </a:r>
            <a:r>
              <a:rPr lang="ko-KR" altLang="en-US" dirty="0">
                <a:latin typeface="+mn-ea"/>
              </a:rPr>
              <a:t>와 같은 문법을 사용한다</a:t>
            </a:r>
            <a:r>
              <a:rPr lang="en-US" altLang="ko-KR" dirty="0">
                <a:latin typeface="+mn-ea"/>
              </a:rPr>
              <a:t>. </a:t>
            </a:r>
            <a:endParaRPr lang="ko-KR" altLang="en-US" dirty="0">
              <a:latin typeface="+mn-ea"/>
            </a:endParaRPr>
          </a:p>
          <a:p>
            <a:endParaRPr lang="ko-KR" altLang="en-US" dirty="0">
              <a:latin typeface="+mn-ea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98886-979C-4826-8809-BCF08B6FF41C}" type="slidenum">
              <a:rPr lang="en-US" altLang="ko-KR" smtClean="0"/>
              <a:pPr/>
              <a:t>23</a:t>
            </a:fld>
            <a:endParaRPr lang="en-US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gray">
          <a:xfrm>
            <a:off x="1848134" y="1714810"/>
            <a:ext cx="8495731" cy="4686065"/>
          </a:xfrm>
          <a:prstGeom prst="rect">
            <a:avLst/>
          </a:prstGeom>
          <a:ln w="31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/>
              <a:buChar char="¢"/>
              <a:defRPr lang="en-US" sz="20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85000"/>
              <a:buFont typeface="Wingdings"/>
              <a:buChar char="¤"/>
              <a:defRPr lang="en-US" sz="18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/>
              <a:buChar char="¤"/>
              <a:defRPr lang="en-US" sz="16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/>
              <a:buChar char="¤"/>
              <a:defRPr lang="en-US" sz="14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6"/>
              </a:buClr>
              <a:buSzPct val="85000"/>
              <a:buFont typeface="Wingdings"/>
              <a:buChar char="¤"/>
              <a:defRPr lang="en-US" sz="14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spcBef>
                <a:spcPts val="200"/>
              </a:spcBef>
              <a:buNone/>
            </a:pPr>
            <a:r>
              <a:rPr lang="en-US" altLang="ko-KR" sz="1800" dirty="0">
                <a:latin typeface="+mn-ea"/>
                <a:ea typeface="+mn-ea"/>
              </a:rPr>
              <a:t>import </a:t>
            </a:r>
            <a:r>
              <a:rPr lang="en-US" altLang="ko-KR" sz="1800" dirty="0" err="1">
                <a:latin typeface="+mn-ea"/>
                <a:ea typeface="+mn-ea"/>
              </a:rPr>
              <a:t>java.util</a:t>
            </a:r>
            <a:r>
              <a:rPr lang="en-US" altLang="ko-KR" sz="1800" dirty="0">
                <a:latin typeface="+mn-ea"/>
                <a:ea typeface="+mn-ea"/>
              </a:rPr>
              <a:t>.*;</a:t>
            </a:r>
          </a:p>
          <a:p>
            <a:pPr marL="0" indent="0" latinLnBrk="0">
              <a:spcBef>
                <a:spcPts val="200"/>
              </a:spcBef>
              <a:buNone/>
            </a:pPr>
            <a:r>
              <a:rPr lang="en-US" altLang="ko-KR" sz="1800" dirty="0">
                <a:latin typeface="+mn-ea"/>
                <a:ea typeface="+mn-ea"/>
              </a:rPr>
              <a:t>public class </a:t>
            </a:r>
            <a:r>
              <a:rPr lang="en-US" altLang="ko-KR" sz="1800" dirty="0" err="1">
                <a:latin typeface="+mn-ea"/>
                <a:ea typeface="+mn-ea"/>
              </a:rPr>
              <a:t>WildCardTest</a:t>
            </a:r>
            <a:r>
              <a:rPr lang="en-US" altLang="ko-KR" sz="1800" dirty="0">
                <a:latin typeface="+mn-ea"/>
                <a:ea typeface="+mn-ea"/>
              </a:rPr>
              <a:t> {</a:t>
            </a:r>
          </a:p>
          <a:p>
            <a:pPr marL="0" indent="0" latinLnBrk="0">
              <a:spcBef>
                <a:spcPts val="200"/>
              </a:spcBef>
              <a:buNone/>
            </a:pPr>
            <a:r>
              <a:rPr lang="en-US" altLang="ko-KR" sz="1800" dirty="0">
                <a:latin typeface="+mn-ea"/>
                <a:ea typeface="+mn-ea"/>
              </a:rPr>
              <a:t>	public static void main(String[] </a:t>
            </a:r>
            <a:r>
              <a:rPr lang="en-US" altLang="ko-KR" sz="1800" dirty="0" err="1">
                <a:latin typeface="+mn-ea"/>
                <a:ea typeface="+mn-ea"/>
              </a:rPr>
              <a:t>args</a:t>
            </a:r>
            <a:r>
              <a:rPr lang="en-US" altLang="ko-KR" sz="1800" dirty="0">
                <a:latin typeface="+mn-ea"/>
                <a:ea typeface="+mn-ea"/>
              </a:rPr>
              <a:t>) {</a:t>
            </a:r>
          </a:p>
          <a:p>
            <a:pPr marL="0" indent="0" latinLnBrk="0">
              <a:spcBef>
                <a:spcPts val="200"/>
              </a:spcBef>
              <a:buNone/>
            </a:pPr>
            <a:r>
              <a:rPr lang="en-US" altLang="ko-KR" sz="1800" dirty="0">
                <a:solidFill>
                  <a:srgbClr val="00B050"/>
                </a:solidFill>
                <a:latin typeface="+mn-ea"/>
                <a:ea typeface="+mn-ea"/>
              </a:rPr>
              <a:t>                         //&lt;String&gt;, &lt;Double&gt;</a:t>
            </a:r>
            <a:r>
              <a:rPr lang="ko-KR" altLang="en-US" sz="1800" dirty="0">
                <a:solidFill>
                  <a:srgbClr val="00B050"/>
                </a:solidFill>
                <a:latin typeface="+mn-ea"/>
                <a:ea typeface="+mn-ea"/>
              </a:rPr>
              <a:t>로 </a:t>
            </a:r>
            <a:r>
              <a:rPr lang="ko-KR" altLang="en-US" sz="1800" dirty="0" err="1">
                <a:solidFill>
                  <a:srgbClr val="00B050"/>
                </a:solidFill>
                <a:latin typeface="+mn-ea"/>
                <a:ea typeface="+mn-ea"/>
              </a:rPr>
              <a:t>제네릭</a:t>
            </a:r>
            <a:r>
              <a:rPr lang="ko-KR" altLang="en-US" sz="1800" dirty="0">
                <a:solidFill>
                  <a:srgbClr val="00B050"/>
                </a:solidFill>
                <a:latin typeface="+mn-ea"/>
                <a:ea typeface="+mn-ea"/>
              </a:rPr>
              <a:t> 타입을 사용하면 </a:t>
            </a:r>
            <a:r>
              <a:rPr lang="en-US" altLang="ko-KR" sz="1800" dirty="0">
                <a:latin typeface="+mn-ea"/>
                <a:ea typeface="+mn-ea"/>
              </a:rPr>
              <a:t>	</a:t>
            </a:r>
          </a:p>
          <a:p>
            <a:pPr marL="0" indent="0" latinLnBrk="0">
              <a:spcBef>
                <a:spcPts val="200"/>
              </a:spcBef>
              <a:buNone/>
            </a:pPr>
            <a:r>
              <a:rPr lang="en-US" altLang="ko-KR" sz="1800" dirty="0">
                <a:latin typeface="+mn-ea"/>
                <a:ea typeface="+mn-ea"/>
              </a:rPr>
              <a:t>		List&lt;Number&gt; li = new </a:t>
            </a:r>
            <a:r>
              <a:rPr lang="en-US" altLang="ko-KR" sz="1800" dirty="0" err="1">
                <a:latin typeface="+mn-ea"/>
                <a:ea typeface="+mn-ea"/>
              </a:rPr>
              <a:t>ArrayList</a:t>
            </a:r>
            <a:r>
              <a:rPr lang="en-US" altLang="ko-KR" sz="1800" dirty="0">
                <a:latin typeface="+mn-ea"/>
                <a:ea typeface="+mn-ea"/>
              </a:rPr>
              <a:t>&lt;&gt;(); </a:t>
            </a:r>
          </a:p>
          <a:p>
            <a:pPr marL="0" indent="0" latinLnBrk="0">
              <a:spcBef>
                <a:spcPts val="200"/>
              </a:spcBef>
              <a:buNone/>
            </a:pPr>
            <a:r>
              <a:rPr lang="en-US" altLang="ko-KR" sz="1800" dirty="0">
                <a:latin typeface="+mn-ea"/>
                <a:ea typeface="+mn-ea"/>
              </a:rPr>
              <a:t>		</a:t>
            </a:r>
            <a:r>
              <a:rPr lang="en-US" altLang="ko-KR" sz="1800" dirty="0" err="1">
                <a:latin typeface="+mn-ea"/>
                <a:ea typeface="+mn-ea"/>
              </a:rPr>
              <a:t>MyList.addNumbers</a:t>
            </a:r>
            <a:r>
              <a:rPr lang="en-US" altLang="ko-KR" sz="1800" dirty="0">
                <a:latin typeface="+mn-ea"/>
                <a:ea typeface="+mn-ea"/>
              </a:rPr>
              <a:t>(li); </a:t>
            </a:r>
            <a:r>
              <a:rPr lang="en-US" altLang="ko-KR" sz="1800" dirty="0">
                <a:solidFill>
                  <a:srgbClr val="00B050"/>
                </a:solidFill>
                <a:latin typeface="+mn-ea"/>
                <a:ea typeface="+mn-ea"/>
              </a:rPr>
              <a:t>//</a:t>
            </a:r>
            <a:r>
              <a:rPr lang="ko-KR" altLang="en-US" sz="1800" dirty="0">
                <a:solidFill>
                  <a:srgbClr val="00B050"/>
                </a:solidFill>
                <a:latin typeface="+mn-ea"/>
                <a:ea typeface="+mn-ea"/>
              </a:rPr>
              <a:t>오류</a:t>
            </a:r>
            <a:endParaRPr lang="en-US" altLang="ko-KR" sz="1800" dirty="0">
              <a:solidFill>
                <a:srgbClr val="00B050"/>
              </a:solidFill>
              <a:latin typeface="+mn-ea"/>
              <a:ea typeface="+mn-ea"/>
            </a:endParaRPr>
          </a:p>
          <a:p>
            <a:pPr marL="0" indent="0" latinLnBrk="0">
              <a:spcBef>
                <a:spcPts val="200"/>
              </a:spcBef>
              <a:buNone/>
            </a:pPr>
            <a:r>
              <a:rPr lang="en-US" altLang="ko-KR" sz="1800" dirty="0">
                <a:latin typeface="+mn-ea"/>
                <a:ea typeface="+mn-ea"/>
              </a:rPr>
              <a:t>		for( Number temp : li)</a:t>
            </a:r>
          </a:p>
          <a:p>
            <a:pPr marL="0" indent="0" latinLnBrk="0">
              <a:spcBef>
                <a:spcPts val="200"/>
              </a:spcBef>
              <a:buNone/>
            </a:pPr>
            <a:r>
              <a:rPr lang="en-US" altLang="ko-KR" sz="1800" dirty="0">
                <a:latin typeface="+mn-ea"/>
                <a:ea typeface="+mn-ea"/>
              </a:rPr>
              <a:t>			</a:t>
            </a:r>
            <a:r>
              <a:rPr lang="en-US" altLang="ko-KR" sz="1800" dirty="0" err="1">
                <a:latin typeface="+mn-ea"/>
                <a:ea typeface="+mn-ea"/>
              </a:rPr>
              <a:t>System.out.print</a:t>
            </a:r>
            <a:r>
              <a:rPr lang="en-US" altLang="ko-KR" sz="1800" dirty="0">
                <a:latin typeface="+mn-ea"/>
                <a:ea typeface="+mn-ea"/>
              </a:rPr>
              <a:t>(temp + "  ");</a:t>
            </a:r>
          </a:p>
          <a:p>
            <a:pPr marL="0" indent="0" latinLnBrk="0">
              <a:spcBef>
                <a:spcPts val="200"/>
              </a:spcBef>
              <a:buNone/>
            </a:pPr>
            <a:r>
              <a:rPr lang="en-US" altLang="ko-KR" sz="1800" dirty="0">
                <a:latin typeface="+mn-ea"/>
                <a:ea typeface="+mn-ea"/>
              </a:rPr>
              <a:t>}}</a:t>
            </a:r>
          </a:p>
          <a:p>
            <a:pPr marL="0" indent="0" latinLnBrk="0">
              <a:spcBef>
                <a:spcPts val="200"/>
              </a:spcBef>
              <a:buNone/>
            </a:pPr>
            <a:r>
              <a:rPr lang="en-US" altLang="ko-KR" sz="1800" dirty="0">
                <a:latin typeface="+mn-ea"/>
                <a:ea typeface="+mn-ea"/>
              </a:rPr>
              <a:t>class </a:t>
            </a:r>
            <a:r>
              <a:rPr lang="en-US" altLang="ko-KR" sz="1800" dirty="0" err="1">
                <a:latin typeface="+mn-ea"/>
                <a:ea typeface="+mn-ea"/>
              </a:rPr>
              <a:t>MyList</a:t>
            </a:r>
            <a:r>
              <a:rPr lang="en-US" altLang="ko-KR" sz="1800" dirty="0">
                <a:latin typeface="+mn-ea"/>
                <a:ea typeface="+mn-ea"/>
              </a:rPr>
              <a:t> {</a:t>
            </a:r>
          </a:p>
          <a:p>
            <a:pPr marL="0" indent="0" latinLnBrk="0">
              <a:spcBef>
                <a:spcPts val="200"/>
              </a:spcBef>
              <a:buNone/>
            </a:pPr>
            <a:r>
              <a:rPr lang="en-US" altLang="ko-KR" sz="1800" dirty="0">
                <a:latin typeface="+mn-ea"/>
                <a:ea typeface="+mn-ea"/>
              </a:rPr>
              <a:t>	public static void </a:t>
            </a:r>
            <a:r>
              <a:rPr lang="en-US" altLang="ko-KR" sz="1800" dirty="0" err="1">
                <a:latin typeface="+mn-ea"/>
                <a:ea typeface="+mn-ea"/>
              </a:rPr>
              <a:t>addNumbers</a:t>
            </a:r>
            <a:r>
              <a:rPr lang="en-US" altLang="ko-KR" sz="1800" dirty="0">
                <a:latin typeface="+mn-ea"/>
                <a:ea typeface="+mn-ea"/>
              </a:rPr>
              <a:t>(List</a:t>
            </a:r>
            <a:r>
              <a:rPr lang="en-US" altLang="ko-KR" sz="1800" dirty="0">
                <a:solidFill>
                  <a:schemeClr val="accent2">
                    <a:lumMod val="75000"/>
                  </a:schemeClr>
                </a:solidFill>
                <a:latin typeface="+mn-ea"/>
                <a:ea typeface="+mn-ea"/>
              </a:rPr>
              <a:t>&lt;? super Integer&gt; </a:t>
            </a:r>
            <a:r>
              <a:rPr lang="en-US" altLang="ko-KR" sz="1800" dirty="0">
                <a:latin typeface="+mn-ea"/>
                <a:ea typeface="+mn-ea"/>
              </a:rPr>
              <a:t>list) {</a:t>
            </a:r>
          </a:p>
          <a:p>
            <a:pPr marL="0" indent="0" latinLnBrk="0">
              <a:spcBef>
                <a:spcPts val="200"/>
              </a:spcBef>
              <a:buNone/>
            </a:pPr>
            <a:r>
              <a:rPr lang="en-US" altLang="ko-KR" sz="1800" dirty="0">
                <a:latin typeface="+mn-ea"/>
                <a:ea typeface="+mn-ea"/>
              </a:rPr>
              <a:t>		for (</a:t>
            </a:r>
            <a:r>
              <a:rPr lang="en-US" altLang="ko-KR" sz="1800" dirty="0" err="1">
                <a:latin typeface="+mn-ea"/>
                <a:ea typeface="+mn-ea"/>
              </a:rPr>
              <a:t>int</a:t>
            </a:r>
            <a:r>
              <a:rPr lang="en-US" altLang="ko-KR" sz="1800" dirty="0">
                <a:latin typeface="+mn-ea"/>
                <a:ea typeface="+mn-ea"/>
              </a:rPr>
              <a:t> </a:t>
            </a:r>
            <a:r>
              <a:rPr lang="en-US" altLang="ko-KR" sz="1800" dirty="0" err="1">
                <a:latin typeface="+mn-ea"/>
                <a:ea typeface="+mn-ea"/>
              </a:rPr>
              <a:t>i</a:t>
            </a:r>
            <a:r>
              <a:rPr lang="en-US" altLang="ko-KR" sz="1800" dirty="0">
                <a:latin typeface="+mn-ea"/>
                <a:ea typeface="+mn-ea"/>
              </a:rPr>
              <a:t> = 1; </a:t>
            </a:r>
            <a:r>
              <a:rPr lang="en-US" altLang="ko-KR" sz="1800" dirty="0" err="1">
                <a:latin typeface="+mn-ea"/>
                <a:ea typeface="+mn-ea"/>
              </a:rPr>
              <a:t>i</a:t>
            </a:r>
            <a:r>
              <a:rPr lang="en-US" altLang="ko-KR" sz="1800" dirty="0">
                <a:latin typeface="+mn-ea"/>
                <a:ea typeface="+mn-ea"/>
              </a:rPr>
              <a:t> &lt;= 10; </a:t>
            </a:r>
            <a:r>
              <a:rPr lang="en-US" altLang="ko-KR" sz="1800" dirty="0" err="1">
                <a:latin typeface="+mn-ea"/>
                <a:ea typeface="+mn-ea"/>
              </a:rPr>
              <a:t>i</a:t>
            </a:r>
            <a:r>
              <a:rPr lang="en-US" altLang="ko-KR" sz="1800" dirty="0">
                <a:latin typeface="+mn-ea"/>
                <a:ea typeface="+mn-ea"/>
              </a:rPr>
              <a:t>++) {</a:t>
            </a:r>
          </a:p>
          <a:p>
            <a:pPr marL="0" indent="0" latinLnBrk="0">
              <a:spcBef>
                <a:spcPts val="200"/>
              </a:spcBef>
              <a:buNone/>
            </a:pPr>
            <a:r>
              <a:rPr lang="en-US" altLang="ko-KR" sz="1800" dirty="0">
                <a:latin typeface="+mn-ea"/>
                <a:ea typeface="+mn-ea"/>
              </a:rPr>
              <a:t>			</a:t>
            </a:r>
            <a:r>
              <a:rPr lang="en-US" altLang="ko-KR" sz="1800" dirty="0" err="1">
                <a:latin typeface="+mn-ea"/>
                <a:ea typeface="+mn-ea"/>
              </a:rPr>
              <a:t>list.add</a:t>
            </a:r>
            <a:r>
              <a:rPr lang="en-US" altLang="ko-KR" sz="1800" dirty="0">
                <a:latin typeface="+mn-ea"/>
                <a:ea typeface="+mn-ea"/>
              </a:rPr>
              <a:t>(</a:t>
            </a:r>
            <a:r>
              <a:rPr lang="en-US" altLang="ko-KR" sz="1800" dirty="0" err="1">
                <a:latin typeface="+mn-ea"/>
                <a:ea typeface="+mn-ea"/>
              </a:rPr>
              <a:t>i</a:t>
            </a:r>
            <a:r>
              <a:rPr lang="en-US" altLang="ko-KR" sz="1800" dirty="0">
                <a:latin typeface="+mn-ea"/>
                <a:ea typeface="+mn-ea"/>
              </a:rPr>
              <a:t>);</a:t>
            </a:r>
          </a:p>
          <a:p>
            <a:pPr marL="0" indent="0" latinLnBrk="0">
              <a:spcBef>
                <a:spcPts val="200"/>
              </a:spcBef>
              <a:buNone/>
            </a:pPr>
            <a:r>
              <a:rPr lang="en-US" altLang="ko-KR" sz="1800" dirty="0">
                <a:latin typeface="+mn-ea"/>
                <a:ea typeface="+mn-ea"/>
              </a:rPr>
              <a:t>		}</a:t>
            </a:r>
          </a:p>
          <a:p>
            <a:pPr marL="0" indent="0" latinLnBrk="0">
              <a:spcBef>
                <a:spcPts val="200"/>
              </a:spcBef>
              <a:buNone/>
            </a:pPr>
            <a:r>
              <a:rPr lang="en-US" altLang="ko-KR" sz="1800" dirty="0">
                <a:latin typeface="+mn-ea"/>
                <a:ea typeface="+mn-ea"/>
              </a:rPr>
              <a:t>}}</a:t>
            </a:r>
          </a:p>
        </p:txBody>
      </p:sp>
    </p:spTree>
    <p:extLst>
      <p:ext uri="{BB962C8B-B14F-4D97-AF65-F5344CB8AC3E}">
        <p14:creationId xmlns:p14="http://schemas.microsoft.com/office/powerpoint/2010/main" val="1543453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제네릭 타입의 상속과 구현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D98886-979C-4826-8809-BCF08B6FF41C}" type="slidenum">
              <a:rPr lang="ko-KR" altLang="en-US" smtClean="0"/>
              <a:pPr>
                <a:defRPr/>
              </a:pPr>
              <a:t>24</a:t>
            </a:fld>
            <a:endParaRPr lang="en-US" altLang="ko-KR"/>
          </a:p>
        </p:txBody>
      </p:sp>
      <p:sp>
        <p:nvSpPr>
          <p:cNvPr id="3" name="TextBox 2"/>
          <p:cNvSpPr txBox="1"/>
          <p:nvPr/>
        </p:nvSpPr>
        <p:spPr>
          <a:xfrm>
            <a:off x="478187" y="890871"/>
            <a:ext cx="6915804" cy="5632311"/>
          </a:xfrm>
          <a:prstGeom prst="rect">
            <a:avLst/>
          </a:prstGeom>
          <a:ln w="31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public class Product&lt;T, M&gt; {</a:t>
            </a:r>
          </a:p>
          <a:p>
            <a:r>
              <a:rPr lang="en-US" altLang="ko-KR" dirty="0">
                <a:latin typeface="+mn-ea"/>
              </a:rPr>
              <a:t>	private T kind;</a:t>
            </a:r>
          </a:p>
          <a:p>
            <a:r>
              <a:rPr lang="en-US" altLang="ko-KR" dirty="0">
                <a:latin typeface="+mn-ea"/>
              </a:rPr>
              <a:t>	private M model;</a:t>
            </a:r>
          </a:p>
          <a:p>
            <a:r>
              <a:rPr lang="en-US" altLang="ko-KR" dirty="0">
                <a:latin typeface="+mn-ea"/>
              </a:rPr>
              <a:t>	</a:t>
            </a:r>
          </a:p>
          <a:p>
            <a:r>
              <a:rPr lang="en-US" altLang="ko-KR" dirty="0">
                <a:latin typeface="+mn-ea"/>
              </a:rPr>
              <a:t>	public T </a:t>
            </a:r>
            <a:r>
              <a:rPr lang="en-US" altLang="ko-KR" dirty="0" err="1">
                <a:latin typeface="+mn-ea"/>
              </a:rPr>
              <a:t>getKind</a:t>
            </a:r>
            <a:r>
              <a:rPr lang="en-US" altLang="ko-KR" dirty="0">
                <a:latin typeface="+mn-ea"/>
              </a:rPr>
              <a:t>() { return </a:t>
            </a:r>
            <a:r>
              <a:rPr lang="en-US" altLang="ko-KR" dirty="0" err="1">
                <a:latin typeface="+mn-ea"/>
              </a:rPr>
              <a:t>this.kind</a:t>
            </a:r>
            <a:r>
              <a:rPr lang="en-US" altLang="ko-KR" dirty="0">
                <a:latin typeface="+mn-ea"/>
              </a:rPr>
              <a:t>; }</a:t>
            </a:r>
          </a:p>
          <a:p>
            <a:r>
              <a:rPr lang="en-US" altLang="ko-KR" dirty="0">
                <a:latin typeface="+mn-ea"/>
              </a:rPr>
              <a:t>	public M </a:t>
            </a:r>
            <a:r>
              <a:rPr lang="en-US" altLang="ko-KR" dirty="0" err="1">
                <a:latin typeface="+mn-ea"/>
              </a:rPr>
              <a:t>getModel</a:t>
            </a:r>
            <a:r>
              <a:rPr lang="en-US" altLang="ko-KR" dirty="0">
                <a:latin typeface="+mn-ea"/>
              </a:rPr>
              <a:t>() { return </a:t>
            </a:r>
            <a:r>
              <a:rPr lang="en-US" altLang="ko-KR" dirty="0" err="1">
                <a:latin typeface="+mn-ea"/>
              </a:rPr>
              <a:t>this.model</a:t>
            </a:r>
            <a:r>
              <a:rPr lang="en-US" altLang="ko-KR" dirty="0">
                <a:latin typeface="+mn-ea"/>
              </a:rPr>
              <a:t>; }</a:t>
            </a:r>
          </a:p>
          <a:p>
            <a:r>
              <a:rPr lang="en-US" altLang="ko-KR" dirty="0">
                <a:latin typeface="+mn-ea"/>
              </a:rPr>
              <a:t>	</a:t>
            </a:r>
          </a:p>
          <a:p>
            <a:r>
              <a:rPr lang="en-US" altLang="ko-KR" dirty="0">
                <a:latin typeface="+mn-ea"/>
              </a:rPr>
              <a:t>	public void </a:t>
            </a:r>
            <a:r>
              <a:rPr lang="en-US" altLang="ko-KR" dirty="0" err="1">
                <a:latin typeface="+mn-ea"/>
              </a:rPr>
              <a:t>setKind</a:t>
            </a:r>
            <a:r>
              <a:rPr lang="en-US" altLang="ko-KR" dirty="0">
                <a:latin typeface="+mn-ea"/>
              </a:rPr>
              <a:t>(T kind) { </a:t>
            </a:r>
            <a:r>
              <a:rPr lang="en-US" altLang="ko-KR" dirty="0" err="1">
                <a:latin typeface="+mn-ea"/>
              </a:rPr>
              <a:t>this.kind</a:t>
            </a:r>
            <a:r>
              <a:rPr lang="en-US" altLang="ko-KR" dirty="0">
                <a:latin typeface="+mn-ea"/>
              </a:rPr>
              <a:t> = kind; }</a:t>
            </a:r>
          </a:p>
          <a:p>
            <a:r>
              <a:rPr lang="en-US" altLang="ko-KR" dirty="0">
                <a:latin typeface="+mn-ea"/>
              </a:rPr>
              <a:t>	public void </a:t>
            </a:r>
            <a:r>
              <a:rPr lang="en-US" altLang="ko-KR" dirty="0" err="1">
                <a:latin typeface="+mn-ea"/>
              </a:rPr>
              <a:t>setModel</a:t>
            </a:r>
            <a:r>
              <a:rPr lang="en-US" altLang="ko-KR" dirty="0">
                <a:latin typeface="+mn-ea"/>
              </a:rPr>
              <a:t>(M model) { </a:t>
            </a:r>
            <a:r>
              <a:rPr lang="en-US" altLang="ko-KR" dirty="0" err="1">
                <a:latin typeface="+mn-ea"/>
              </a:rPr>
              <a:t>this.model</a:t>
            </a:r>
            <a:r>
              <a:rPr lang="en-US" altLang="ko-KR" dirty="0">
                <a:latin typeface="+mn-ea"/>
              </a:rPr>
              <a:t> = model; }</a:t>
            </a:r>
          </a:p>
          <a:p>
            <a:r>
              <a:rPr lang="en-US" altLang="ko-KR" dirty="0">
                <a:latin typeface="+mn-ea"/>
              </a:rPr>
              <a:t>}</a:t>
            </a:r>
          </a:p>
          <a:p>
            <a:r>
              <a:rPr lang="en-US" altLang="ko-KR" dirty="0">
                <a:latin typeface="+mn-ea"/>
              </a:rPr>
              <a:t>class </a:t>
            </a:r>
            <a:r>
              <a:rPr lang="en-US" altLang="ko-KR" dirty="0" err="1">
                <a:latin typeface="+mn-ea"/>
              </a:rPr>
              <a:t>Tv</a:t>
            </a:r>
            <a:r>
              <a:rPr lang="en-US" altLang="ko-KR" dirty="0">
                <a:latin typeface="+mn-ea"/>
              </a:rPr>
              <a:t> {</a:t>
            </a:r>
          </a:p>
          <a:p>
            <a:r>
              <a:rPr lang="en-US" altLang="ko-KR" dirty="0">
                <a:latin typeface="+mn-ea"/>
              </a:rPr>
              <a:t>	private String model;</a:t>
            </a:r>
          </a:p>
          <a:p>
            <a:endParaRPr lang="en-US" altLang="ko-KR" dirty="0">
              <a:latin typeface="+mn-ea"/>
            </a:endParaRPr>
          </a:p>
          <a:p>
            <a:r>
              <a:rPr lang="en-US" altLang="ko-KR" dirty="0">
                <a:latin typeface="+mn-ea"/>
              </a:rPr>
              <a:t>	</a:t>
            </a:r>
            <a:r>
              <a:rPr lang="en-US" altLang="ko-KR" dirty="0" err="1">
                <a:latin typeface="+mn-ea"/>
              </a:rPr>
              <a:t>Tv</a:t>
            </a:r>
            <a:r>
              <a:rPr lang="en-US" altLang="ko-KR" dirty="0">
                <a:latin typeface="+mn-ea"/>
              </a:rPr>
              <a:t>(String model) {</a:t>
            </a:r>
          </a:p>
          <a:p>
            <a:r>
              <a:rPr lang="en-US" altLang="ko-KR" dirty="0">
                <a:latin typeface="+mn-ea"/>
              </a:rPr>
              <a:t>		</a:t>
            </a:r>
            <a:r>
              <a:rPr lang="en-US" altLang="ko-KR" dirty="0" err="1">
                <a:latin typeface="+mn-ea"/>
              </a:rPr>
              <a:t>this.model</a:t>
            </a:r>
            <a:r>
              <a:rPr lang="en-US" altLang="ko-KR" dirty="0">
                <a:latin typeface="+mn-ea"/>
              </a:rPr>
              <a:t> = model;</a:t>
            </a:r>
          </a:p>
          <a:p>
            <a:r>
              <a:rPr lang="en-US" altLang="ko-KR" dirty="0">
                <a:latin typeface="+mn-ea"/>
              </a:rPr>
              <a:t>	}</a:t>
            </a:r>
          </a:p>
          <a:p>
            <a:r>
              <a:rPr lang="en-US" altLang="ko-KR" dirty="0">
                <a:latin typeface="+mn-ea"/>
              </a:rPr>
              <a:t>	public String </a:t>
            </a:r>
            <a:r>
              <a:rPr lang="en-US" altLang="ko-KR" dirty="0" err="1">
                <a:latin typeface="+mn-ea"/>
              </a:rPr>
              <a:t>toString</a:t>
            </a:r>
            <a:r>
              <a:rPr lang="en-US" altLang="ko-KR" dirty="0">
                <a:latin typeface="+mn-ea"/>
              </a:rPr>
              <a:t>() {</a:t>
            </a:r>
          </a:p>
          <a:p>
            <a:r>
              <a:rPr lang="en-US" altLang="ko-KR" dirty="0">
                <a:latin typeface="+mn-ea"/>
              </a:rPr>
              <a:t>		return "model = " + model;</a:t>
            </a:r>
          </a:p>
          <a:p>
            <a:r>
              <a:rPr lang="en-US" altLang="ko-KR" dirty="0">
                <a:latin typeface="+mn-ea"/>
              </a:rPr>
              <a:t>	}</a:t>
            </a:r>
          </a:p>
          <a:p>
            <a:r>
              <a:rPr lang="en-US" altLang="ko-KR" dirty="0">
                <a:latin typeface="+mn-ea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03843" y="825804"/>
            <a:ext cx="8290924" cy="1477328"/>
          </a:xfrm>
          <a:prstGeom prst="rect">
            <a:avLst/>
          </a:prstGeom>
          <a:ln w="31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public class </a:t>
            </a:r>
            <a:r>
              <a:rPr lang="en-US" altLang="ko-KR" dirty="0" err="1">
                <a:latin typeface="+mn-ea"/>
              </a:rPr>
              <a:t>ChildProduct</a:t>
            </a:r>
            <a:r>
              <a:rPr lang="en-US" altLang="ko-KR" dirty="0">
                <a:latin typeface="+mn-ea"/>
              </a:rPr>
              <a:t>&lt;T, M, C&gt; extends Product&lt;T, M&gt; {</a:t>
            </a:r>
          </a:p>
          <a:p>
            <a:r>
              <a:rPr lang="en-US" altLang="ko-KR" dirty="0">
                <a:latin typeface="+mn-ea"/>
              </a:rPr>
              <a:t>	   private C company;</a:t>
            </a:r>
          </a:p>
          <a:p>
            <a:r>
              <a:rPr lang="en-US" altLang="ko-KR" dirty="0">
                <a:latin typeface="+mn-ea"/>
              </a:rPr>
              <a:t>	   public C </a:t>
            </a:r>
            <a:r>
              <a:rPr lang="en-US" altLang="ko-KR" dirty="0" err="1">
                <a:latin typeface="+mn-ea"/>
              </a:rPr>
              <a:t>getCompany</a:t>
            </a:r>
            <a:r>
              <a:rPr lang="en-US" altLang="ko-KR" dirty="0">
                <a:latin typeface="+mn-ea"/>
              </a:rPr>
              <a:t>() { return </a:t>
            </a:r>
            <a:r>
              <a:rPr lang="en-US" altLang="ko-KR" dirty="0" err="1">
                <a:latin typeface="+mn-ea"/>
              </a:rPr>
              <a:t>this.company</a:t>
            </a:r>
            <a:r>
              <a:rPr lang="en-US" altLang="ko-KR" dirty="0">
                <a:latin typeface="+mn-ea"/>
              </a:rPr>
              <a:t>; }</a:t>
            </a:r>
          </a:p>
          <a:p>
            <a:r>
              <a:rPr lang="en-US" altLang="ko-KR" dirty="0">
                <a:latin typeface="+mn-ea"/>
              </a:rPr>
              <a:t>	   public void </a:t>
            </a:r>
            <a:r>
              <a:rPr lang="en-US" altLang="ko-KR" dirty="0" err="1">
                <a:latin typeface="+mn-ea"/>
              </a:rPr>
              <a:t>setCompany</a:t>
            </a:r>
            <a:r>
              <a:rPr lang="en-US" altLang="ko-KR" dirty="0">
                <a:latin typeface="+mn-ea"/>
              </a:rPr>
              <a:t>(C company) { </a:t>
            </a:r>
            <a:r>
              <a:rPr lang="en-US" altLang="ko-KR" dirty="0" err="1">
                <a:latin typeface="+mn-ea"/>
              </a:rPr>
              <a:t>this.company</a:t>
            </a:r>
            <a:r>
              <a:rPr lang="en-US" altLang="ko-KR" dirty="0">
                <a:latin typeface="+mn-ea"/>
              </a:rPr>
              <a:t> = company; }</a:t>
            </a:r>
          </a:p>
          <a:p>
            <a:r>
              <a:rPr lang="en-US" altLang="ko-KR" dirty="0">
                <a:latin typeface="+mn-ea"/>
              </a:rPr>
              <a:t>}</a:t>
            </a:r>
            <a:endParaRPr lang="ko-KR" altLang="en-US" dirty="0"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03843" y="2372667"/>
            <a:ext cx="8913017" cy="4247317"/>
          </a:xfrm>
          <a:prstGeom prst="rect">
            <a:avLst/>
          </a:prstGeom>
          <a:ln w="31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>
                <a:latin typeface="+mn-ea"/>
              </a:rPr>
              <a:t>public class ChildProductAndStorageExample {</a:t>
            </a:r>
          </a:p>
          <a:p>
            <a:r>
              <a:rPr lang="en-US" altLang="ko-KR">
                <a:latin typeface="+mn-ea"/>
              </a:rPr>
              <a:t>	public static void main(String[] args) {</a:t>
            </a:r>
          </a:p>
          <a:p>
            <a:r>
              <a:rPr lang="en-US" altLang="ko-KR">
                <a:latin typeface="+mn-ea"/>
              </a:rPr>
              <a:t>		ChildProduct&lt;Tv, String, String&gt; product = new ChildProduct&lt;&gt;();</a:t>
            </a:r>
          </a:p>
          <a:p>
            <a:r>
              <a:rPr lang="en-US" altLang="ko-KR">
                <a:latin typeface="+mn-ea"/>
              </a:rPr>
              <a:t>		product.setKind(new Tv("LG"));</a:t>
            </a:r>
          </a:p>
          <a:p>
            <a:r>
              <a:rPr lang="en-US" altLang="ko-KR">
                <a:latin typeface="+mn-ea"/>
              </a:rPr>
              <a:t>		product.setModel("SmartTV");</a:t>
            </a:r>
          </a:p>
          <a:p>
            <a:r>
              <a:rPr lang="en-US" altLang="ko-KR">
                <a:latin typeface="+mn-ea"/>
              </a:rPr>
              <a:t>		product.setCompany("Samsung");</a:t>
            </a:r>
          </a:p>
          <a:p>
            <a:r>
              <a:rPr lang="en-US" altLang="ko-KR">
                <a:latin typeface="+mn-ea"/>
              </a:rPr>
              <a:t>		System.out.println("</a:t>
            </a:r>
            <a:r>
              <a:rPr lang="ko-KR" altLang="en-US">
                <a:latin typeface="+mn-ea"/>
              </a:rPr>
              <a:t>모델 </a:t>
            </a:r>
            <a:r>
              <a:rPr lang="en-US" altLang="ko-KR">
                <a:latin typeface="+mn-ea"/>
              </a:rPr>
              <a:t>: " + product.getCompany());</a:t>
            </a:r>
          </a:p>
          <a:p>
            <a:r>
              <a:rPr lang="en-US" altLang="ko-KR">
                <a:latin typeface="+mn-ea"/>
              </a:rPr>
              <a:t>		System.out.println("</a:t>
            </a:r>
            <a:r>
              <a:rPr lang="ko-KR" altLang="en-US">
                <a:latin typeface="+mn-ea"/>
              </a:rPr>
              <a:t>컴퍼니 </a:t>
            </a:r>
            <a:r>
              <a:rPr lang="en-US" altLang="ko-KR">
                <a:latin typeface="+mn-ea"/>
              </a:rPr>
              <a:t>: " + product.getModel());</a:t>
            </a:r>
          </a:p>
          <a:p>
            <a:endParaRPr lang="en-US" altLang="ko-KR">
              <a:latin typeface="+mn-ea"/>
            </a:endParaRPr>
          </a:p>
          <a:p>
            <a:r>
              <a:rPr lang="en-US" altLang="ko-KR">
                <a:latin typeface="+mn-ea"/>
              </a:rPr>
              <a:t>		Storage&lt;Tv&gt; storage = new StorageImpl&lt;Tv&gt;(100);</a:t>
            </a:r>
          </a:p>
          <a:p>
            <a:r>
              <a:rPr lang="en-US" altLang="ko-KR">
                <a:latin typeface="+mn-ea"/>
              </a:rPr>
              <a:t>		storage.add(new Tv("WINNA"), 0);</a:t>
            </a:r>
          </a:p>
          <a:p>
            <a:r>
              <a:rPr lang="en-US" altLang="ko-KR">
                <a:latin typeface="+mn-ea"/>
              </a:rPr>
              <a:t>		Tv tv = storage.get(0);</a:t>
            </a:r>
          </a:p>
          <a:p>
            <a:r>
              <a:rPr lang="en-US" altLang="ko-KR">
                <a:latin typeface="+mn-ea"/>
              </a:rPr>
              <a:t>		System.out.println(tv);</a:t>
            </a:r>
          </a:p>
          <a:p>
            <a:r>
              <a:rPr lang="en-US" altLang="ko-KR">
                <a:latin typeface="+mn-ea"/>
              </a:rPr>
              <a:t>	}</a:t>
            </a:r>
          </a:p>
          <a:p>
            <a:r>
              <a:rPr lang="en-US" altLang="ko-KR">
                <a:latin typeface="+mn-ea"/>
              </a:rPr>
              <a:t>}</a:t>
            </a:r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92345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컬렉션 프레임워크 소개</a:t>
            </a:r>
          </a:p>
        </p:txBody>
      </p:sp>
      <p:sp>
        <p:nvSpPr>
          <p:cNvPr id="7170" name="내용 개체 틀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latin typeface="+mn-ea"/>
              </a:rPr>
              <a:t> 컬렉션 프레임워크</a:t>
            </a:r>
            <a:r>
              <a:rPr lang="en-US" altLang="ko-KR" dirty="0" smtClean="0">
                <a:latin typeface="+mn-ea"/>
              </a:rPr>
              <a:t>(Collection Framework)</a:t>
            </a:r>
          </a:p>
          <a:p>
            <a:pPr lvl="1"/>
            <a:r>
              <a:rPr lang="ko-KR" altLang="en-US" dirty="0" smtClean="0">
                <a:latin typeface="+mn-ea"/>
              </a:rPr>
              <a:t>컬렉션</a:t>
            </a:r>
            <a:endParaRPr lang="en-US" altLang="ko-KR" dirty="0" smtClean="0">
              <a:latin typeface="+mn-ea"/>
            </a:endParaRPr>
          </a:p>
          <a:p>
            <a:pPr lvl="2"/>
            <a:r>
              <a:rPr lang="ko-KR" altLang="en-US" dirty="0" smtClean="0">
                <a:latin typeface="+mn-ea"/>
              </a:rPr>
              <a:t>사전적 의미로 요소</a:t>
            </a:r>
            <a:r>
              <a:rPr lang="en-US" altLang="ko-KR" dirty="0" smtClean="0">
                <a:latin typeface="+mn-ea"/>
              </a:rPr>
              <a:t>(</a:t>
            </a:r>
            <a:r>
              <a:rPr lang="ko-KR" altLang="en-US" dirty="0" smtClean="0">
                <a:latin typeface="+mn-ea"/>
              </a:rPr>
              <a:t>객체</a:t>
            </a:r>
            <a:r>
              <a:rPr lang="en-US" altLang="ko-KR" dirty="0" smtClean="0">
                <a:latin typeface="+mn-ea"/>
              </a:rPr>
              <a:t>)</a:t>
            </a:r>
            <a:r>
              <a:rPr lang="ko-KR" altLang="en-US" dirty="0" smtClean="0">
                <a:latin typeface="+mn-ea"/>
              </a:rPr>
              <a:t>를 수집해 저장하는 것 </a:t>
            </a:r>
            <a:endParaRPr lang="en-US" altLang="ko-KR" dirty="0" smtClean="0">
              <a:latin typeface="+mn-ea"/>
            </a:endParaRPr>
          </a:p>
          <a:p>
            <a:pPr lvl="2"/>
            <a:endParaRPr lang="en-US" altLang="ko-KR" dirty="0" smtClean="0">
              <a:latin typeface="+mn-ea"/>
            </a:endParaRPr>
          </a:p>
          <a:p>
            <a:pPr lvl="1"/>
            <a:r>
              <a:rPr lang="ko-KR" altLang="en-US" dirty="0" smtClean="0">
                <a:latin typeface="+mn-ea"/>
              </a:rPr>
              <a:t>배열의 문제점</a:t>
            </a:r>
            <a:endParaRPr lang="en-US" altLang="ko-KR" dirty="0" smtClean="0">
              <a:latin typeface="+mn-ea"/>
            </a:endParaRPr>
          </a:p>
          <a:p>
            <a:pPr lvl="2"/>
            <a:r>
              <a:rPr lang="ko-KR" altLang="en-US" dirty="0" smtClean="0">
                <a:latin typeface="+mn-ea"/>
              </a:rPr>
              <a:t>저장할 수 있는 객체 수가 배열을 생성할 때 결정</a:t>
            </a:r>
            <a:endParaRPr lang="en-US" altLang="ko-KR" dirty="0" smtClean="0">
              <a:latin typeface="+mn-ea"/>
            </a:endParaRPr>
          </a:p>
          <a:p>
            <a:pPr lvl="3"/>
            <a:r>
              <a:rPr lang="ko-KR" altLang="en-US" dirty="0" smtClean="0">
                <a:latin typeface="+mn-ea"/>
              </a:rPr>
              <a:t>불특정 다수의 객체를 저장하기에는 문제</a:t>
            </a:r>
            <a:endParaRPr lang="en-US" altLang="ko-KR" dirty="0" smtClean="0">
              <a:latin typeface="+mn-ea"/>
            </a:endParaRPr>
          </a:p>
          <a:p>
            <a:pPr lvl="2">
              <a:buFont typeface="Wingdings" panose="05000000000000000000" pitchFamily="2" charset="2"/>
              <a:buNone/>
            </a:pPr>
            <a:endParaRPr lang="en-US" altLang="ko-KR" dirty="0" smtClean="0">
              <a:latin typeface="+mn-ea"/>
            </a:endParaRPr>
          </a:p>
          <a:p>
            <a:pPr lvl="2"/>
            <a:r>
              <a:rPr lang="ko-KR" altLang="en-US" dirty="0" smtClean="0">
                <a:latin typeface="+mn-ea"/>
              </a:rPr>
              <a:t>객체 삭제했을 때 해당 인덱스가 비게 됨</a:t>
            </a:r>
            <a:endParaRPr lang="en-US" altLang="ko-KR" dirty="0" smtClean="0">
              <a:latin typeface="+mn-ea"/>
            </a:endParaRPr>
          </a:p>
          <a:p>
            <a:pPr lvl="3"/>
            <a:r>
              <a:rPr lang="ko-KR" altLang="en-US" dirty="0" smtClean="0">
                <a:latin typeface="+mn-ea"/>
              </a:rPr>
              <a:t> 낱알 빠진 옥수수 같은 배열</a:t>
            </a:r>
            <a:endParaRPr lang="en-US" altLang="ko-KR" dirty="0" smtClean="0">
              <a:latin typeface="+mn-ea"/>
            </a:endParaRPr>
          </a:p>
          <a:p>
            <a:pPr lvl="3"/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객체를 저장하려면 어디가 </a:t>
            </a:r>
            <a:r>
              <a:rPr lang="ko-KR" altLang="en-US" dirty="0" err="1" smtClean="0">
                <a:latin typeface="+mn-ea"/>
              </a:rPr>
              <a:t>비어있는지</a:t>
            </a:r>
            <a:r>
              <a:rPr lang="ko-KR" altLang="en-US" dirty="0" smtClean="0">
                <a:latin typeface="+mn-ea"/>
              </a:rPr>
              <a:t> 확인해야</a:t>
            </a:r>
            <a:endParaRPr lang="en-US" altLang="ko-KR" dirty="0" smtClean="0">
              <a:latin typeface="+mn-ea"/>
            </a:endParaRPr>
          </a:p>
          <a:p>
            <a:pPr lvl="2">
              <a:buFont typeface="Wingdings" panose="05000000000000000000" pitchFamily="2" charset="2"/>
              <a:buNone/>
            </a:pPr>
            <a:endParaRPr lang="en-US" altLang="ko-KR" dirty="0" smtClean="0">
              <a:latin typeface="+mn-ea"/>
            </a:endParaRPr>
          </a:p>
          <a:p>
            <a:pPr lvl="2">
              <a:buFont typeface="Wingdings" panose="05000000000000000000" pitchFamily="2" charset="2"/>
              <a:buNone/>
            </a:pPr>
            <a:endParaRPr lang="en-US" altLang="ko-KR" dirty="0" smtClean="0">
              <a:latin typeface="+mn-ea"/>
            </a:endParaRPr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1168" y="5326181"/>
            <a:ext cx="4318000" cy="107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A896B-175E-451E-AE64-9B166021A0D2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1245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컬렉션 프레임워크 소개</a:t>
            </a:r>
          </a:p>
        </p:txBody>
      </p:sp>
      <p:sp>
        <p:nvSpPr>
          <p:cNvPr id="8194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dirty="0" smtClean="0">
                <a:latin typeface="+mn-ea"/>
              </a:rPr>
              <a:t> 컬렉션 프레임워크</a:t>
            </a:r>
            <a:r>
              <a:rPr lang="en-US" altLang="ko-KR" dirty="0" smtClean="0">
                <a:latin typeface="+mn-ea"/>
              </a:rPr>
              <a:t>(Collection Framework)</a:t>
            </a:r>
          </a:p>
          <a:p>
            <a:pPr lvl="1">
              <a:lnSpc>
                <a:spcPct val="100000"/>
              </a:lnSpc>
            </a:pPr>
            <a:r>
              <a:rPr lang="ko-KR" altLang="en-US" dirty="0">
                <a:latin typeface="+mn-ea"/>
              </a:rPr>
              <a:t>객체들을 효율적으로 추가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삭제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검색할 수 있도록 제공되는 컬렉션 라이브러리</a:t>
            </a:r>
            <a:endParaRPr lang="en-US" altLang="ko-KR" dirty="0">
              <a:latin typeface="+mn-ea"/>
            </a:endParaRPr>
          </a:p>
          <a:p>
            <a:pPr lvl="1">
              <a:lnSpc>
                <a:spcPct val="100000"/>
              </a:lnSpc>
            </a:pPr>
            <a:r>
              <a:rPr lang="en-US" altLang="ko-KR" dirty="0" err="1">
                <a:latin typeface="+mn-ea"/>
              </a:rPr>
              <a:t>java.util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패키지에 포함</a:t>
            </a:r>
            <a:endParaRPr lang="en-US" altLang="ko-KR" dirty="0">
              <a:latin typeface="+mn-ea"/>
            </a:endParaRPr>
          </a:p>
          <a:p>
            <a:pPr lvl="1">
              <a:lnSpc>
                <a:spcPct val="100000"/>
              </a:lnSpc>
            </a:pPr>
            <a:r>
              <a:rPr lang="ko-KR" altLang="en-US" dirty="0">
                <a:latin typeface="+mn-ea"/>
              </a:rPr>
              <a:t>인터페이스를 통해서 정형화된 방법으로 다양한 컬렉션 클래스 이용</a:t>
            </a:r>
            <a:endParaRPr lang="en-US" altLang="ko-KR" dirty="0">
              <a:latin typeface="+mn-ea"/>
            </a:endParaRPr>
          </a:p>
          <a:p>
            <a:pPr>
              <a:lnSpc>
                <a:spcPct val="100000"/>
              </a:lnSpc>
            </a:pPr>
            <a:r>
              <a:rPr lang="ko-KR" altLang="en-US" dirty="0" smtClean="0"/>
              <a:t> 컬렉션 </a:t>
            </a:r>
            <a:r>
              <a:rPr lang="ko-KR" altLang="en-US" dirty="0"/>
              <a:t>프레임워크의 주요 인터페이스</a:t>
            </a:r>
            <a:endParaRPr lang="en-US" altLang="ko-KR" dirty="0"/>
          </a:p>
          <a:p>
            <a:pPr lvl="1">
              <a:lnSpc>
                <a:spcPct val="100000"/>
              </a:lnSpc>
            </a:pPr>
            <a:endParaRPr lang="en-US" altLang="ko-KR" dirty="0" smtClean="0">
              <a:latin typeface="+mn-ea"/>
            </a:endParaRPr>
          </a:p>
          <a:p>
            <a:pPr>
              <a:lnSpc>
                <a:spcPct val="100000"/>
              </a:lnSpc>
            </a:pPr>
            <a:endParaRPr lang="en-US" altLang="ko-KR" dirty="0" smtClean="0">
              <a:latin typeface="+mn-ea"/>
            </a:endParaRPr>
          </a:p>
          <a:p>
            <a:pPr>
              <a:lnSpc>
                <a:spcPct val="100000"/>
              </a:lnSpc>
            </a:pPr>
            <a:endParaRPr lang="ko-KR" altLang="en-US" dirty="0" smtClean="0">
              <a:latin typeface="+mn-ea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5374" y="3364779"/>
            <a:ext cx="4424362" cy="316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213" y="3422968"/>
            <a:ext cx="9872762" cy="27450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A896B-175E-451E-AE64-9B166021A0D2}" type="slidenum">
              <a:rPr lang="ko-KR" altLang="en-US" smtClean="0"/>
              <a:pPr/>
              <a:t>26</a:t>
            </a:fld>
            <a:endParaRPr lang="ko-KR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잉크 2"/>
              <p14:cNvContentPartPr/>
              <p14:nvPr/>
            </p14:nvContentPartPr>
            <p14:xfrm>
              <a:off x="1765440" y="4699080"/>
              <a:ext cx="1714680" cy="406800"/>
            </p14:xfrm>
          </p:contentPart>
        </mc:Choice>
        <mc:Fallback>
          <p:pic>
            <p:nvPicPr>
              <p:cNvPr id="3" name="잉크 2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080" y="4689720"/>
                <a:ext cx="1733400" cy="425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61397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>
                <a:latin typeface="+mn-ea"/>
                <a:ea typeface="+mn-ea"/>
              </a:rPr>
              <a:t>List </a:t>
            </a:r>
            <a:r>
              <a:rPr lang="ko-KR" altLang="en-US" dirty="0" smtClean="0">
                <a:latin typeface="+mn-ea"/>
                <a:ea typeface="+mn-ea"/>
              </a:rPr>
              <a:t>컬렉션</a:t>
            </a:r>
          </a:p>
        </p:txBody>
      </p:sp>
      <p:sp>
        <p:nvSpPr>
          <p:cNvPr id="11266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+mn-ea"/>
              </a:rPr>
              <a:t> List </a:t>
            </a:r>
            <a:r>
              <a:rPr lang="ko-KR" altLang="en-US" dirty="0" smtClean="0">
                <a:latin typeface="+mn-ea"/>
              </a:rPr>
              <a:t>컬렉션의 특징 및 주요 </a:t>
            </a:r>
            <a:r>
              <a:rPr lang="ko-KR" altLang="en-US" dirty="0" err="1" smtClean="0">
                <a:latin typeface="+mn-ea"/>
              </a:rPr>
              <a:t>메소드</a:t>
            </a:r>
            <a:endParaRPr lang="en-US" altLang="ko-KR" dirty="0" smtClean="0">
              <a:latin typeface="+mn-ea"/>
            </a:endParaRPr>
          </a:p>
          <a:p>
            <a:pPr lvl="1"/>
            <a:r>
              <a:rPr lang="ko-KR" altLang="en-US" dirty="0" smtClean="0">
                <a:latin typeface="+mn-ea"/>
              </a:rPr>
              <a:t>주요 </a:t>
            </a:r>
            <a:r>
              <a:rPr lang="ko-KR" altLang="en-US" dirty="0" err="1" smtClean="0">
                <a:latin typeface="+mn-ea"/>
              </a:rPr>
              <a:t>메소드</a:t>
            </a:r>
            <a:r>
              <a:rPr lang="ko-KR" altLang="en-US" dirty="0" smtClean="0">
                <a:latin typeface="+mn-ea"/>
              </a:rPr>
              <a:t> </a:t>
            </a:r>
            <a:endParaRPr lang="en-US" altLang="ko-KR" dirty="0" smtClean="0">
              <a:latin typeface="+mn-ea"/>
            </a:endParaRPr>
          </a:p>
          <a:p>
            <a:pPr lvl="1"/>
            <a:endParaRPr lang="en-US" altLang="ko-KR" dirty="0" smtClean="0">
              <a:latin typeface="+mn-ea"/>
            </a:endParaRPr>
          </a:p>
          <a:p>
            <a:endParaRPr lang="ko-KR" altLang="en-US" dirty="0" smtClean="0">
              <a:latin typeface="+mn-ea"/>
            </a:endParaRPr>
          </a:p>
        </p:txBody>
      </p:sp>
      <p:pic>
        <p:nvPicPr>
          <p:cNvPr id="1126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023" y="1774768"/>
            <a:ext cx="9706948" cy="42648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A896B-175E-451E-AE64-9B166021A0D2}" type="slidenum">
              <a:rPr lang="ko-KR" altLang="en-US" smtClean="0"/>
              <a:pPr/>
              <a:t>27</a:t>
            </a:fld>
            <a:endParaRPr lang="ko-KR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잉크 2"/>
              <p14:cNvContentPartPr/>
              <p14:nvPr/>
            </p14:nvContentPartPr>
            <p14:xfrm>
              <a:off x="3333600" y="2406600"/>
              <a:ext cx="95760" cy="360"/>
            </p14:xfrm>
          </p:contentPart>
        </mc:Choice>
        <mc:Fallback>
          <p:pic>
            <p:nvPicPr>
              <p:cNvPr id="3" name="잉크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17760" y="2343240"/>
                <a:ext cx="127440" cy="12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4" name="잉크 3"/>
              <p14:cNvContentPartPr/>
              <p14:nvPr/>
            </p14:nvContentPartPr>
            <p14:xfrm>
              <a:off x="3949560" y="2781360"/>
              <a:ext cx="70200" cy="360"/>
            </p14:xfrm>
          </p:contentPart>
        </mc:Choice>
        <mc:Fallback>
          <p:pic>
            <p:nvPicPr>
              <p:cNvPr id="4" name="잉크 3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933720" y="2717640"/>
                <a:ext cx="102240" cy="12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5" name="잉크 4"/>
              <p14:cNvContentPartPr/>
              <p14:nvPr/>
            </p14:nvContentPartPr>
            <p14:xfrm>
              <a:off x="3397320" y="3162240"/>
              <a:ext cx="70200" cy="360"/>
            </p14:xfrm>
          </p:contentPart>
        </mc:Choice>
        <mc:Fallback>
          <p:pic>
            <p:nvPicPr>
              <p:cNvPr id="5" name="잉크 4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381480" y="3098880"/>
                <a:ext cx="101880" cy="12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6" name="잉크 5"/>
              <p14:cNvContentPartPr/>
              <p14:nvPr/>
            </p14:nvContentPartPr>
            <p14:xfrm>
              <a:off x="2063880" y="5429160"/>
              <a:ext cx="76320" cy="6840"/>
            </p14:xfrm>
          </p:contentPart>
        </mc:Choice>
        <mc:Fallback>
          <p:pic>
            <p:nvPicPr>
              <p:cNvPr id="6" name="잉크 5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048040" y="5365800"/>
                <a:ext cx="108000" cy="13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7" name="잉크 6"/>
              <p14:cNvContentPartPr/>
              <p14:nvPr/>
            </p14:nvContentPartPr>
            <p14:xfrm>
              <a:off x="6927840" y="2406600"/>
              <a:ext cx="1136880" cy="51120"/>
            </p14:xfrm>
          </p:contentPart>
        </mc:Choice>
        <mc:Fallback>
          <p:pic>
            <p:nvPicPr>
              <p:cNvPr id="7" name="잉크 6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912000" y="2343240"/>
                <a:ext cx="1168560" cy="17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8" name="잉크 7"/>
              <p14:cNvContentPartPr/>
              <p14:nvPr/>
            </p14:nvContentPartPr>
            <p14:xfrm>
              <a:off x="9334440" y="3105000"/>
              <a:ext cx="1124280" cy="57600"/>
            </p14:xfrm>
          </p:contentPart>
        </mc:Choice>
        <mc:Fallback>
          <p:pic>
            <p:nvPicPr>
              <p:cNvPr id="8" name="잉크 7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9318600" y="3041640"/>
                <a:ext cx="1155960" cy="18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9" name="잉크 8"/>
              <p14:cNvContentPartPr/>
              <p14:nvPr/>
            </p14:nvContentPartPr>
            <p14:xfrm>
              <a:off x="3435480" y="1485720"/>
              <a:ext cx="5594400" cy="4502520"/>
            </p14:xfrm>
          </p:contentPart>
        </mc:Choice>
        <mc:Fallback>
          <p:pic>
            <p:nvPicPr>
              <p:cNvPr id="9" name="잉크 8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426120" y="1476360"/>
                <a:ext cx="5613120" cy="4521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26710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>
                <a:latin typeface="+mn-ea"/>
              </a:rPr>
              <a:t>List </a:t>
            </a:r>
            <a:r>
              <a:rPr lang="ko-KR" altLang="en-US" dirty="0">
                <a:latin typeface="+mn-ea"/>
              </a:rPr>
              <a:t>컬렉션</a:t>
            </a:r>
            <a:endParaRPr lang="ko-KR" altLang="en-US" dirty="0" smtClean="0"/>
          </a:p>
        </p:txBody>
      </p:sp>
      <p:sp>
        <p:nvSpPr>
          <p:cNvPr id="8" name="내용 개체 틀 7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eaLnBrk="0" hangingPunct="0">
              <a:buClr>
                <a:schemeClr val="accent1">
                  <a:lumMod val="75000"/>
                </a:schemeClr>
              </a:buClr>
              <a:buSzPct val="90000"/>
            </a:pPr>
            <a:r>
              <a:rPr lang="en-US" altLang="ko-KR" sz="2200" dirty="0">
                <a:latin typeface="+mn-ea"/>
              </a:rPr>
              <a:t> </a:t>
            </a:r>
            <a:r>
              <a:rPr lang="ko-KR" altLang="en-US" sz="2200" dirty="0">
                <a:latin typeface="+mn-ea"/>
              </a:rPr>
              <a:t>원소는 첨자가 </a:t>
            </a:r>
            <a:r>
              <a:rPr lang="en-US" altLang="ko-KR" sz="2200" dirty="0">
                <a:latin typeface="+mn-ea"/>
              </a:rPr>
              <a:t>0</a:t>
            </a:r>
            <a:r>
              <a:rPr lang="ko-KR" altLang="en-US" sz="2200" dirty="0">
                <a:latin typeface="+mn-ea"/>
              </a:rPr>
              <a:t>부터 시작</a:t>
            </a:r>
            <a:endParaRPr lang="en-US" altLang="ko-KR" sz="2200" dirty="0">
              <a:latin typeface="+mn-ea"/>
            </a:endParaRPr>
          </a:p>
          <a:p>
            <a:pPr marL="342900" lvl="1" indent="-342900" eaLnBrk="0" hangingPunct="0">
              <a:buClr>
                <a:schemeClr val="accent1">
                  <a:lumMod val="75000"/>
                </a:schemeClr>
              </a:buClr>
              <a:buSzPct val="90000"/>
            </a:pPr>
            <a:r>
              <a:rPr lang="en-US" altLang="ko-KR" sz="2200" dirty="0" err="1">
                <a:latin typeface="+mn-ea"/>
              </a:rPr>
              <a:t>ArrayList</a:t>
            </a:r>
            <a:r>
              <a:rPr lang="en-US" altLang="ko-KR" sz="2200" dirty="0">
                <a:latin typeface="+mn-ea"/>
              </a:rPr>
              <a:t> </a:t>
            </a:r>
            <a:r>
              <a:rPr lang="ko-KR" altLang="en-US" sz="2200" dirty="0">
                <a:latin typeface="+mn-ea"/>
              </a:rPr>
              <a:t>클래스</a:t>
            </a:r>
            <a:r>
              <a:rPr lang="en-US" altLang="ko-KR" sz="2200" dirty="0">
                <a:latin typeface="+mn-ea"/>
              </a:rPr>
              <a:t>-</a:t>
            </a:r>
            <a:r>
              <a:rPr lang="ko-KR" altLang="en-US" sz="2200" dirty="0">
                <a:latin typeface="+mn-ea"/>
              </a:rPr>
              <a:t>타입 매개변수를 갖는 </a:t>
            </a:r>
            <a:r>
              <a:rPr lang="ko-KR" altLang="en-US" sz="2200" dirty="0" err="1">
                <a:latin typeface="+mn-ea"/>
              </a:rPr>
              <a:t>제네릭</a:t>
            </a:r>
            <a:r>
              <a:rPr lang="ko-KR" altLang="en-US" sz="2200" dirty="0">
                <a:latin typeface="+mn-ea"/>
              </a:rPr>
              <a:t> 클래스로 제공</a:t>
            </a:r>
            <a:endParaRPr lang="en-US" altLang="ko-KR" sz="2200" dirty="0">
              <a:latin typeface="+mn-ea"/>
            </a:endParaRPr>
          </a:p>
          <a:p>
            <a:pPr marL="687387" lvl="1" indent="-342900" eaLnBrk="0" hangingPunct="0">
              <a:buClr>
                <a:schemeClr val="accent1">
                  <a:lumMod val="75000"/>
                </a:schemeClr>
              </a:buClr>
              <a:buSzPct val="90000"/>
            </a:pPr>
            <a:r>
              <a:rPr lang="ko-KR" altLang="en-US" sz="2200" dirty="0">
                <a:latin typeface="+mn-ea"/>
              </a:rPr>
              <a:t>배열</a:t>
            </a:r>
            <a:r>
              <a:rPr lang="en-US" altLang="ko-KR" sz="2200" dirty="0">
                <a:latin typeface="+mn-ea"/>
              </a:rPr>
              <a:t>(Array)</a:t>
            </a:r>
            <a:r>
              <a:rPr lang="ko-KR" altLang="en-US" sz="2200" dirty="0">
                <a:latin typeface="+mn-ea"/>
              </a:rPr>
              <a:t>의 향상된 버전 또는 가변 크기의 배열</a:t>
            </a:r>
            <a:r>
              <a:rPr lang="en-US" altLang="ko-KR" sz="2200" dirty="0">
                <a:latin typeface="+mn-ea"/>
              </a:rPr>
              <a:t> </a:t>
            </a:r>
          </a:p>
          <a:p>
            <a:pPr marL="687387" lvl="1" indent="-342900" eaLnBrk="0" hangingPunct="0">
              <a:buClr>
                <a:schemeClr val="accent1">
                  <a:lumMod val="75000"/>
                </a:schemeClr>
              </a:buClr>
              <a:buSzPct val="90000"/>
            </a:pPr>
            <a:r>
              <a:rPr lang="ko-KR" altLang="en-US" sz="2200" dirty="0">
                <a:latin typeface="+mn-ea"/>
              </a:rPr>
              <a:t>객체만 가능  </a:t>
            </a:r>
            <a:r>
              <a:rPr lang="en-US" altLang="ko-KR" sz="2200" dirty="0">
                <a:solidFill>
                  <a:srgbClr val="00B050"/>
                </a:solidFill>
                <a:latin typeface="+mn-ea"/>
              </a:rPr>
              <a:t>//</a:t>
            </a:r>
            <a:r>
              <a:rPr lang="ko-KR" altLang="en-US" sz="2200" dirty="0">
                <a:solidFill>
                  <a:srgbClr val="00B050"/>
                </a:solidFill>
                <a:latin typeface="+mn-ea"/>
              </a:rPr>
              <a:t>기초 타입은 </a:t>
            </a:r>
            <a:r>
              <a:rPr lang="en-US" altLang="ko-KR" sz="2200" dirty="0">
                <a:solidFill>
                  <a:srgbClr val="00B050"/>
                </a:solidFill>
                <a:latin typeface="+mn-ea"/>
              </a:rPr>
              <a:t>JDK1.5 </a:t>
            </a:r>
            <a:r>
              <a:rPr lang="ko-KR" altLang="en-US" sz="2200" dirty="0">
                <a:solidFill>
                  <a:srgbClr val="00B050"/>
                </a:solidFill>
                <a:latin typeface="+mn-ea"/>
              </a:rPr>
              <a:t>이후 자동 </a:t>
            </a:r>
            <a:r>
              <a:rPr lang="ko-KR" altLang="en-US" sz="2200" dirty="0" err="1">
                <a:solidFill>
                  <a:srgbClr val="00B050"/>
                </a:solidFill>
                <a:latin typeface="+mn-ea"/>
              </a:rPr>
              <a:t>박싱으로</a:t>
            </a:r>
            <a:r>
              <a:rPr lang="ko-KR" altLang="en-US" sz="2200" dirty="0">
                <a:solidFill>
                  <a:srgbClr val="00B050"/>
                </a:solidFill>
                <a:latin typeface="+mn-ea"/>
              </a:rPr>
              <a:t> 해결</a:t>
            </a:r>
            <a:endParaRPr lang="en-US" altLang="ko-KR" sz="2200" dirty="0">
              <a:solidFill>
                <a:srgbClr val="00B050"/>
              </a:solidFill>
              <a:latin typeface="+mn-ea"/>
            </a:endParaRPr>
          </a:p>
          <a:p>
            <a:pPr marL="687387" lvl="1" indent="-342900" eaLnBrk="0" hangingPunct="0">
              <a:buClr>
                <a:schemeClr val="accent1">
                  <a:lumMod val="75000"/>
                </a:schemeClr>
              </a:buClr>
              <a:buSzPct val="90000"/>
            </a:pPr>
            <a:r>
              <a:rPr lang="ko-KR" altLang="en-US" sz="2200" dirty="0">
                <a:latin typeface="+mn-ea"/>
              </a:rPr>
              <a:t>저장되는 데이터의 개수에 따라 자동으로 크기 변경</a:t>
            </a:r>
          </a:p>
          <a:p>
            <a:pPr eaLnBrk="0" hangingPunct="0">
              <a:buClr>
                <a:schemeClr val="accent1">
                  <a:lumMod val="75000"/>
                </a:schemeClr>
              </a:buClr>
              <a:buSzPct val="90000"/>
            </a:pPr>
            <a:r>
              <a:rPr lang="en-US" altLang="ko-KR" sz="2200" dirty="0">
                <a:latin typeface="+mn-ea"/>
              </a:rPr>
              <a:t> </a:t>
            </a:r>
            <a:r>
              <a:rPr lang="en-US" altLang="ko-KR" sz="2200" dirty="0" err="1">
                <a:latin typeface="+mn-ea"/>
              </a:rPr>
              <a:t>LinkedList</a:t>
            </a:r>
            <a:r>
              <a:rPr lang="en-US" altLang="ko-KR" sz="2200" dirty="0">
                <a:latin typeface="+mn-ea"/>
              </a:rPr>
              <a:t> </a:t>
            </a:r>
            <a:r>
              <a:rPr lang="ko-KR" altLang="en-US" sz="2200" dirty="0">
                <a:latin typeface="+mn-ea"/>
              </a:rPr>
              <a:t>클래스</a:t>
            </a:r>
          </a:p>
          <a:p>
            <a:pPr marL="687387" lvl="1" indent="-342900" eaLnBrk="0" hangingPunct="0">
              <a:buClr>
                <a:schemeClr val="accent4">
                  <a:lumMod val="75000"/>
                </a:schemeClr>
              </a:buClr>
              <a:buSzPct val="90000"/>
            </a:pPr>
            <a:r>
              <a:rPr lang="ko-KR" altLang="en-US" sz="2200" dirty="0">
                <a:latin typeface="+mn-ea"/>
              </a:rPr>
              <a:t>빈번하게 삽입과 삭제가 일어나는 경우에 사용</a:t>
            </a:r>
          </a:p>
          <a:p>
            <a:pPr>
              <a:buClr>
                <a:schemeClr val="accent5">
                  <a:lumMod val="75000"/>
                </a:schemeClr>
              </a:buClr>
              <a:buSzPct val="90000"/>
            </a:pPr>
            <a:endParaRPr lang="ko-KR" altLang="en-US" sz="2200" dirty="0">
              <a:latin typeface="+mn-ea"/>
            </a:endParaRPr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D1EF0-18FA-4BF6-8413-F5ECD4FCF9AE}" type="slidenum">
              <a:rPr lang="ko-KR" altLang="en-US" smtClean="0"/>
              <a:pPr/>
              <a:t>28</a:t>
            </a:fld>
            <a:endParaRPr lang="en-US" altLang="ko-KR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8160" y="3890446"/>
            <a:ext cx="6137952" cy="2250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406723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ko-KR" altLang="en-US" dirty="0" err="1">
                <a:latin typeface="+mn-ea"/>
                <a:ea typeface="+mn-ea"/>
              </a:rPr>
              <a:t>제네릭이란</a:t>
            </a:r>
            <a:r>
              <a:rPr lang="en-US" altLang="ko-KR" dirty="0">
                <a:latin typeface="+mn-ea"/>
                <a:ea typeface="+mn-ea"/>
              </a:rPr>
              <a:t>?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100000"/>
              </a:lnSpc>
            </a:pPr>
            <a:r>
              <a:rPr lang="ko-KR" altLang="en-US" dirty="0" smtClean="0">
                <a:solidFill>
                  <a:schemeClr val="tx2"/>
                </a:solidFill>
                <a:latin typeface="+mn-ea"/>
              </a:rPr>
              <a:t> 제네릭 프로그래밍</a:t>
            </a:r>
            <a:r>
              <a:rPr lang="en-US" altLang="ko-KR" dirty="0" smtClean="0">
                <a:solidFill>
                  <a:schemeClr val="tx2"/>
                </a:solidFill>
                <a:latin typeface="+mn-ea"/>
              </a:rPr>
              <a:t>(generic programming)</a:t>
            </a:r>
          </a:p>
          <a:p>
            <a:pPr lvl="1" eaLnBrk="1" hangingPunct="1">
              <a:lnSpc>
                <a:spcPct val="100000"/>
              </a:lnSpc>
            </a:pPr>
            <a:r>
              <a:rPr lang="ko-KR" altLang="en-US" dirty="0" smtClean="0">
                <a:latin typeface="+mn-ea"/>
              </a:rPr>
              <a:t>다양한 타입의 객체를 동일한 코드로 처리하는 기법</a:t>
            </a:r>
            <a:endParaRPr lang="en-US" altLang="ko-KR" dirty="0" smtClean="0">
              <a:latin typeface="+mn-ea"/>
            </a:endParaRPr>
          </a:p>
          <a:p>
            <a:pPr>
              <a:lnSpc>
                <a:spcPct val="100000"/>
              </a:lnSpc>
            </a:pPr>
            <a:r>
              <a:rPr lang="ko-KR" altLang="en-US" dirty="0" smtClean="0">
                <a:latin typeface="+mn-ea"/>
              </a:rPr>
              <a:t> 제네릭 </a:t>
            </a:r>
            <a:r>
              <a:rPr lang="ko-KR" altLang="en-US" dirty="0">
                <a:latin typeface="+mn-ea"/>
              </a:rPr>
              <a:t>타입이란</a:t>
            </a:r>
            <a:r>
              <a:rPr lang="en-US" altLang="ko-KR" dirty="0">
                <a:latin typeface="+mn-ea"/>
              </a:rPr>
              <a:t>?</a:t>
            </a:r>
          </a:p>
          <a:p>
            <a:pPr lvl="1">
              <a:lnSpc>
                <a:spcPct val="100000"/>
              </a:lnSpc>
            </a:pPr>
            <a:r>
              <a:rPr lang="ko-KR" altLang="en-US" dirty="0">
                <a:latin typeface="+mn-ea"/>
              </a:rPr>
              <a:t>타입을 </a:t>
            </a:r>
            <a:r>
              <a:rPr lang="ko-KR" altLang="en-US" dirty="0" err="1">
                <a:latin typeface="+mn-ea"/>
              </a:rPr>
              <a:t>파라미터로</a:t>
            </a:r>
            <a:r>
              <a:rPr lang="ko-KR" altLang="en-US" dirty="0">
                <a:latin typeface="+mn-ea"/>
              </a:rPr>
              <a:t> 가지는 클래스와 인터페이스</a:t>
            </a:r>
            <a:endParaRPr lang="en-US" altLang="ko-KR" dirty="0">
              <a:latin typeface="+mn-ea"/>
            </a:endParaRPr>
          </a:p>
          <a:p>
            <a:pPr lvl="1">
              <a:lnSpc>
                <a:spcPct val="100000"/>
              </a:lnSpc>
            </a:pPr>
            <a:r>
              <a:rPr lang="ko-KR" altLang="en-US" dirty="0">
                <a:latin typeface="+mn-ea"/>
              </a:rPr>
              <a:t>선언 시 클래스 또는 인터페이스 이름 뒤에 </a:t>
            </a:r>
            <a:r>
              <a:rPr lang="en-US" altLang="ko-KR" dirty="0">
                <a:latin typeface="+mn-ea"/>
              </a:rPr>
              <a:t>“&lt;&gt;” </a:t>
            </a:r>
            <a:r>
              <a:rPr lang="ko-KR" altLang="en-US" dirty="0">
                <a:latin typeface="+mn-ea"/>
              </a:rPr>
              <a:t>부호 붙임</a:t>
            </a:r>
            <a:endParaRPr lang="en-US" altLang="ko-KR" dirty="0">
              <a:latin typeface="+mn-ea"/>
            </a:endParaRPr>
          </a:p>
          <a:p>
            <a:pPr lvl="1">
              <a:lnSpc>
                <a:spcPct val="100000"/>
              </a:lnSpc>
            </a:pPr>
            <a:r>
              <a:rPr lang="en-US" altLang="ko-KR" dirty="0">
                <a:latin typeface="+mn-ea"/>
              </a:rPr>
              <a:t>“&lt;&gt;” </a:t>
            </a:r>
            <a:r>
              <a:rPr lang="ko-KR" altLang="en-US" dirty="0">
                <a:latin typeface="+mn-ea"/>
              </a:rPr>
              <a:t>사이에는 타입 </a:t>
            </a:r>
            <a:r>
              <a:rPr lang="ko-KR" altLang="en-US" dirty="0" err="1">
                <a:latin typeface="+mn-ea"/>
              </a:rPr>
              <a:t>파라미터</a:t>
            </a:r>
            <a:r>
              <a:rPr lang="ko-KR" altLang="en-US" dirty="0">
                <a:latin typeface="+mn-ea"/>
              </a:rPr>
              <a:t> 위치</a:t>
            </a:r>
            <a:endParaRPr lang="en-US" altLang="ko-KR" dirty="0">
              <a:latin typeface="+mn-ea"/>
            </a:endParaRPr>
          </a:p>
          <a:p>
            <a:pPr lvl="1">
              <a:lnSpc>
                <a:spcPct val="100000"/>
              </a:lnSpc>
            </a:pPr>
            <a:r>
              <a:rPr lang="ko-KR" altLang="en-US" dirty="0" smtClean="0">
                <a:latin typeface="+mn-ea"/>
              </a:rPr>
              <a:t>타입 </a:t>
            </a:r>
            <a:r>
              <a:rPr lang="ko-KR" altLang="en-US" dirty="0" err="1">
                <a:latin typeface="+mn-ea"/>
              </a:rPr>
              <a:t>파라미터</a:t>
            </a:r>
            <a:endParaRPr lang="en-US" altLang="ko-KR" dirty="0">
              <a:latin typeface="+mn-ea"/>
            </a:endParaRPr>
          </a:p>
          <a:p>
            <a:pPr lvl="2">
              <a:lnSpc>
                <a:spcPct val="100000"/>
              </a:lnSpc>
            </a:pPr>
            <a:r>
              <a:rPr lang="ko-KR" altLang="en-US" dirty="0">
                <a:latin typeface="+mn-ea"/>
              </a:rPr>
              <a:t>일반적으로 대문자 알파벳 한 문자로 표현</a:t>
            </a:r>
            <a:endParaRPr lang="en-US" altLang="ko-KR" dirty="0">
              <a:latin typeface="+mn-ea"/>
            </a:endParaRPr>
          </a:p>
          <a:p>
            <a:pPr lvl="2">
              <a:lnSpc>
                <a:spcPct val="100000"/>
              </a:lnSpc>
            </a:pPr>
            <a:r>
              <a:rPr lang="ko-KR" altLang="en-US" dirty="0">
                <a:latin typeface="+mn-ea"/>
              </a:rPr>
              <a:t>개발 코드에서는 타입 </a:t>
            </a:r>
            <a:r>
              <a:rPr lang="ko-KR" altLang="en-US" dirty="0" err="1">
                <a:latin typeface="+mn-ea"/>
              </a:rPr>
              <a:t>파라미터</a:t>
            </a:r>
            <a:r>
              <a:rPr lang="ko-KR" altLang="en-US" dirty="0">
                <a:latin typeface="+mn-ea"/>
              </a:rPr>
              <a:t> 자리에 구체적인 </a:t>
            </a:r>
            <a:r>
              <a:rPr lang="ko-KR" altLang="en-US" dirty="0" smtClean="0">
                <a:latin typeface="+mn-ea"/>
              </a:rPr>
              <a:t>타입을 지정해야 함</a:t>
            </a:r>
            <a:endParaRPr lang="en-US" altLang="ko-KR" dirty="0">
              <a:latin typeface="+mn-ea"/>
            </a:endParaRPr>
          </a:p>
          <a:p>
            <a:pPr>
              <a:lnSpc>
                <a:spcPct val="100000"/>
              </a:lnSpc>
            </a:pPr>
            <a:endParaRPr lang="ko-KR" altLang="en-US" dirty="0" smtClean="0">
              <a:latin typeface="+mn-ea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B725A9-03E6-41A5-B5B2-DEBAF9C6672D}" type="slidenum">
              <a:rPr lang="ko-KR" altLang="en-US" smtClean="0"/>
              <a:pPr>
                <a:defRPr/>
              </a:pPr>
              <a:t>2</a:t>
            </a:fld>
            <a:endParaRPr lang="en-US" altLang="ko-KR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5569" y="983075"/>
            <a:ext cx="7856496" cy="512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340828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>
                <a:latin typeface="+mn-ea"/>
                <a:ea typeface="+mn-ea"/>
              </a:rPr>
              <a:t>Vector 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가변 크기의 </a:t>
            </a:r>
            <a:r>
              <a:rPr lang="ko-KR" altLang="en-US" dirty="0">
                <a:latin typeface="+mn-ea"/>
              </a:rPr>
              <a:t>배열</a:t>
            </a:r>
            <a:r>
              <a:rPr lang="en-US" altLang="ko-KR" dirty="0">
                <a:latin typeface="+mn-ea"/>
              </a:rPr>
              <a:t>(dynamic array</a:t>
            </a:r>
            <a:r>
              <a:rPr lang="en-US" altLang="ko-KR" dirty="0" smtClean="0">
                <a:latin typeface="+mn-ea"/>
              </a:rPr>
              <a:t>)</a:t>
            </a:r>
            <a:r>
              <a:rPr lang="ko-KR" altLang="en-US" dirty="0" smtClean="0">
                <a:latin typeface="+mn-ea"/>
              </a:rPr>
              <a:t> 구현</a:t>
            </a:r>
            <a:r>
              <a:rPr lang="en-US" altLang="ko-KR" dirty="0" smtClean="0">
                <a:latin typeface="+mn-ea"/>
              </a:rPr>
              <a:t> 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ko-KR" dirty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동기화된 </a:t>
            </a:r>
            <a:r>
              <a:rPr lang="ko-KR" altLang="en-US" dirty="0" err="1" smtClean="0">
                <a:latin typeface="+mn-ea"/>
              </a:rPr>
              <a:t>메소드로</a:t>
            </a:r>
            <a:r>
              <a:rPr lang="ko-KR" altLang="en-US" dirty="0" smtClean="0">
                <a:latin typeface="+mn-ea"/>
              </a:rPr>
              <a:t> 구성 </a:t>
            </a:r>
            <a:endParaRPr lang="en-US" altLang="ko-KR" dirty="0" smtClean="0">
              <a:latin typeface="+mn-ea"/>
            </a:endParaRPr>
          </a:p>
          <a:p>
            <a:pPr lvl="1">
              <a:lnSpc>
                <a:spcPct val="100000"/>
              </a:lnSpc>
              <a:spcAft>
                <a:spcPts val="200"/>
              </a:spcAft>
            </a:pP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하나의 스레드가 실행을 완료해야 다른 스레드를 실행</a:t>
            </a:r>
            <a:endParaRPr lang="en-US" altLang="ko-KR" dirty="0" smtClean="0">
              <a:latin typeface="+mn-ea"/>
            </a:endParaRPr>
          </a:p>
          <a:p>
            <a:pPr lvl="1">
              <a:lnSpc>
                <a:spcPct val="100000"/>
              </a:lnSpc>
              <a:spcAft>
                <a:spcPts val="200"/>
              </a:spcAft>
            </a:pPr>
            <a:r>
              <a:rPr lang="ko-KR" altLang="en-US" dirty="0">
                <a:latin typeface="+mn-ea"/>
              </a:rPr>
              <a:t>복수의 스레드가 동시에 </a:t>
            </a:r>
            <a:r>
              <a:rPr lang="en-US" altLang="ko-KR" dirty="0">
                <a:latin typeface="+mn-ea"/>
              </a:rPr>
              <a:t>Vector</a:t>
            </a:r>
            <a:r>
              <a:rPr lang="ko-KR" altLang="en-US" dirty="0">
                <a:latin typeface="+mn-ea"/>
              </a:rPr>
              <a:t>에 접근해 객체를 추가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삭제하더라도 스레드에 안전</a:t>
            </a:r>
            <a:r>
              <a:rPr lang="en-US" altLang="ko-KR" dirty="0">
                <a:latin typeface="+mn-ea"/>
              </a:rPr>
              <a:t>(thread safe)</a:t>
            </a:r>
          </a:p>
          <a:p>
            <a:pPr lvl="1">
              <a:lnSpc>
                <a:spcPct val="100000"/>
              </a:lnSpc>
              <a:spcAft>
                <a:spcPts val="200"/>
              </a:spcAft>
            </a:pPr>
            <a:endParaRPr lang="ko-KR" altLang="en-US" dirty="0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98886-979C-4826-8809-BCF08B6FF41C}" type="slidenum">
              <a:rPr lang="en-US" altLang="ko-KR" smtClean="0"/>
              <a:pPr/>
              <a:t>29</a:t>
            </a:fld>
            <a:endParaRPr lang="en-US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4056" y="3170782"/>
            <a:ext cx="6861860" cy="32537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20702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>
                <a:latin typeface="+mn-ea"/>
              </a:rPr>
              <a:t>Vector </a:t>
            </a:r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98886-979C-4826-8809-BCF08B6FF41C}" type="slidenum">
              <a:rPr lang="en-US" altLang="ko-KR" smtClean="0"/>
              <a:pPr/>
              <a:t>30</a:t>
            </a:fld>
            <a:endParaRPr lang="en-US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gray">
          <a:xfrm>
            <a:off x="660992" y="914400"/>
            <a:ext cx="8855039" cy="5400066"/>
          </a:xfrm>
          <a:prstGeom prst="rect">
            <a:avLst/>
          </a:prstGeom>
          <a:ln w="31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/>
              <a:buChar char="¢"/>
              <a:defRPr lang="en-US" sz="20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85000"/>
              <a:buFont typeface="Wingdings"/>
              <a:buChar char="¤"/>
              <a:defRPr lang="en-US" sz="18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/>
              <a:buChar char="¤"/>
              <a:defRPr lang="en-US" sz="16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/>
              <a:buChar char="¤"/>
              <a:defRPr lang="en-US" sz="14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6"/>
              </a:buClr>
              <a:buSzPct val="85000"/>
              <a:buFont typeface="Wingdings"/>
              <a:buChar char="¤"/>
              <a:defRPr lang="en-US" sz="14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buNone/>
            </a:pPr>
            <a:r>
              <a:rPr lang="en-US" altLang="ko-KR" sz="1800" b="1" dirty="0">
                <a:latin typeface="+mn-ea"/>
                <a:ea typeface="+mn-ea"/>
              </a:rPr>
              <a:t>import</a:t>
            </a:r>
            <a:r>
              <a:rPr lang="en-US" altLang="ko-KR" sz="1800" dirty="0">
                <a:latin typeface="+mn-ea"/>
                <a:ea typeface="+mn-ea"/>
              </a:rPr>
              <a:t> </a:t>
            </a:r>
            <a:r>
              <a:rPr lang="en-US" altLang="ko-KR" sz="1800" dirty="0" err="1">
                <a:latin typeface="+mn-ea"/>
                <a:ea typeface="+mn-ea"/>
              </a:rPr>
              <a:t>java.util.Vector</a:t>
            </a:r>
            <a:r>
              <a:rPr lang="en-US" altLang="ko-KR" sz="1800" dirty="0">
                <a:latin typeface="+mn-ea"/>
                <a:ea typeface="+mn-ea"/>
              </a:rPr>
              <a:t>;</a:t>
            </a:r>
          </a:p>
          <a:p>
            <a:pPr marL="0" indent="0" latinLnBrk="0">
              <a:buNone/>
            </a:pPr>
            <a:r>
              <a:rPr lang="en-US" altLang="ko-KR" sz="1800" b="1" dirty="0">
                <a:latin typeface="+mn-ea"/>
                <a:ea typeface="+mn-ea"/>
              </a:rPr>
              <a:t>public</a:t>
            </a:r>
            <a:r>
              <a:rPr lang="en-US" altLang="ko-KR" sz="1800" dirty="0">
                <a:latin typeface="+mn-ea"/>
                <a:ea typeface="+mn-ea"/>
              </a:rPr>
              <a:t> </a:t>
            </a:r>
            <a:r>
              <a:rPr lang="en-US" altLang="ko-KR" sz="1800" b="1" dirty="0">
                <a:latin typeface="+mn-ea"/>
                <a:ea typeface="+mn-ea"/>
              </a:rPr>
              <a:t>class</a:t>
            </a:r>
            <a:r>
              <a:rPr lang="en-US" altLang="ko-KR" sz="1800" dirty="0">
                <a:latin typeface="+mn-ea"/>
                <a:ea typeface="+mn-ea"/>
              </a:rPr>
              <a:t> </a:t>
            </a:r>
            <a:r>
              <a:rPr lang="en-US" altLang="ko-KR" sz="1800" dirty="0" err="1">
                <a:latin typeface="+mn-ea"/>
                <a:ea typeface="+mn-ea"/>
              </a:rPr>
              <a:t>VectorTest</a:t>
            </a:r>
            <a:r>
              <a:rPr lang="en-US" altLang="ko-KR" sz="1800" dirty="0">
                <a:latin typeface="+mn-ea"/>
                <a:ea typeface="+mn-ea"/>
              </a:rPr>
              <a:t> {</a:t>
            </a:r>
          </a:p>
          <a:p>
            <a:pPr marL="0" indent="0" latinLnBrk="0">
              <a:buNone/>
            </a:pPr>
            <a:r>
              <a:rPr lang="en-US" altLang="ko-KR" sz="1800" dirty="0">
                <a:latin typeface="+mn-ea"/>
                <a:ea typeface="+mn-ea"/>
              </a:rPr>
              <a:t>     </a:t>
            </a:r>
            <a:r>
              <a:rPr lang="en-US" altLang="ko-KR" sz="1800" b="1" dirty="0">
                <a:latin typeface="+mn-ea"/>
                <a:ea typeface="+mn-ea"/>
              </a:rPr>
              <a:t>public</a:t>
            </a:r>
            <a:r>
              <a:rPr lang="en-US" altLang="ko-KR" sz="1800" dirty="0">
                <a:latin typeface="+mn-ea"/>
                <a:ea typeface="+mn-ea"/>
              </a:rPr>
              <a:t> </a:t>
            </a:r>
            <a:r>
              <a:rPr lang="en-US" altLang="ko-KR" sz="1800" b="1" dirty="0">
                <a:latin typeface="+mn-ea"/>
                <a:ea typeface="+mn-ea"/>
              </a:rPr>
              <a:t>static</a:t>
            </a:r>
            <a:r>
              <a:rPr lang="en-US" altLang="ko-KR" sz="1800" dirty="0">
                <a:latin typeface="+mn-ea"/>
                <a:ea typeface="+mn-ea"/>
              </a:rPr>
              <a:t> </a:t>
            </a:r>
            <a:r>
              <a:rPr lang="en-US" altLang="ko-KR" sz="1800" b="1" dirty="0">
                <a:latin typeface="+mn-ea"/>
                <a:ea typeface="+mn-ea"/>
              </a:rPr>
              <a:t>void </a:t>
            </a:r>
            <a:r>
              <a:rPr lang="en-US" altLang="ko-KR" sz="1800" dirty="0">
                <a:latin typeface="+mn-ea"/>
                <a:ea typeface="+mn-ea"/>
              </a:rPr>
              <a:t>main(String[] </a:t>
            </a:r>
            <a:r>
              <a:rPr lang="en-US" altLang="ko-KR" sz="1800" dirty="0" err="1">
                <a:latin typeface="+mn-ea"/>
                <a:ea typeface="+mn-ea"/>
              </a:rPr>
              <a:t>args</a:t>
            </a:r>
            <a:r>
              <a:rPr lang="en-US" altLang="ko-KR" sz="1800" dirty="0">
                <a:latin typeface="+mn-ea"/>
                <a:ea typeface="+mn-ea"/>
              </a:rPr>
              <a:t>) {</a:t>
            </a:r>
          </a:p>
          <a:p>
            <a:pPr marL="0" indent="0" latinLnBrk="0">
              <a:buNone/>
            </a:pPr>
            <a:r>
              <a:rPr lang="en-US" altLang="ko-KR" sz="1800" dirty="0">
                <a:latin typeface="+mn-ea"/>
                <a:ea typeface="+mn-ea"/>
              </a:rPr>
              <a:t>	Vector </a:t>
            </a:r>
            <a:r>
              <a:rPr lang="en-US" altLang="ko-KR" sz="1800" dirty="0" err="1">
                <a:latin typeface="+mn-ea"/>
                <a:ea typeface="+mn-ea"/>
              </a:rPr>
              <a:t>vc</a:t>
            </a:r>
            <a:r>
              <a:rPr lang="en-US" altLang="ko-KR" sz="1800" dirty="0">
                <a:latin typeface="+mn-ea"/>
                <a:ea typeface="+mn-ea"/>
              </a:rPr>
              <a:t> = </a:t>
            </a:r>
            <a:r>
              <a:rPr lang="en-US" altLang="ko-KR" sz="1800" b="1" dirty="0">
                <a:latin typeface="+mn-ea"/>
                <a:ea typeface="+mn-ea"/>
              </a:rPr>
              <a:t>new</a:t>
            </a:r>
            <a:r>
              <a:rPr lang="en-US" altLang="ko-KR" sz="1800" dirty="0">
                <a:latin typeface="+mn-ea"/>
                <a:ea typeface="+mn-ea"/>
              </a:rPr>
              <a:t> Vector();   </a:t>
            </a:r>
            <a:r>
              <a:rPr lang="en-US" altLang="ko-KR" sz="1800" dirty="0">
                <a:solidFill>
                  <a:srgbClr val="00B050"/>
                </a:solidFill>
                <a:latin typeface="+mn-ea"/>
                <a:ea typeface="+mn-ea"/>
              </a:rPr>
              <a:t>//</a:t>
            </a:r>
            <a:r>
              <a:rPr lang="ko-KR" altLang="en-US" sz="1800" dirty="0">
                <a:solidFill>
                  <a:srgbClr val="00B050"/>
                </a:solidFill>
                <a:latin typeface="+mn-ea"/>
                <a:ea typeface="+mn-ea"/>
              </a:rPr>
              <a:t>크기 생략 가능</a:t>
            </a:r>
            <a:endParaRPr lang="en-US" altLang="ko-KR" sz="1800" dirty="0">
              <a:solidFill>
                <a:srgbClr val="00B050"/>
              </a:solidFill>
              <a:latin typeface="+mn-ea"/>
              <a:ea typeface="+mn-ea"/>
            </a:endParaRPr>
          </a:p>
          <a:p>
            <a:pPr marL="0" indent="0" latinLnBrk="0">
              <a:buNone/>
            </a:pPr>
            <a:r>
              <a:rPr lang="en-US" altLang="ko-KR" sz="1800" dirty="0">
                <a:latin typeface="+mn-ea"/>
                <a:ea typeface="+mn-ea"/>
              </a:rPr>
              <a:t>	</a:t>
            </a:r>
            <a:r>
              <a:rPr lang="en-US" altLang="ko-KR" sz="1800" dirty="0" err="1">
                <a:latin typeface="+mn-ea"/>
                <a:ea typeface="+mn-ea"/>
              </a:rPr>
              <a:t>vc.</a:t>
            </a:r>
            <a:r>
              <a:rPr lang="en-US" altLang="ko-KR" sz="1800" b="1" dirty="0" err="1">
                <a:solidFill>
                  <a:srgbClr val="FF0000"/>
                </a:solidFill>
                <a:latin typeface="+mn-ea"/>
                <a:ea typeface="+mn-ea"/>
              </a:rPr>
              <a:t>add</a:t>
            </a:r>
            <a:r>
              <a:rPr lang="en-US" altLang="ko-KR" sz="1800" dirty="0">
                <a:latin typeface="+mn-ea"/>
                <a:ea typeface="+mn-ea"/>
              </a:rPr>
              <a:t>("Hello World!");    </a:t>
            </a:r>
            <a:r>
              <a:rPr lang="en-US" altLang="ko-KR" sz="1800" dirty="0">
                <a:solidFill>
                  <a:srgbClr val="00B050"/>
                </a:solidFill>
                <a:latin typeface="+mn-ea"/>
                <a:ea typeface="+mn-ea"/>
              </a:rPr>
              <a:t>//</a:t>
            </a:r>
            <a:r>
              <a:rPr lang="ko-KR" altLang="en-US" sz="1800" dirty="0">
                <a:solidFill>
                  <a:srgbClr val="00B050"/>
                </a:solidFill>
                <a:latin typeface="+mn-ea"/>
                <a:ea typeface="+mn-ea"/>
              </a:rPr>
              <a:t>어떤 타입의 객체도 추가</a:t>
            </a:r>
            <a:r>
              <a:rPr lang="en-US" altLang="ko-KR" sz="1800" dirty="0">
                <a:solidFill>
                  <a:srgbClr val="00B050"/>
                </a:solidFill>
                <a:latin typeface="+mn-ea"/>
                <a:ea typeface="+mn-ea"/>
              </a:rPr>
              <a:t>(add())</a:t>
            </a:r>
            <a:r>
              <a:rPr lang="ko-KR" altLang="en-US" sz="1800" dirty="0">
                <a:solidFill>
                  <a:srgbClr val="00B050"/>
                </a:solidFill>
                <a:latin typeface="+mn-ea"/>
                <a:ea typeface="+mn-ea"/>
              </a:rPr>
              <a:t> 가능</a:t>
            </a:r>
            <a:endParaRPr lang="en-US" altLang="ko-KR" sz="1800" dirty="0">
              <a:solidFill>
                <a:srgbClr val="00B050"/>
              </a:solidFill>
              <a:latin typeface="+mn-ea"/>
              <a:ea typeface="+mn-ea"/>
            </a:endParaRPr>
          </a:p>
          <a:p>
            <a:pPr marL="0" indent="0" latinLnBrk="0">
              <a:buNone/>
            </a:pPr>
            <a:r>
              <a:rPr lang="en-US" altLang="ko-KR" sz="1800" dirty="0">
                <a:latin typeface="+mn-ea"/>
                <a:ea typeface="+mn-ea"/>
              </a:rPr>
              <a:t>	</a:t>
            </a:r>
            <a:r>
              <a:rPr lang="en-US" altLang="ko-KR" sz="1800" dirty="0" err="1">
                <a:latin typeface="+mn-ea"/>
                <a:ea typeface="+mn-ea"/>
              </a:rPr>
              <a:t>vc.add</a:t>
            </a:r>
            <a:r>
              <a:rPr lang="en-US" altLang="ko-KR" sz="1800" dirty="0">
                <a:latin typeface="+mn-ea"/>
                <a:ea typeface="+mn-ea"/>
              </a:rPr>
              <a:t>(</a:t>
            </a:r>
            <a:r>
              <a:rPr lang="en-US" altLang="ko-KR" sz="1800" b="1" dirty="0">
                <a:latin typeface="+mn-ea"/>
                <a:ea typeface="+mn-ea"/>
              </a:rPr>
              <a:t>new</a:t>
            </a:r>
            <a:r>
              <a:rPr lang="en-US" altLang="ko-KR" sz="1800" dirty="0">
                <a:latin typeface="+mn-ea"/>
                <a:ea typeface="+mn-ea"/>
              </a:rPr>
              <a:t> Integer(10));</a:t>
            </a:r>
          </a:p>
          <a:p>
            <a:pPr marL="0" indent="0" latinLnBrk="0">
              <a:buNone/>
            </a:pPr>
            <a:r>
              <a:rPr lang="en-US" altLang="ko-KR" sz="1800" dirty="0">
                <a:latin typeface="+mn-ea"/>
                <a:ea typeface="+mn-ea"/>
              </a:rPr>
              <a:t>	</a:t>
            </a:r>
            <a:r>
              <a:rPr lang="en-US" altLang="ko-KR" sz="1800" dirty="0" err="1">
                <a:latin typeface="+mn-ea"/>
                <a:ea typeface="+mn-ea"/>
              </a:rPr>
              <a:t>vc.add</a:t>
            </a:r>
            <a:r>
              <a:rPr lang="en-US" altLang="ko-KR" sz="1800" dirty="0">
                <a:latin typeface="+mn-ea"/>
                <a:ea typeface="+mn-ea"/>
              </a:rPr>
              <a:t>(20); </a:t>
            </a:r>
          </a:p>
          <a:p>
            <a:pPr marL="0" indent="0" latinLnBrk="0">
              <a:buNone/>
            </a:pPr>
            <a:r>
              <a:rPr lang="en-US" altLang="ko-KR" sz="1800" dirty="0">
                <a:latin typeface="+mn-ea"/>
                <a:ea typeface="+mn-ea"/>
              </a:rPr>
              <a:t>	</a:t>
            </a:r>
            <a:r>
              <a:rPr lang="en-US" altLang="ko-KR" sz="1800" dirty="0" err="1">
                <a:latin typeface="+mn-ea"/>
                <a:ea typeface="+mn-ea"/>
              </a:rPr>
              <a:t>System.</a:t>
            </a:r>
            <a:r>
              <a:rPr lang="en-US" altLang="ko-KR" sz="1800" i="1" dirty="0" err="1">
                <a:latin typeface="+mn-ea"/>
                <a:ea typeface="+mn-ea"/>
              </a:rPr>
              <a:t>out</a:t>
            </a:r>
            <a:r>
              <a:rPr lang="en-US" altLang="ko-KR" sz="1800" dirty="0" err="1">
                <a:latin typeface="+mn-ea"/>
                <a:ea typeface="+mn-ea"/>
              </a:rPr>
              <a:t>.println</a:t>
            </a:r>
            <a:r>
              <a:rPr lang="en-US" altLang="ko-KR" sz="1800" dirty="0">
                <a:latin typeface="+mn-ea"/>
                <a:ea typeface="+mn-ea"/>
              </a:rPr>
              <a:t>("vector size :" + </a:t>
            </a:r>
            <a:r>
              <a:rPr lang="en-US" altLang="ko-KR" sz="1800" dirty="0" err="1">
                <a:latin typeface="+mn-ea"/>
                <a:ea typeface="+mn-ea"/>
              </a:rPr>
              <a:t>vc.size</a:t>
            </a:r>
            <a:r>
              <a:rPr lang="en-US" altLang="ko-KR" sz="1800" dirty="0">
                <a:latin typeface="+mn-ea"/>
                <a:ea typeface="+mn-ea"/>
              </a:rPr>
              <a:t>()); </a:t>
            </a:r>
            <a:r>
              <a:rPr lang="en-US" altLang="ko-KR" sz="1800" dirty="0">
                <a:solidFill>
                  <a:srgbClr val="00B050"/>
                </a:solidFill>
                <a:latin typeface="+mn-ea"/>
                <a:ea typeface="+mn-ea"/>
              </a:rPr>
              <a:t>//size():</a:t>
            </a:r>
            <a:r>
              <a:rPr lang="ko-KR" altLang="en-US" sz="1800" dirty="0">
                <a:solidFill>
                  <a:srgbClr val="00B050"/>
                </a:solidFill>
                <a:latin typeface="+mn-ea"/>
                <a:ea typeface="+mn-ea"/>
              </a:rPr>
              <a:t>저장된 원소 개수</a:t>
            </a:r>
            <a:endParaRPr lang="en-US" altLang="ko-KR" sz="1800" dirty="0">
              <a:solidFill>
                <a:srgbClr val="00B050"/>
              </a:solidFill>
              <a:latin typeface="+mn-ea"/>
              <a:ea typeface="+mn-ea"/>
            </a:endParaRPr>
          </a:p>
          <a:p>
            <a:pPr marL="0" indent="0" latinLnBrk="0">
              <a:buNone/>
            </a:pPr>
            <a:r>
              <a:rPr lang="en-US" altLang="ko-KR" sz="1800" dirty="0">
                <a:latin typeface="+mn-ea"/>
                <a:ea typeface="+mn-ea"/>
              </a:rPr>
              <a:t>	</a:t>
            </a:r>
            <a:r>
              <a:rPr lang="en-US" altLang="ko-KR" sz="1800" b="1" dirty="0">
                <a:latin typeface="+mn-ea"/>
                <a:ea typeface="+mn-ea"/>
              </a:rPr>
              <a:t>for</a:t>
            </a:r>
            <a:r>
              <a:rPr lang="en-US" altLang="ko-KR" sz="1800" dirty="0">
                <a:latin typeface="+mn-ea"/>
                <a:ea typeface="+mn-ea"/>
              </a:rPr>
              <a:t> (</a:t>
            </a:r>
            <a:r>
              <a:rPr lang="en-US" altLang="ko-KR" sz="1800" b="1" dirty="0" err="1">
                <a:latin typeface="+mn-ea"/>
                <a:ea typeface="+mn-ea"/>
              </a:rPr>
              <a:t>int</a:t>
            </a:r>
            <a:r>
              <a:rPr lang="en-US" altLang="ko-KR" sz="1800" dirty="0">
                <a:latin typeface="+mn-ea"/>
                <a:ea typeface="+mn-ea"/>
              </a:rPr>
              <a:t> </a:t>
            </a:r>
            <a:r>
              <a:rPr lang="en-US" altLang="ko-KR" sz="1800" dirty="0" err="1">
                <a:latin typeface="+mn-ea"/>
                <a:ea typeface="+mn-ea"/>
              </a:rPr>
              <a:t>i</a:t>
            </a:r>
            <a:r>
              <a:rPr lang="en-US" altLang="ko-KR" sz="1800" dirty="0">
                <a:latin typeface="+mn-ea"/>
                <a:ea typeface="+mn-ea"/>
              </a:rPr>
              <a:t> = 0; </a:t>
            </a:r>
            <a:r>
              <a:rPr lang="en-US" altLang="ko-KR" sz="1800" dirty="0" err="1">
                <a:latin typeface="+mn-ea"/>
                <a:ea typeface="+mn-ea"/>
              </a:rPr>
              <a:t>i</a:t>
            </a:r>
            <a:r>
              <a:rPr lang="en-US" altLang="ko-KR" sz="1800" dirty="0">
                <a:latin typeface="+mn-ea"/>
                <a:ea typeface="+mn-ea"/>
              </a:rPr>
              <a:t> &lt; </a:t>
            </a:r>
            <a:r>
              <a:rPr lang="en-US" altLang="ko-KR" sz="1800" dirty="0" err="1">
                <a:latin typeface="+mn-ea"/>
                <a:ea typeface="+mn-ea"/>
              </a:rPr>
              <a:t>vc.size</a:t>
            </a:r>
            <a:r>
              <a:rPr lang="en-US" altLang="ko-KR" sz="1800" dirty="0">
                <a:latin typeface="+mn-ea"/>
                <a:ea typeface="+mn-ea"/>
              </a:rPr>
              <a:t>(); </a:t>
            </a:r>
            <a:r>
              <a:rPr lang="en-US" altLang="ko-KR" sz="1800" dirty="0" err="1">
                <a:latin typeface="+mn-ea"/>
                <a:ea typeface="+mn-ea"/>
              </a:rPr>
              <a:t>i</a:t>
            </a:r>
            <a:r>
              <a:rPr lang="en-US" altLang="ko-KR" sz="1800" dirty="0">
                <a:latin typeface="+mn-ea"/>
                <a:ea typeface="+mn-ea"/>
              </a:rPr>
              <a:t>++) {</a:t>
            </a:r>
          </a:p>
          <a:p>
            <a:pPr marL="0" indent="0" latinLnBrk="0">
              <a:buNone/>
            </a:pPr>
            <a:r>
              <a:rPr lang="en-US" altLang="ko-KR" sz="1800" dirty="0">
                <a:latin typeface="+mn-ea"/>
                <a:ea typeface="+mn-ea"/>
              </a:rPr>
              <a:t>	     </a:t>
            </a:r>
            <a:r>
              <a:rPr lang="en-US" altLang="ko-KR" sz="1800" dirty="0" err="1">
                <a:latin typeface="+mn-ea"/>
                <a:ea typeface="+mn-ea"/>
              </a:rPr>
              <a:t>System.</a:t>
            </a:r>
            <a:r>
              <a:rPr lang="en-US" altLang="ko-KR" sz="1800" i="1" dirty="0" err="1">
                <a:latin typeface="+mn-ea"/>
                <a:ea typeface="+mn-ea"/>
              </a:rPr>
              <a:t>out</a:t>
            </a:r>
            <a:r>
              <a:rPr lang="en-US" altLang="ko-KR" sz="1800" dirty="0" err="1">
                <a:latin typeface="+mn-ea"/>
                <a:ea typeface="+mn-ea"/>
              </a:rPr>
              <a:t>.println</a:t>
            </a:r>
            <a:r>
              <a:rPr lang="en-US" altLang="ko-KR" sz="1800" dirty="0">
                <a:latin typeface="+mn-ea"/>
                <a:ea typeface="+mn-ea"/>
              </a:rPr>
              <a:t>("vector element " + </a:t>
            </a:r>
            <a:r>
              <a:rPr lang="en-US" altLang="ko-KR" sz="1800" dirty="0" err="1">
                <a:latin typeface="+mn-ea"/>
                <a:ea typeface="+mn-ea"/>
              </a:rPr>
              <a:t>i</a:t>
            </a:r>
            <a:r>
              <a:rPr lang="en-US" altLang="ko-KR" sz="1800" dirty="0">
                <a:latin typeface="+mn-ea"/>
                <a:ea typeface="+mn-ea"/>
              </a:rPr>
              <a:t> + " :" + </a:t>
            </a:r>
            <a:r>
              <a:rPr lang="en-US" altLang="ko-KR" sz="1800" dirty="0" err="1">
                <a:latin typeface="+mn-ea"/>
                <a:ea typeface="+mn-ea"/>
              </a:rPr>
              <a:t>vc.get</a:t>
            </a:r>
            <a:r>
              <a:rPr lang="en-US" altLang="ko-KR" sz="1800" dirty="0">
                <a:latin typeface="+mn-ea"/>
                <a:ea typeface="+mn-ea"/>
              </a:rPr>
              <a:t>(</a:t>
            </a:r>
            <a:r>
              <a:rPr lang="en-US" altLang="ko-KR" sz="1800" dirty="0" err="1">
                <a:latin typeface="+mn-ea"/>
                <a:ea typeface="+mn-ea"/>
              </a:rPr>
              <a:t>i</a:t>
            </a:r>
            <a:r>
              <a:rPr lang="en-US" altLang="ko-KR" sz="1800" dirty="0">
                <a:latin typeface="+mn-ea"/>
                <a:ea typeface="+mn-ea"/>
              </a:rPr>
              <a:t>));</a:t>
            </a:r>
          </a:p>
          <a:p>
            <a:pPr marL="0" indent="0" latinLnBrk="0">
              <a:buNone/>
            </a:pPr>
            <a:r>
              <a:rPr lang="en-US" altLang="ko-KR" sz="1800" dirty="0">
                <a:latin typeface="+mn-ea"/>
                <a:ea typeface="+mn-ea"/>
              </a:rPr>
              <a:t>	}</a:t>
            </a:r>
          </a:p>
          <a:p>
            <a:pPr marL="0" indent="0" latinLnBrk="0">
              <a:buNone/>
            </a:pPr>
            <a:r>
              <a:rPr lang="en-US" altLang="ko-KR" sz="1800" dirty="0">
                <a:latin typeface="+mn-ea"/>
                <a:ea typeface="+mn-ea"/>
              </a:rPr>
              <a:t>            </a:t>
            </a:r>
            <a:r>
              <a:rPr lang="en-US" altLang="ko-KR" sz="1800" dirty="0">
                <a:solidFill>
                  <a:srgbClr val="00B050"/>
                </a:solidFill>
                <a:latin typeface="+mn-ea"/>
                <a:ea typeface="+mn-ea"/>
              </a:rPr>
              <a:t>//get()</a:t>
            </a:r>
            <a:r>
              <a:rPr lang="ko-KR" altLang="en-US" sz="1800" dirty="0">
                <a:solidFill>
                  <a:srgbClr val="00B050"/>
                </a:solidFill>
                <a:latin typeface="+mn-ea"/>
                <a:ea typeface="+mn-ea"/>
              </a:rPr>
              <a:t>는</a:t>
            </a:r>
            <a:r>
              <a:rPr lang="en-US" altLang="ko-KR" sz="1800" dirty="0">
                <a:solidFill>
                  <a:srgbClr val="00B050"/>
                </a:solidFill>
                <a:latin typeface="+mn-ea"/>
                <a:ea typeface="+mn-ea"/>
              </a:rPr>
              <a:t> Object </a:t>
            </a:r>
            <a:r>
              <a:rPr lang="ko-KR" altLang="en-US" sz="1800" dirty="0">
                <a:solidFill>
                  <a:srgbClr val="00B050"/>
                </a:solidFill>
                <a:latin typeface="+mn-ea"/>
                <a:ea typeface="+mn-ea"/>
              </a:rPr>
              <a:t>타입으로 반환</a:t>
            </a:r>
            <a:r>
              <a:rPr lang="en-US" altLang="ko-KR" sz="1800" dirty="0">
                <a:solidFill>
                  <a:srgbClr val="00B050"/>
                </a:solidFill>
                <a:latin typeface="+mn-ea"/>
                <a:ea typeface="+mn-ea"/>
              </a:rPr>
              <a:t>, </a:t>
            </a:r>
            <a:r>
              <a:rPr lang="ko-KR" altLang="en-US" sz="1800" dirty="0" err="1">
                <a:solidFill>
                  <a:srgbClr val="00B050"/>
                </a:solidFill>
                <a:latin typeface="+mn-ea"/>
                <a:ea typeface="+mn-ea"/>
              </a:rPr>
              <a:t>형변환</a:t>
            </a:r>
            <a:r>
              <a:rPr lang="ko-KR" altLang="en-US" sz="1800" dirty="0">
                <a:solidFill>
                  <a:srgbClr val="00B050"/>
                </a:solidFill>
                <a:latin typeface="+mn-ea"/>
                <a:ea typeface="+mn-ea"/>
              </a:rPr>
              <a:t> 필요</a:t>
            </a:r>
            <a:endParaRPr lang="en-US" altLang="ko-KR" sz="1800" dirty="0">
              <a:solidFill>
                <a:srgbClr val="00B050"/>
              </a:solidFill>
              <a:latin typeface="+mn-ea"/>
              <a:ea typeface="+mn-ea"/>
            </a:endParaRPr>
          </a:p>
          <a:p>
            <a:pPr marL="0" indent="0" latinLnBrk="0">
              <a:buNone/>
            </a:pPr>
            <a:r>
              <a:rPr lang="en-US" altLang="ko-KR" sz="1800" dirty="0">
                <a:latin typeface="+mn-ea"/>
                <a:ea typeface="+mn-ea"/>
              </a:rPr>
              <a:t>	String s = (String)</a:t>
            </a:r>
            <a:r>
              <a:rPr lang="en-US" altLang="ko-KR" sz="1800" dirty="0" err="1">
                <a:latin typeface="+mn-ea"/>
                <a:ea typeface="+mn-ea"/>
              </a:rPr>
              <a:t>vc.get</a:t>
            </a:r>
            <a:r>
              <a:rPr lang="en-US" altLang="ko-KR" sz="1800" dirty="0">
                <a:latin typeface="+mn-ea"/>
                <a:ea typeface="+mn-ea"/>
              </a:rPr>
              <a:t>(0); </a:t>
            </a:r>
          </a:p>
          <a:p>
            <a:pPr marL="0" indent="0" latinLnBrk="0">
              <a:buNone/>
            </a:pPr>
            <a:r>
              <a:rPr lang="en-US" altLang="ko-KR" sz="1800" dirty="0">
                <a:latin typeface="+mn-ea"/>
                <a:ea typeface="+mn-ea"/>
              </a:rPr>
              <a:t>      }</a:t>
            </a:r>
          </a:p>
          <a:p>
            <a:pPr marL="0" indent="0" latinLnBrk="0">
              <a:buNone/>
            </a:pPr>
            <a:r>
              <a:rPr lang="en-US" altLang="ko-KR" sz="1800" dirty="0">
                <a:latin typeface="+mn-ea"/>
                <a:ea typeface="+mn-ea"/>
              </a:rPr>
              <a:t>}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7712652" y="612732"/>
            <a:ext cx="2672545" cy="1138403"/>
          </a:xfrm>
          <a:prstGeom prst="rect">
            <a:avLst/>
          </a:prstGeom>
          <a:ln>
            <a:headEnd/>
            <a:tailEnd/>
          </a:ln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1400" dirty="0">
                <a:solidFill>
                  <a:schemeClr val="accent1">
                    <a:lumMod val="75000"/>
                  </a:schemeClr>
                </a:solidFill>
              </a:rPr>
              <a:t>vector size :3</a:t>
            </a:r>
          </a:p>
          <a:p>
            <a:pPr marL="0" indent="0">
              <a:buNone/>
            </a:pPr>
            <a:r>
              <a:rPr lang="en-US" altLang="ko-KR" sz="1400" dirty="0">
                <a:solidFill>
                  <a:schemeClr val="accent1">
                    <a:lumMod val="75000"/>
                  </a:schemeClr>
                </a:solidFill>
              </a:rPr>
              <a:t>vector element 0 :Hello World!</a:t>
            </a:r>
          </a:p>
          <a:p>
            <a:pPr marL="0" indent="0">
              <a:buNone/>
            </a:pPr>
            <a:r>
              <a:rPr lang="en-US" altLang="ko-KR" sz="1400" dirty="0">
                <a:solidFill>
                  <a:schemeClr val="accent1">
                    <a:lumMod val="75000"/>
                  </a:schemeClr>
                </a:solidFill>
              </a:rPr>
              <a:t>vector element 1 :10</a:t>
            </a:r>
          </a:p>
          <a:p>
            <a:pPr marL="0" indent="0">
              <a:buNone/>
            </a:pPr>
            <a:r>
              <a:rPr lang="en-US" altLang="ko-KR" sz="1400" dirty="0">
                <a:solidFill>
                  <a:schemeClr val="accent1">
                    <a:lumMod val="75000"/>
                  </a:schemeClr>
                </a:solidFill>
              </a:rPr>
              <a:t>vector element 2 :20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4249" y="612731"/>
            <a:ext cx="680448" cy="834776"/>
          </a:xfrm>
          <a:prstGeom prst="rect">
            <a:avLst/>
          </a:prstGeom>
        </p:spPr>
      </p:pic>
      <p:sp>
        <p:nvSpPr>
          <p:cNvPr id="8" name="가로로 말린 두루마리 모양 7"/>
          <p:cNvSpPr/>
          <p:nvPr/>
        </p:nvSpPr>
        <p:spPr>
          <a:xfrm>
            <a:off x="4953677" y="4896724"/>
            <a:ext cx="4741592" cy="1417742"/>
          </a:xfrm>
          <a:prstGeom prst="horizontalScroll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2000" b="1" dirty="0">
                <a:solidFill>
                  <a:srgbClr val="002060"/>
                </a:solidFill>
                <a:latin typeface="+mn-ea"/>
              </a:rPr>
              <a:t>문자열만 저장하는 </a:t>
            </a:r>
            <a:r>
              <a:rPr lang="en-US" altLang="ko-KR" sz="2000" b="1" dirty="0">
                <a:solidFill>
                  <a:srgbClr val="002060"/>
                </a:solidFill>
                <a:latin typeface="+mn-ea"/>
              </a:rPr>
              <a:t>Vector </a:t>
            </a:r>
            <a:r>
              <a:rPr lang="ko-KR" altLang="en-US" sz="2000" b="1" dirty="0">
                <a:solidFill>
                  <a:srgbClr val="002060"/>
                </a:solidFill>
                <a:latin typeface="+mn-ea"/>
              </a:rPr>
              <a:t>를 생성하려면 </a:t>
            </a:r>
            <a:r>
              <a:rPr lang="ko-KR" altLang="en-US" sz="2000" b="1" dirty="0" err="1">
                <a:solidFill>
                  <a:srgbClr val="002060"/>
                </a:solidFill>
                <a:latin typeface="+mn-ea"/>
              </a:rPr>
              <a:t>제네릭을</a:t>
            </a:r>
            <a:r>
              <a:rPr lang="ko-KR" altLang="en-US" sz="2000" b="1" dirty="0">
                <a:solidFill>
                  <a:srgbClr val="002060"/>
                </a:solidFill>
                <a:latin typeface="+mn-ea"/>
              </a:rPr>
              <a:t> 사용  </a:t>
            </a:r>
            <a:r>
              <a:rPr lang="en-US" altLang="ko-KR" sz="2000" b="1" dirty="0">
                <a:solidFill>
                  <a:srgbClr val="002060"/>
                </a:solidFill>
                <a:latin typeface="+mn-ea"/>
              </a:rPr>
              <a:t>Vector&lt;String&gt;</a:t>
            </a:r>
            <a:endParaRPr lang="ko-KR" altLang="en-US" sz="2000" b="1" dirty="0">
              <a:solidFill>
                <a:srgbClr val="00206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02334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 smtClean="0">
                <a:latin typeface="+mn-ea"/>
                <a:ea typeface="+mn-ea"/>
              </a:rPr>
              <a:t>ArrayList</a:t>
            </a:r>
            <a:r>
              <a:rPr lang="en-US" altLang="ko-KR" dirty="0" smtClean="0"/>
              <a:t> </a:t>
            </a:r>
            <a:endParaRPr lang="ko-KR" altLang="en-US" dirty="0" smtClean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D1EF0-18FA-4BF6-8413-F5ECD4FCF9AE}" type="slidenum">
              <a:rPr lang="ko-KR" altLang="en-US" smtClean="0"/>
              <a:pPr/>
              <a:t>31</a:t>
            </a:fld>
            <a:endParaRPr lang="en-US" altLang="ko-KR"/>
          </a:p>
        </p:txBody>
      </p:sp>
      <p:sp>
        <p:nvSpPr>
          <p:cNvPr id="153605" name="Text Box 5"/>
          <p:cNvSpPr txBox="1">
            <a:spLocks noChangeArrowheads="1"/>
          </p:cNvSpPr>
          <p:nvPr/>
        </p:nvSpPr>
        <p:spPr bwMode="auto">
          <a:xfrm>
            <a:off x="1275240" y="1093602"/>
            <a:ext cx="8673050" cy="5078313"/>
          </a:xfrm>
          <a:prstGeom prst="rect">
            <a:avLst/>
          </a:prstGeom>
          <a:ln w="3175">
            <a:solidFill>
              <a:schemeClr val="accent1">
                <a:lumMod val="40000"/>
                <a:lumOff val="60000"/>
              </a:schemeClr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import </a:t>
            </a:r>
            <a:r>
              <a:rPr lang="en-US" altLang="ko-KR" b="1" dirty="0" err="1">
                <a:latin typeface="맑은 고딕" pitchFamily="50" charset="-127"/>
                <a:ea typeface="맑은 고딕" pitchFamily="50" charset="-127"/>
              </a:rPr>
              <a:t>java.util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.*;</a:t>
            </a:r>
          </a:p>
          <a:p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public class </a:t>
            </a:r>
            <a:r>
              <a:rPr lang="en-US" altLang="ko-KR" b="1" dirty="0" err="1">
                <a:latin typeface="맑은 고딕" pitchFamily="50" charset="-127"/>
                <a:ea typeface="맑은 고딕" pitchFamily="50" charset="-127"/>
              </a:rPr>
              <a:t>ArrayListTest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 {</a:t>
            </a:r>
          </a:p>
          <a:p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      public static void main(String </a:t>
            </a:r>
            <a:r>
              <a:rPr lang="en-US" altLang="ko-KR" b="1" dirty="0" err="1">
                <a:latin typeface="맑은 고딕" pitchFamily="50" charset="-127"/>
                <a:ea typeface="맑은 고딕" pitchFamily="50" charset="-127"/>
              </a:rPr>
              <a:t>args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[]) {</a:t>
            </a:r>
          </a:p>
          <a:p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                </a:t>
            </a:r>
            <a:r>
              <a:rPr lang="en-US" altLang="ko-KR" b="1" dirty="0">
                <a:solidFill>
                  <a:srgbClr val="339966"/>
                </a:solidFill>
                <a:latin typeface="맑은 고딕" pitchFamily="50" charset="-127"/>
                <a:ea typeface="맑은 고딕" pitchFamily="50" charset="-127"/>
              </a:rPr>
              <a:t>//</a:t>
            </a:r>
            <a:r>
              <a:rPr lang="en-US" altLang="ko-KR" b="1" dirty="0" err="1">
                <a:solidFill>
                  <a:srgbClr val="339966"/>
                </a:solidFill>
                <a:latin typeface="맑은 고딕" pitchFamily="50" charset="-127"/>
                <a:ea typeface="맑은 고딕" pitchFamily="50" charset="-127"/>
              </a:rPr>
              <a:t>ArrayList</a:t>
            </a:r>
            <a:r>
              <a:rPr lang="en-US" altLang="ko-KR" b="1" dirty="0">
                <a:solidFill>
                  <a:srgbClr val="339966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b="1" dirty="0">
                <a:solidFill>
                  <a:srgbClr val="339966"/>
                </a:solidFill>
                <a:latin typeface="맑은 고딕" pitchFamily="50" charset="-127"/>
                <a:ea typeface="맑은 고딕" pitchFamily="50" charset="-127"/>
              </a:rPr>
              <a:t>객체 생성</a:t>
            </a:r>
            <a:endParaRPr lang="en-US" altLang="ko-KR" b="1" dirty="0">
              <a:solidFill>
                <a:srgbClr val="339966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	 </a:t>
            </a:r>
            <a:r>
              <a:rPr lang="en-US" altLang="ko-KR" b="1" dirty="0">
                <a:solidFill>
                  <a:srgbClr val="2453CA"/>
                </a:solidFill>
                <a:latin typeface="맑은 고딕" pitchFamily="50" charset="-127"/>
                <a:ea typeface="맑은 고딕" pitchFamily="50" charset="-127"/>
              </a:rPr>
              <a:t>List&lt;String&gt; list = new </a:t>
            </a:r>
            <a:r>
              <a:rPr lang="en-US" altLang="ko-KR" b="1" dirty="0" err="1">
                <a:solidFill>
                  <a:srgbClr val="2453CA"/>
                </a:solidFill>
                <a:latin typeface="맑은 고딕" pitchFamily="50" charset="-127"/>
                <a:ea typeface="맑은 고딕" pitchFamily="50" charset="-127"/>
              </a:rPr>
              <a:t>ArrayList</a:t>
            </a:r>
            <a:r>
              <a:rPr lang="en-US" altLang="ko-KR" b="1" dirty="0">
                <a:solidFill>
                  <a:srgbClr val="2453CA"/>
                </a:solidFill>
                <a:latin typeface="맑은 고딕" pitchFamily="50" charset="-127"/>
                <a:ea typeface="맑은 고딕" pitchFamily="50" charset="-127"/>
              </a:rPr>
              <a:t>&lt;String&gt;();</a:t>
            </a:r>
          </a:p>
          <a:p>
            <a:endParaRPr lang="en-US" altLang="ko-KR" b="1" dirty="0">
              <a:solidFill>
                <a:srgbClr val="2453CA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	 </a:t>
            </a:r>
            <a:r>
              <a:rPr lang="en-US" altLang="ko-KR" b="1" dirty="0" err="1">
                <a:solidFill>
                  <a:srgbClr val="2453CA"/>
                </a:solidFill>
                <a:latin typeface="맑은 고딕" pitchFamily="50" charset="-127"/>
                <a:ea typeface="맑은 고딕" pitchFamily="50" charset="-127"/>
              </a:rPr>
              <a:t>list.add</a:t>
            </a:r>
            <a:r>
              <a:rPr lang="en-US" altLang="ko-KR" b="1" dirty="0">
                <a:solidFill>
                  <a:srgbClr val="2453CA"/>
                </a:solidFill>
                <a:latin typeface="맑은 고딕" pitchFamily="50" charset="-127"/>
                <a:ea typeface="맑은 고딕" pitchFamily="50" charset="-127"/>
              </a:rPr>
              <a:t>("MILK");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en-US" altLang="ko-KR" b="1" dirty="0">
                <a:solidFill>
                  <a:srgbClr val="339966"/>
                </a:solidFill>
                <a:latin typeface="맑은 고딕" pitchFamily="50" charset="-127"/>
                <a:ea typeface="맑은 고딕" pitchFamily="50" charset="-127"/>
              </a:rPr>
              <a:t>//</a:t>
            </a:r>
            <a:r>
              <a:rPr lang="en-US" altLang="ko-KR" b="1" dirty="0" err="1">
                <a:solidFill>
                  <a:srgbClr val="339966"/>
                </a:solidFill>
                <a:latin typeface="맑은 고딕" pitchFamily="50" charset="-127"/>
                <a:ea typeface="맑은 고딕" pitchFamily="50" charset="-127"/>
              </a:rPr>
              <a:t>ArrayList</a:t>
            </a:r>
            <a:r>
              <a:rPr lang="ko-KR" altLang="en-US" b="1" dirty="0">
                <a:solidFill>
                  <a:srgbClr val="339966"/>
                </a:solidFill>
                <a:latin typeface="맑은 고딕" pitchFamily="50" charset="-127"/>
                <a:ea typeface="맑은 고딕" pitchFamily="50" charset="-127"/>
              </a:rPr>
              <a:t>에 원소 추가</a:t>
            </a:r>
          </a:p>
          <a:p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	 </a:t>
            </a:r>
            <a:r>
              <a:rPr lang="en-US" altLang="ko-KR" b="1" dirty="0" err="1">
                <a:latin typeface="맑은 고딕" pitchFamily="50" charset="-127"/>
                <a:ea typeface="맑은 고딕" pitchFamily="50" charset="-127"/>
              </a:rPr>
              <a:t>list.add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("BREAD");</a:t>
            </a:r>
          </a:p>
          <a:p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	 </a:t>
            </a:r>
            <a:r>
              <a:rPr lang="en-US" altLang="ko-KR" b="1" dirty="0" err="1">
                <a:latin typeface="맑은 고딕" pitchFamily="50" charset="-127"/>
                <a:ea typeface="맑은 고딕" pitchFamily="50" charset="-127"/>
              </a:rPr>
              <a:t>list.add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("BUTTER");</a:t>
            </a:r>
          </a:p>
          <a:p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	 </a:t>
            </a:r>
            <a:r>
              <a:rPr lang="en-US" altLang="ko-KR" b="1" dirty="0" err="1">
                <a:solidFill>
                  <a:srgbClr val="2453CA"/>
                </a:solidFill>
                <a:latin typeface="맑은 고딕" pitchFamily="50" charset="-127"/>
                <a:ea typeface="맑은 고딕" pitchFamily="50" charset="-127"/>
              </a:rPr>
              <a:t>list.add</a:t>
            </a:r>
            <a:r>
              <a:rPr lang="en-US" altLang="ko-KR" b="1" dirty="0">
                <a:solidFill>
                  <a:srgbClr val="2453CA"/>
                </a:solidFill>
                <a:latin typeface="맑은 고딕" pitchFamily="50" charset="-127"/>
                <a:ea typeface="맑은 고딕" pitchFamily="50" charset="-127"/>
              </a:rPr>
              <a:t>(1, "APPLE");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b="1" dirty="0">
                <a:solidFill>
                  <a:srgbClr val="339966"/>
                </a:solidFill>
                <a:latin typeface="맑은 고딕" pitchFamily="50" charset="-127"/>
                <a:ea typeface="맑은 고딕" pitchFamily="50" charset="-127"/>
              </a:rPr>
              <a:t>// </a:t>
            </a:r>
            <a:r>
              <a:rPr lang="ko-KR" altLang="en-US" b="1" dirty="0">
                <a:solidFill>
                  <a:srgbClr val="339966"/>
                </a:solidFill>
                <a:latin typeface="맑은 고딕" pitchFamily="50" charset="-127"/>
                <a:ea typeface="맑은 고딕" pitchFamily="50" charset="-127"/>
              </a:rPr>
              <a:t>인덱스 </a:t>
            </a:r>
            <a:r>
              <a:rPr lang="en-US" altLang="ko-KR" b="1" dirty="0">
                <a:solidFill>
                  <a:srgbClr val="339966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b="1" dirty="0">
                <a:solidFill>
                  <a:srgbClr val="339966"/>
                </a:solidFill>
                <a:latin typeface="맑은 고딕" pitchFamily="50" charset="-127"/>
                <a:ea typeface="맑은 고딕" pitchFamily="50" charset="-127"/>
              </a:rPr>
              <a:t>에 “</a:t>
            </a:r>
            <a:r>
              <a:rPr lang="en-US" altLang="ko-KR" b="1" dirty="0">
                <a:solidFill>
                  <a:srgbClr val="339966"/>
                </a:solidFill>
                <a:latin typeface="맑은 고딕" pitchFamily="50" charset="-127"/>
                <a:ea typeface="맑은 고딕" pitchFamily="50" charset="-127"/>
              </a:rPr>
              <a:t>APPLE"</a:t>
            </a:r>
            <a:r>
              <a:rPr lang="ko-KR" altLang="en-US" b="1" dirty="0">
                <a:solidFill>
                  <a:srgbClr val="339966"/>
                </a:solidFill>
                <a:latin typeface="맑은 고딕" pitchFamily="50" charset="-127"/>
                <a:ea typeface="맑은 고딕" pitchFamily="50" charset="-127"/>
              </a:rPr>
              <a:t>을 삽입</a:t>
            </a:r>
          </a:p>
          <a:p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	 </a:t>
            </a:r>
            <a:r>
              <a:rPr lang="en-US" altLang="ko-KR" b="1" dirty="0" err="1">
                <a:solidFill>
                  <a:srgbClr val="2453CA"/>
                </a:solidFill>
                <a:latin typeface="맑은 고딕" pitchFamily="50" charset="-127"/>
                <a:ea typeface="맑은 고딕" pitchFamily="50" charset="-127"/>
              </a:rPr>
              <a:t>list.set</a:t>
            </a:r>
            <a:r>
              <a:rPr lang="en-US" altLang="ko-KR" b="1" dirty="0">
                <a:solidFill>
                  <a:srgbClr val="2453CA"/>
                </a:solidFill>
                <a:latin typeface="맑은 고딕" pitchFamily="50" charset="-127"/>
                <a:ea typeface="맑은 고딕" pitchFamily="50" charset="-127"/>
              </a:rPr>
              <a:t>(2, "GRAPE");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b="1" dirty="0">
                <a:solidFill>
                  <a:srgbClr val="339966"/>
                </a:solidFill>
                <a:latin typeface="맑은 고딕" pitchFamily="50" charset="-127"/>
                <a:ea typeface="맑은 고딕" pitchFamily="50" charset="-127"/>
              </a:rPr>
              <a:t>// </a:t>
            </a:r>
            <a:r>
              <a:rPr lang="ko-KR" altLang="en-US" b="1" dirty="0">
                <a:solidFill>
                  <a:srgbClr val="339966"/>
                </a:solidFill>
                <a:latin typeface="맑은 고딕" pitchFamily="50" charset="-127"/>
                <a:ea typeface="맑은 고딕" pitchFamily="50" charset="-127"/>
              </a:rPr>
              <a:t>인덱스 </a:t>
            </a:r>
            <a:r>
              <a:rPr lang="en-US" altLang="ko-KR" b="1" dirty="0">
                <a:solidFill>
                  <a:srgbClr val="339966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b="1" dirty="0">
                <a:solidFill>
                  <a:srgbClr val="339966"/>
                </a:solidFill>
                <a:latin typeface="맑은 고딕" pitchFamily="50" charset="-127"/>
                <a:ea typeface="맑은 고딕" pitchFamily="50" charset="-127"/>
              </a:rPr>
              <a:t>의 원소를 “</a:t>
            </a:r>
            <a:r>
              <a:rPr lang="en-US" altLang="ko-KR" b="1" dirty="0">
                <a:solidFill>
                  <a:srgbClr val="339966"/>
                </a:solidFill>
                <a:latin typeface="맑은 고딕" pitchFamily="50" charset="-127"/>
                <a:ea typeface="맑은 고딕" pitchFamily="50" charset="-127"/>
              </a:rPr>
              <a:t>GRAPE"</a:t>
            </a:r>
            <a:r>
              <a:rPr lang="ko-KR" altLang="en-US" b="1" dirty="0">
                <a:solidFill>
                  <a:srgbClr val="339966"/>
                </a:solidFill>
                <a:latin typeface="맑은 고딕" pitchFamily="50" charset="-127"/>
                <a:ea typeface="맑은 고딕" pitchFamily="50" charset="-127"/>
              </a:rPr>
              <a:t>로 대체</a:t>
            </a:r>
          </a:p>
          <a:p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	 </a:t>
            </a:r>
            <a:r>
              <a:rPr lang="en-US" altLang="ko-KR" b="1" dirty="0" err="1">
                <a:solidFill>
                  <a:srgbClr val="2453CA"/>
                </a:solidFill>
                <a:latin typeface="맑은 고딕" pitchFamily="50" charset="-127"/>
                <a:ea typeface="맑은 고딕" pitchFamily="50" charset="-127"/>
              </a:rPr>
              <a:t>list.remove</a:t>
            </a:r>
            <a:r>
              <a:rPr lang="en-US" altLang="ko-KR" b="1" dirty="0">
                <a:solidFill>
                  <a:srgbClr val="2453CA"/>
                </a:solidFill>
                <a:latin typeface="맑은 고딕" pitchFamily="50" charset="-127"/>
                <a:ea typeface="맑은 고딕" pitchFamily="50" charset="-127"/>
              </a:rPr>
              <a:t>(3);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b="1" dirty="0">
                <a:solidFill>
                  <a:srgbClr val="339966"/>
                </a:solidFill>
                <a:latin typeface="맑은 고딕" pitchFamily="50" charset="-127"/>
                <a:ea typeface="맑은 고딕" pitchFamily="50" charset="-127"/>
              </a:rPr>
              <a:t>// </a:t>
            </a:r>
            <a:r>
              <a:rPr lang="ko-KR" altLang="en-US" b="1" dirty="0">
                <a:solidFill>
                  <a:srgbClr val="339966"/>
                </a:solidFill>
                <a:latin typeface="맑은 고딕" pitchFamily="50" charset="-127"/>
                <a:ea typeface="맑은 고딕" pitchFamily="50" charset="-127"/>
              </a:rPr>
              <a:t>인덱스 </a:t>
            </a:r>
            <a:r>
              <a:rPr lang="en-US" altLang="ko-KR" b="1" dirty="0">
                <a:solidFill>
                  <a:srgbClr val="339966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b="1" dirty="0">
                <a:solidFill>
                  <a:srgbClr val="339966"/>
                </a:solidFill>
                <a:latin typeface="맑은 고딕" pitchFamily="50" charset="-127"/>
                <a:ea typeface="맑은 고딕" pitchFamily="50" charset="-127"/>
              </a:rPr>
              <a:t>의 원소 제거</a:t>
            </a: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	</a:t>
            </a:r>
            <a:endParaRPr lang="ko-KR" altLang="en-US" b="1" dirty="0">
              <a:solidFill>
                <a:srgbClr val="339966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	 for (</a:t>
            </a:r>
            <a:r>
              <a:rPr lang="en-US" altLang="ko-KR" b="1" dirty="0" err="1">
                <a:latin typeface="맑은 고딕" pitchFamily="50" charset="-127"/>
                <a:ea typeface="맑은 고딕" pitchFamily="50" charset="-127"/>
              </a:rPr>
              <a:t>int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b="1" dirty="0" err="1">
                <a:latin typeface="맑은 고딕" pitchFamily="50" charset="-127"/>
                <a:ea typeface="맑은 고딕" pitchFamily="50" charset="-127"/>
              </a:rPr>
              <a:t>i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 = 0; </a:t>
            </a:r>
            <a:r>
              <a:rPr lang="en-US" altLang="ko-KR" b="1" dirty="0" err="1">
                <a:latin typeface="맑은 고딕" pitchFamily="50" charset="-127"/>
                <a:ea typeface="맑은 고딕" pitchFamily="50" charset="-127"/>
              </a:rPr>
              <a:t>i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 &lt; </a:t>
            </a:r>
            <a:r>
              <a:rPr lang="en-US" altLang="ko-KR" b="1" dirty="0" err="1">
                <a:solidFill>
                  <a:srgbClr val="2453CA"/>
                </a:solidFill>
                <a:latin typeface="맑은 고딕" pitchFamily="50" charset="-127"/>
                <a:ea typeface="맑은 고딕" pitchFamily="50" charset="-127"/>
              </a:rPr>
              <a:t>list.size</a:t>
            </a:r>
            <a:r>
              <a:rPr lang="en-US" altLang="ko-KR" b="1" dirty="0">
                <a:solidFill>
                  <a:srgbClr val="2453CA"/>
                </a:solidFill>
                <a:latin typeface="맑은 고딕" pitchFamily="50" charset="-127"/>
                <a:ea typeface="맑은 고딕" pitchFamily="50" charset="-127"/>
              </a:rPr>
              <a:t>();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b="1" dirty="0" err="1">
                <a:latin typeface="맑은 고딕" pitchFamily="50" charset="-127"/>
                <a:ea typeface="맑은 고딕" pitchFamily="50" charset="-127"/>
              </a:rPr>
              <a:t>i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++) </a:t>
            </a:r>
            <a:r>
              <a:rPr lang="en-US" altLang="ko-KR" b="1" dirty="0">
                <a:solidFill>
                  <a:srgbClr val="339966"/>
                </a:solidFill>
                <a:latin typeface="맑은 고딕" pitchFamily="50" charset="-127"/>
                <a:ea typeface="맑은 고딕" pitchFamily="50" charset="-127"/>
              </a:rPr>
              <a:t>// size()</a:t>
            </a:r>
            <a:r>
              <a:rPr lang="ko-KR" altLang="en-US" b="1" dirty="0">
                <a:solidFill>
                  <a:srgbClr val="339966"/>
                </a:solidFill>
                <a:latin typeface="맑은 고딕" pitchFamily="50" charset="-127"/>
                <a:ea typeface="맑은 고딕" pitchFamily="50" charset="-127"/>
              </a:rPr>
              <a:t>는 원소 개수 반환</a:t>
            </a: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	      </a:t>
            </a:r>
            <a:r>
              <a:rPr lang="en-US" altLang="ko-KR" b="1" dirty="0" err="1">
                <a:latin typeface="맑은 고딕" pitchFamily="50" charset="-127"/>
                <a:ea typeface="맑은 고딕" pitchFamily="50" charset="-127"/>
              </a:rPr>
              <a:t>System.out.println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b="1" dirty="0" err="1">
                <a:solidFill>
                  <a:srgbClr val="2453CA"/>
                </a:solidFill>
                <a:latin typeface="맑은 고딕" pitchFamily="50" charset="-127"/>
                <a:ea typeface="맑은 고딕" pitchFamily="50" charset="-127"/>
              </a:rPr>
              <a:t>list.get</a:t>
            </a:r>
            <a:r>
              <a:rPr lang="en-US" altLang="ko-KR" b="1" dirty="0">
                <a:solidFill>
                  <a:srgbClr val="2453CA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b="1" dirty="0" err="1">
                <a:solidFill>
                  <a:srgbClr val="2453CA"/>
                </a:solidFill>
                <a:latin typeface="맑은 고딕" pitchFamily="50" charset="-127"/>
                <a:ea typeface="맑은 고딕" pitchFamily="50" charset="-127"/>
              </a:rPr>
              <a:t>i</a:t>
            </a:r>
            <a:r>
              <a:rPr lang="en-US" altLang="ko-KR" b="1" dirty="0">
                <a:solidFill>
                  <a:srgbClr val="2453CA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);</a:t>
            </a:r>
            <a:r>
              <a:rPr lang="en-US" altLang="ko-KR" b="1" dirty="0">
                <a:solidFill>
                  <a:srgbClr val="339966"/>
                </a:solidFill>
                <a:latin typeface="맑은 고딕" pitchFamily="50" charset="-127"/>
                <a:ea typeface="맑은 고딕" pitchFamily="50" charset="-127"/>
              </a:rPr>
              <a:t> // get()</a:t>
            </a:r>
            <a:r>
              <a:rPr lang="ko-KR" altLang="en-US" b="1" dirty="0">
                <a:solidFill>
                  <a:srgbClr val="339966"/>
                </a:solidFill>
                <a:latin typeface="맑은 고딕" pitchFamily="50" charset="-127"/>
                <a:ea typeface="맑은 고딕" pitchFamily="50" charset="-127"/>
              </a:rPr>
              <a:t>는 </a:t>
            </a:r>
            <a:r>
              <a:rPr lang="en-US" altLang="ko-KR" b="1" dirty="0" err="1">
                <a:solidFill>
                  <a:srgbClr val="339966"/>
                </a:solidFill>
                <a:latin typeface="맑은 고딕" pitchFamily="50" charset="-127"/>
                <a:ea typeface="맑은 고딕" pitchFamily="50" charset="-127"/>
              </a:rPr>
              <a:t>i</a:t>
            </a:r>
            <a:r>
              <a:rPr lang="ko-KR" altLang="en-US" b="1" dirty="0">
                <a:solidFill>
                  <a:srgbClr val="339966"/>
                </a:solidFill>
                <a:latin typeface="맑은 고딕" pitchFamily="50" charset="-127"/>
                <a:ea typeface="맑은 고딕" pitchFamily="50" charset="-127"/>
              </a:rPr>
              <a:t>번째 위치의 원소 반환</a:t>
            </a: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             </a:t>
            </a:r>
            <a:r>
              <a:rPr lang="en-US" altLang="ko-KR" b="1" dirty="0">
                <a:solidFill>
                  <a:srgbClr val="339966"/>
                </a:solidFill>
                <a:latin typeface="맑은 고딕" pitchFamily="50" charset="-127"/>
                <a:ea typeface="맑은 고딕" pitchFamily="50" charset="-127"/>
              </a:rPr>
              <a:t>//for(String s:list)</a:t>
            </a:r>
          </a:p>
          <a:p>
            <a:r>
              <a:rPr lang="en-US" altLang="ko-KR" b="1" dirty="0">
                <a:solidFill>
                  <a:srgbClr val="339966"/>
                </a:solidFill>
                <a:latin typeface="맑은 고딕" pitchFamily="50" charset="-127"/>
                <a:ea typeface="맑은 고딕" pitchFamily="50" charset="-127"/>
              </a:rPr>
              <a:t>             //           </a:t>
            </a:r>
            <a:r>
              <a:rPr lang="en-US" altLang="ko-KR" b="1" dirty="0" err="1">
                <a:solidFill>
                  <a:srgbClr val="339966"/>
                </a:solidFill>
                <a:latin typeface="맑은 고딕" pitchFamily="50" charset="-127"/>
                <a:ea typeface="맑은 고딕" pitchFamily="50" charset="-127"/>
              </a:rPr>
              <a:t>System.out.println</a:t>
            </a:r>
            <a:r>
              <a:rPr lang="en-US" altLang="ko-KR" b="1" dirty="0">
                <a:solidFill>
                  <a:srgbClr val="339966"/>
                </a:solidFill>
                <a:latin typeface="맑은 고딕" pitchFamily="50" charset="-127"/>
                <a:ea typeface="맑은 고딕" pitchFamily="50" charset="-127"/>
              </a:rPr>
              <a:t>(s)</a:t>
            </a:r>
            <a:endParaRPr lang="ko-KR" altLang="en-US" b="1" dirty="0">
              <a:solidFill>
                <a:srgbClr val="339966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	}}</a:t>
            </a:r>
            <a:endParaRPr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508" y="838000"/>
            <a:ext cx="3379812" cy="1374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3695" y="857734"/>
            <a:ext cx="3437438" cy="13444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3696" y="832446"/>
            <a:ext cx="3515091" cy="13872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9076" y="830953"/>
            <a:ext cx="3509710" cy="1380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4525732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65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/>
              <a:t>배열을 리스트로 변환하기 </a:t>
            </a:r>
          </a:p>
        </p:txBody>
      </p:sp>
      <p:sp>
        <p:nvSpPr>
          <p:cNvPr id="134656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latin typeface="+mn-ea"/>
              </a:rPr>
              <a:t> 일반적인 배열을 리스트로 변환</a:t>
            </a:r>
            <a:endParaRPr lang="en-US" altLang="ko-KR" dirty="0" smtClean="0">
              <a:latin typeface="+mn-ea"/>
            </a:endParaRPr>
          </a:p>
          <a:p>
            <a:pPr lvl="1"/>
            <a:r>
              <a:rPr lang="en-US" altLang="ko-KR" dirty="0" smtClean="0">
                <a:latin typeface="+mn-ea"/>
              </a:rPr>
              <a:t>List&lt;String</a:t>
            </a:r>
            <a:r>
              <a:rPr lang="en-US" altLang="ko-KR" dirty="0">
                <a:latin typeface="+mn-ea"/>
              </a:rPr>
              <a:t>&gt; list = </a:t>
            </a:r>
            <a:r>
              <a:rPr lang="en-US" altLang="ko-KR" dirty="0" err="1">
                <a:latin typeface="+mn-ea"/>
              </a:rPr>
              <a:t>Arrays.asList</a:t>
            </a:r>
            <a:r>
              <a:rPr lang="en-US" altLang="ko-KR" dirty="0">
                <a:latin typeface="+mn-ea"/>
              </a:rPr>
              <a:t>(new String[size</a:t>
            </a:r>
            <a:r>
              <a:rPr lang="en-US" altLang="ko-KR" dirty="0" smtClean="0">
                <a:latin typeface="+mn-ea"/>
              </a:rPr>
              <a:t>]);</a:t>
            </a:r>
          </a:p>
          <a:p>
            <a:pPr lvl="1"/>
            <a:endParaRPr lang="en-US" altLang="ko-KR" dirty="0">
              <a:latin typeface="+mn-ea"/>
            </a:endParaRPr>
          </a:p>
          <a:p>
            <a:r>
              <a:rPr lang="en-US" altLang="ko-KR" dirty="0" smtClean="0">
                <a:latin typeface="+mn-ea"/>
              </a:rPr>
              <a:t> </a:t>
            </a:r>
            <a:r>
              <a:rPr lang="en-US" altLang="ko-KR" dirty="0" err="1" smtClean="0">
                <a:latin typeface="+mn-ea"/>
              </a:rPr>
              <a:t>ArrayList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추가 연산</a:t>
            </a:r>
            <a:endParaRPr lang="en-US" altLang="ko-KR" dirty="0" smtClean="0">
              <a:latin typeface="+mn-ea"/>
            </a:endParaRPr>
          </a:p>
          <a:p>
            <a:pPr lvl="1"/>
            <a:r>
              <a:rPr lang="ko-KR" altLang="en-US" dirty="0" smtClean="0">
                <a:latin typeface="+mn-ea"/>
              </a:rPr>
              <a:t>특정 데이터의 위치 반환 </a:t>
            </a:r>
            <a:r>
              <a:rPr lang="en-US" altLang="ko-KR" dirty="0" smtClean="0">
                <a:latin typeface="+mn-ea"/>
              </a:rPr>
              <a:t>- </a:t>
            </a:r>
            <a:r>
              <a:rPr lang="en-US" altLang="ko-KR" dirty="0" err="1" smtClean="0">
                <a:latin typeface="+mn-ea"/>
              </a:rPr>
              <a:t>intdexOf</a:t>
            </a:r>
            <a:r>
              <a:rPr lang="en-US" altLang="ko-KR" dirty="0" smtClean="0">
                <a:latin typeface="+mn-ea"/>
              </a:rPr>
              <a:t>()</a:t>
            </a:r>
          </a:p>
          <a:p>
            <a:pPr lvl="1"/>
            <a:r>
              <a:rPr lang="ko-KR" altLang="en-US" dirty="0" smtClean="0">
                <a:latin typeface="+mn-ea"/>
              </a:rPr>
              <a:t>동일한 데이터의 경우 맨 처음에 있는 데이터 위치 반환</a:t>
            </a:r>
            <a:endParaRPr lang="en-US" altLang="ko-KR" dirty="0" smtClean="0">
              <a:latin typeface="+mn-ea"/>
            </a:endParaRPr>
          </a:p>
          <a:p>
            <a:pPr marL="457200" lvl="1" indent="0">
              <a:buNone/>
            </a:pPr>
            <a:r>
              <a:rPr lang="en-US" altLang="ko-KR" dirty="0" smtClean="0">
                <a:latin typeface="+mn-ea"/>
              </a:rPr>
              <a:t>   </a:t>
            </a:r>
            <a:r>
              <a:rPr lang="en-US" altLang="ko-KR" dirty="0" err="1" smtClean="0">
                <a:latin typeface="+mn-ea"/>
              </a:rPr>
              <a:t>int</a:t>
            </a:r>
            <a:r>
              <a:rPr lang="en-US" altLang="ko-KR" dirty="0" smtClean="0">
                <a:latin typeface="+mn-ea"/>
              </a:rPr>
              <a:t> index = </a:t>
            </a:r>
            <a:r>
              <a:rPr lang="en-US" altLang="ko-KR" dirty="0" err="1" smtClean="0">
                <a:latin typeface="+mn-ea"/>
              </a:rPr>
              <a:t>list.indexOf</a:t>
            </a:r>
            <a:r>
              <a:rPr lang="en-US" altLang="ko-KR" dirty="0" smtClean="0">
                <a:latin typeface="+mn-ea"/>
              </a:rPr>
              <a:t>(“APPLE”);  </a:t>
            </a:r>
          </a:p>
          <a:p>
            <a:pPr marL="457200" lvl="1" indent="0">
              <a:buNone/>
            </a:pPr>
            <a:endParaRPr lang="en-US" altLang="ko-KR" dirty="0" smtClean="0">
              <a:latin typeface="+mn-ea"/>
            </a:endParaRPr>
          </a:p>
          <a:p>
            <a:pPr lvl="1"/>
            <a:r>
              <a:rPr lang="ko-KR" altLang="en-US" dirty="0" smtClean="0">
                <a:latin typeface="+mn-ea"/>
              </a:rPr>
              <a:t>반대 방향으로 검색 </a:t>
            </a:r>
            <a:r>
              <a:rPr lang="en-US" altLang="ko-KR" dirty="0" smtClean="0">
                <a:latin typeface="+mn-ea"/>
              </a:rPr>
              <a:t>- </a:t>
            </a:r>
            <a:r>
              <a:rPr lang="en-US" altLang="ko-KR" dirty="0" err="1" smtClean="0">
                <a:latin typeface="+mn-ea"/>
              </a:rPr>
              <a:t>lastIndexOf</a:t>
            </a:r>
            <a:r>
              <a:rPr lang="en-US" altLang="ko-KR" dirty="0" smtClean="0">
                <a:latin typeface="+mn-ea"/>
              </a:rPr>
              <a:t>()</a:t>
            </a:r>
          </a:p>
          <a:p>
            <a:pPr marL="457200" lvl="1" indent="0">
              <a:buNone/>
            </a:pPr>
            <a:r>
              <a:rPr lang="en-US" altLang="ko-KR" dirty="0" smtClean="0">
                <a:latin typeface="+mn-ea"/>
              </a:rPr>
              <a:t>   </a:t>
            </a:r>
            <a:r>
              <a:rPr lang="en-US" altLang="ko-KR" dirty="0" err="1" smtClean="0">
                <a:latin typeface="+mn-ea"/>
              </a:rPr>
              <a:t>int</a:t>
            </a:r>
            <a:r>
              <a:rPr lang="ko-KR" altLang="en-US" dirty="0" smtClean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index = </a:t>
            </a:r>
            <a:r>
              <a:rPr lang="en-US" altLang="ko-KR" dirty="0" err="1" smtClean="0">
                <a:latin typeface="+mn-ea"/>
              </a:rPr>
              <a:t>list.lastIndexOf</a:t>
            </a:r>
            <a:r>
              <a:rPr lang="en-US" altLang="ko-KR" dirty="0" smtClean="0">
                <a:latin typeface="+mn-ea"/>
              </a:rPr>
              <a:t>(“MILK”);</a:t>
            </a:r>
            <a:endParaRPr lang="en-US" altLang="ko-KR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98886-979C-4826-8809-BCF08B6FF41C}" type="slidenum">
              <a:rPr lang="en-US" altLang="ko-KR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381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>
                <a:latin typeface="+mn-ea"/>
              </a:rPr>
              <a:t>배열을 리스트로 변환 </a:t>
            </a:r>
            <a:r>
              <a:rPr lang="ko-KR" altLang="en-US" dirty="0" smtClean="0"/>
              <a:t>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79277" y="964277"/>
            <a:ext cx="10500698" cy="4821382"/>
          </a:xfrm>
          <a:ln w="31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altLang="ko-KR" sz="2000" dirty="0">
                <a:latin typeface="+mn-ea"/>
              </a:rPr>
              <a:t> import </a:t>
            </a:r>
            <a:r>
              <a:rPr lang="en-US" altLang="ko-KR" sz="2000" dirty="0" err="1">
                <a:latin typeface="+mn-ea"/>
              </a:rPr>
              <a:t>java.util</a:t>
            </a:r>
            <a:r>
              <a:rPr lang="en-US" altLang="ko-KR" sz="2000" dirty="0">
                <a:latin typeface="+mn-ea"/>
              </a:rPr>
              <a:t>.*;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altLang="ko-KR" sz="2000" dirty="0">
                <a:latin typeface="+mn-ea"/>
              </a:rPr>
              <a:t> public class </a:t>
            </a:r>
            <a:r>
              <a:rPr lang="en-US" altLang="ko-KR" sz="2000" dirty="0" err="1">
                <a:latin typeface="+mn-ea"/>
              </a:rPr>
              <a:t>ArraysAsListExample</a:t>
            </a:r>
            <a:r>
              <a:rPr lang="en-US" altLang="ko-KR" sz="2000" dirty="0">
                <a:latin typeface="+mn-ea"/>
              </a:rPr>
              <a:t> {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altLang="ko-KR" sz="2000" dirty="0">
                <a:latin typeface="+mn-ea"/>
              </a:rPr>
              <a:t>	public static void main(String[] </a:t>
            </a:r>
            <a:r>
              <a:rPr lang="en-US" altLang="ko-KR" sz="2000" dirty="0" err="1">
                <a:latin typeface="+mn-ea"/>
              </a:rPr>
              <a:t>args</a:t>
            </a:r>
            <a:r>
              <a:rPr lang="en-US" altLang="ko-KR" sz="2000" dirty="0">
                <a:latin typeface="+mn-ea"/>
              </a:rPr>
              <a:t>) {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altLang="ko-KR" sz="2000" dirty="0">
                <a:latin typeface="+mn-ea"/>
              </a:rPr>
              <a:t>		List&lt;String&gt; list1 = </a:t>
            </a:r>
            <a:r>
              <a:rPr lang="en-US" altLang="ko-KR" sz="2000" dirty="0" err="1">
                <a:solidFill>
                  <a:srgbClr val="7030A0"/>
                </a:solidFill>
                <a:latin typeface="+mn-ea"/>
              </a:rPr>
              <a:t>Arrays.asList</a:t>
            </a:r>
            <a:r>
              <a:rPr lang="en-US" altLang="ko-KR" sz="2000" dirty="0">
                <a:solidFill>
                  <a:srgbClr val="7030A0"/>
                </a:solidFill>
                <a:latin typeface="+mn-ea"/>
              </a:rPr>
              <a:t>("</a:t>
            </a:r>
            <a:r>
              <a:rPr lang="ko-KR" altLang="en-US" sz="2000" dirty="0">
                <a:solidFill>
                  <a:srgbClr val="7030A0"/>
                </a:solidFill>
                <a:latin typeface="+mn-ea"/>
              </a:rPr>
              <a:t>홍길동</a:t>
            </a:r>
            <a:r>
              <a:rPr lang="en-US" altLang="ko-KR" sz="2000" dirty="0">
                <a:solidFill>
                  <a:srgbClr val="7030A0"/>
                </a:solidFill>
                <a:latin typeface="+mn-ea"/>
              </a:rPr>
              <a:t>", "</a:t>
            </a:r>
            <a:r>
              <a:rPr lang="ko-KR" altLang="en-US" sz="2000" dirty="0" err="1">
                <a:solidFill>
                  <a:srgbClr val="7030A0"/>
                </a:solidFill>
                <a:latin typeface="+mn-ea"/>
              </a:rPr>
              <a:t>신용권</a:t>
            </a:r>
            <a:r>
              <a:rPr lang="en-US" altLang="ko-KR" sz="2000" dirty="0">
                <a:solidFill>
                  <a:srgbClr val="7030A0"/>
                </a:solidFill>
                <a:latin typeface="+mn-ea"/>
              </a:rPr>
              <a:t>", "</a:t>
            </a:r>
            <a:r>
              <a:rPr lang="ko-KR" altLang="en-US" sz="2000" dirty="0" err="1">
                <a:solidFill>
                  <a:srgbClr val="7030A0"/>
                </a:solidFill>
                <a:latin typeface="+mn-ea"/>
              </a:rPr>
              <a:t>감자바</a:t>
            </a:r>
            <a:r>
              <a:rPr lang="en-US" altLang="ko-KR" sz="2000" dirty="0">
                <a:solidFill>
                  <a:srgbClr val="7030A0"/>
                </a:solidFill>
                <a:latin typeface="+mn-ea"/>
              </a:rPr>
              <a:t>");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altLang="ko-KR" sz="2000" dirty="0">
                <a:latin typeface="+mn-ea"/>
              </a:rPr>
              <a:t>		for(String name: list1) {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altLang="ko-KR" sz="2000" dirty="0">
                <a:latin typeface="+mn-ea"/>
              </a:rPr>
              <a:t>			</a:t>
            </a:r>
            <a:r>
              <a:rPr lang="en-US" altLang="ko-KR" sz="2000" dirty="0" err="1">
                <a:latin typeface="+mn-ea"/>
              </a:rPr>
              <a:t>System.out.println</a:t>
            </a:r>
            <a:r>
              <a:rPr lang="en-US" altLang="ko-KR" sz="2000" dirty="0">
                <a:latin typeface="+mn-ea"/>
              </a:rPr>
              <a:t>(name);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altLang="ko-KR" sz="2000" dirty="0">
                <a:latin typeface="+mn-ea"/>
              </a:rPr>
              <a:t>		}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altLang="ko-KR" sz="2000" dirty="0">
                <a:latin typeface="+mn-ea"/>
              </a:rPr>
              <a:t>		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altLang="ko-KR" sz="2000" dirty="0">
                <a:latin typeface="+mn-ea"/>
              </a:rPr>
              <a:t>		List&lt;Integer&gt; list2 = </a:t>
            </a:r>
            <a:r>
              <a:rPr lang="en-US" altLang="ko-KR" sz="2000" dirty="0" err="1">
                <a:solidFill>
                  <a:srgbClr val="7030A0"/>
                </a:solidFill>
                <a:latin typeface="+mn-ea"/>
              </a:rPr>
              <a:t>Arrays.asList</a:t>
            </a:r>
            <a:r>
              <a:rPr lang="en-US" altLang="ko-KR" sz="2000" dirty="0">
                <a:solidFill>
                  <a:srgbClr val="7030A0"/>
                </a:solidFill>
                <a:latin typeface="+mn-ea"/>
              </a:rPr>
              <a:t>(1, 2, 3);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altLang="ko-KR" sz="2000" dirty="0">
                <a:latin typeface="+mn-ea"/>
              </a:rPr>
              <a:t>		for(</a:t>
            </a:r>
            <a:r>
              <a:rPr lang="en-US" altLang="ko-KR" sz="2000" dirty="0" err="1">
                <a:latin typeface="+mn-ea"/>
              </a:rPr>
              <a:t>int</a:t>
            </a:r>
            <a:r>
              <a:rPr lang="en-US" altLang="ko-KR" sz="2000" dirty="0">
                <a:latin typeface="+mn-ea"/>
              </a:rPr>
              <a:t> value : list2) {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altLang="ko-KR" sz="2000" dirty="0">
                <a:latin typeface="+mn-ea"/>
              </a:rPr>
              <a:t>			</a:t>
            </a:r>
            <a:r>
              <a:rPr lang="en-US" altLang="ko-KR" sz="2000" dirty="0" err="1">
                <a:latin typeface="+mn-ea"/>
              </a:rPr>
              <a:t>System.out.println</a:t>
            </a:r>
            <a:r>
              <a:rPr lang="en-US" altLang="ko-KR" sz="2000" dirty="0">
                <a:latin typeface="+mn-ea"/>
              </a:rPr>
              <a:t>(value);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altLang="ko-KR" sz="2000" dirty="0">
                <a:latin typeface="+mn-ea"/>
              </a:rPr>
              <a:t>		}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altLang="ko-KR" sz="2000" dirty="0">
                <a:latin typeface="+mn-ea"/>
              </a:rPr>
              <a:t>	}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altLang="ko-KR" sz="2000" dirty="0">
                <a:latin typeface="+mn-ea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endParaRPr lang="ko-KR" altLang="en-US" sz="2000" dirty="0">
              <a:latin typeface="+mn-ea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D98886-979C-4826-8809-BCF08B6FF41C}" type="slidenum">
              <a:rPr lang="ko-KR" altLang="en-US" smtClean="0"/>
              <a:pPr>
                <a:defRPr/>
              </a:pPr>
              <a:t>33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61621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반복자</a:t>
            </a:r>
          </a:p>
        </p:txBody>
      </p:sp>
      <p:sp>
        <p:nvSpPr>
          <p:cNvPr id="15462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 반복자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dirty="0" err="1">
                <a:latin typeface="맑은 고딕" pitchFamily="50" charset="-127"/>
                <a:ea typeface="맑은 고딕" pitchFamily="50" charset="-127"/>
              </a:rPr>
              <a:t>iterator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):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반복자는 컬렉션의 원소들을 하나씩 처리하는데 사용</a:t>
            </a:r>
          </a:p>
          <a:p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 반복자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보다는 향상된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for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문을 사용하는 것이 편리</a:t>
            </a:r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D1EF0-18FA-4BF6-8413-F5ECD4FCF9AE}" type="slidenum">
              <a:rPr lang="ko-KR" altLang="en-US" smtClean="0"/>
              <a:pPr/>
              <a:t>34</a:t>
            </a:fld>
            <a:endParaRPr lang="en-US" altLang="ko-KR"/>
          </a:p>
        </p:txBody>
      </p:sp>
      <p:grpSp>
        <p:nvGrpSpPr>
          <p:cNvPr id="2" name="그룹 11"/>
          <p:cNvGrpSpPr/>
          <p:nvPr/>
        </p:nvGrpSpPr>
        <p:grpSpPr>
          <a:xfrm>
            <a:off x="2333124" y="1942624"/>
            <a:ext cx="6862496" cy="4259310"/>
            <a:chOff x="1115616" y="2348880"/>
            <a:chExt cx="6576158" cy="4032250"/>
          </a:xfrm>
        </p:grpSpPr>
        <p:grpSp>
          <p:nvGrpSpPr>
            <p:cNvPr id="3" name="Group 7"/>
            <p:cNvGrpSpPr>
              <a:grpSpLocks/>
            </p:cNvGrpSpPr>
            <p:nvPr/>
          </p:nvGrpSpPr>
          <p:grpSpPr bwMode="auto">
            <a:xfrm>
              <a:off x="1115616" y="2348880"/>
              <a:ext cx="6121400" cy="4032250"/>
              <a:chOff x="431" y="1298"/>
              <a:chExt cx="3856" cy="2540"/>
            </a:xfrm>
          </p:grpSpPr>
          <p:pic>
            <p:nvPicPr>
              <p:cNvPr id="154628" name="Picture 4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 r="26575" b="2714"/>
              <a:stretch>
                <a:fillRect/>
              </a:stretch>
            </p:blipFill>
            <p:spPr bwMode="auto">
              <a:xfrm>
                <a:off x="431" y="1298"/>
                <a:ext cx="3856" cy="2540"/>
              </a:xfrm>
              <a:prstGeom prst="rect">
                <a:avLst/>
              </a:prstGeom>
              <a:ln>
                <a:noFill/>
              </a:ln>
              <a:effectLst/>
            </p:spPr>
          </p:pic>
          <p:sp>
            <p:nvSpPr>
              <p:cNvPr id="154630" name="Text Box 6"/>
              <p:cNvSpPr txBox="1">
                <a:spLocks noChangeArrowheads="1"/>
              </p:cNvSpPr>
              <p:nvPr/>
            </p:nvSpPr>
            <p:spPr bwMode="auto">
              <a:xfrm>
                <a:off x="2232" y="3468"/>
                <a:ext cx="1912" cy="1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ko-KR" sz="1400" b="1" dirty="0">
                    <a:solidFill>
                      <a:srgbClr val="339966"/>
                    </a:solidFill>
                    <a:latin typeface="+mn-ea"/>
                  </a:rPr>
                  <a:t>//</a:t>
                </a:r>
                <a:r>
                  <a:rPr lang="en-US" altLang="ko-KR" sz="1400" b="1" dirty="0" err="1">
                    <a:solidFill>
                      <a:srgbClr val="339966"/>
                    </a:solidFill>
                    <a:latin typeface="+mn-ea"/>
                  </a:rPr>
                  <a:t>e.remove</a:t>
                </a:r>
                <a:r>
                  <a:rPr lang="en-US" altLang="ko-KR" sz="1400" b="1" dirty="0">
                    <a:solidFill>
                      <a:srgbClr val="339966"/>
                    </a:solidFill>
                    <a:latin typeface="+mn-ea"/>
                  </a:rPr>
                  <a:t>(); </a:t>
                </a:r>
                <a:r>
                  <a:rPr lang="ko-KR" altLang="en-US" sz="1400" b="1" dirty="0">
                    <a:solidFill>
                      <a:srgbClr val="339966"/>
                    </a:solidFill>
                    <a:latin typeface="+mn-ea"/>
                  </a:rPr>
                  <a:t>최근 방문한 원소 삭제</a:t>
                </a:r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3131840" y="4829810"/>
              <a:ext cx="4559934" cy="305937"/>
            </a:xfrm>
            <a:prstGeom prst="rect">
              <a:avLst/>
            </a:prstGeom>
            <a:ln w="9525"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ko-KR" sz="1500" b="1" dirty="0">
                  <a:solidFill>
                    <a:srgbClr val="00B050"/>
                  </a:solidFill>
                  <a:latin typeface="+mn-ea"/>
                </a:rPr>
                <a:t>// </a:t>
              </a:r>
              <a:r>
                <a:rPr lang="en-US" altLang="ko-KR" sz="1500" b="1" dirty="0" err="1">
                  <a:solidFill>
                    <a:srgbClr val="00B050"/>
                  </a:solidFill>
                  <a:latin typeface="+mn-ea"/>
                </a:rPr>
                <a:t>hasNext</a:t>
              </a:r>
              <a:r>
                <a:rPr lang="en-US" altLang="ko-KR" sz="1500" b="1" dirty="0">
                  <a:solidFill>
                    <a:srgbClr val="00B050"/>
                  </a:solidFill>
                  <a:latin typeface="+mn-ea"/>
                </a:rPr>
                <a:t>(), </a:t>
              </a:r>
              <a:r>
                <a:rPr lang="ko-KR" altLang="en-US" sz="1500" b="1" dirty="0">
                  <a:solidFill>
                    <a:srgbClr val="00B050"/>
                  </a:solidFill>
                  <a:latin typeface="+mn-ea"/>
                </a:rPr>
                <a:t>방문하지 않은 원소가 있으면 </a:t>
              </a:r>
              <a:r>
                <a:rPr lang="en-US" altLang="ko-KR" sz="1500" b="1" dirty="0">
                  <a:solidFill>
                    <a:srgbClr val="00B050"/>
                  </a:solidFill>
                  <a:latin typeface="+mn-ea"/>
                </a:rPr>
                <a:t>true</a:t>
              </a:r>
              <a:r>
                <a:rPr lang="ko-KR" altLang="en-US" sz="1500" b="1" dirty="0">
                  <a:solidFill>
                    <a:srgbClr val="00B050"/>
                  </a:solidFill>
                  <a:latin typeface="+mn-ea"/>
                </a:rPr>
                <a:t>반환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569412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 smtClean="0">
                <a:latin typeface="+mn-ea"/>
                <a:ea typeface="+mn-ea"/>
              </a:rPr>
              <a:t>LinkedList</a:t>
            </a:r>
            <a:r>
              <a:rPr lang="en-US" altLang="ko-KR" dirty="0" smtClean="0">
                <a:latin typeface="+mn-ea"/>
                <a:ea typeface="+mn-ea"/>
              </a:rPr>
              <a:t> </a:t>
            </a:r>
            <a:endParaRPr lang="ko-KR" altLang="en-US" dirty="0" smtClean="0">
              <a:latin typeface="+mn-ea"/>
              <a:ea typeface="+mn-ea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D1EF0-18FA-4BF6-8413-F5ECD4FCF9AE}" type="slidenum">
              <a:rPr lang="ko-KR" altLang="en-US" smtClean="0"/>
              <a:pPr/>
              <a:t>35</a:t>
            </a:fld>
            <a:endParaRPr lang="en-US" altLang="ko-KR"/>
          </a:p>
        </p:txBody>
      </p:sp>
      <p:sp>
        <p:nvSpPr>
          <p:cNvPr id="156676" name="Text Box 4"/>
          <p:cNvSpPr txBox="1">
            <a:spLocks noChangeArrowheads="1"/>
          </p:cNvSpPr>
          <p:nvPr/>
        </p:nvSpPr>
        <p:spPr bwMode="auto">
          <a:xfrm>
            <a:off x="1668546" y="940463"/>
            <a:ext cx="8662949" cy="5595891"/>
          </a:xfrm>
          <a:prstGeom prst="rect">
            <a:avLst/>
          </a:prstGeom>
          <a:ln w="3175">
            <a:solidFill>
              <a:schemeClr val="accent1">
                <a:lumMod val="40000"/>
                <a:lumOff val="60000"/>
              </a:schemeClr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import </a:t>
            </a:r>
            <a:r>
              <a:rPr lang="en-US" altLang="ko-KR" sz="2000" dirty="0" err="1">
                <a:latin typeface="맑은 고딕" pitchFamily="50" charset="-127"/>
                <a:ea typeface="맑은 고딕" pitchFamily="50" charset="-127"/>
              </a:rPr>
              <a:t>java.util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.*;</a:t>
            </a:r>
          </a:p>
          <a:p>
            <a:pPr>
              <a:lnSpc>
                <a:spcPct val="120000"/>
              </a:lnSpc>
            </a:pP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public class </a:t>
            </a:r>
            <a:r>
              <a:rPr lang="en-US" altLang="ko-KR" sz="2000" dirty="0" err="1">
                <a:latin typeface="맑은 고딕" pitchFamily="50" charset="-127"/>
                <a:ea typeface="맑은 고딕" pitchFamily="50" charset="-127"/>
              </a:rPr>
              <a:t>LinkedListTest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 {</a:t>
            </a:r>
          </a:p>
          <a:p>
            <a:pPr>
              <a:lnSpc>
                <a:spcPct val="120000"/>
              </a:lnSpc>
            </a:pP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	public static void main(String </a:t>
            </a:r>
            <a:r>
              <a:rPr lang="en-US" altLang="ko-KR" sz="2000" dirty="0" err="1">
                <a:latin typeface="맑은 고딕" pitchFamily="50" charset="-127"/>
                <a:ea typeface="맑은 고딕" pitchFamily="50" charset="-127"/>
              </a:rPr>
              <a:t>args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[]) {</a:t>
            </a:r>
          </a:p>
          <a:p>
            <a:pPr>
              <a:lnSpc>
                <a:spcPct val="120000"/>
              </a:lnSpc>
            </a:pP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		</a:t>
            </a:r>
            <a:r>
              <a:rPr lang="en-US" altLang="ko-KR" sz="2000" dirty="0" err="1">
                <a:latin typeface="맑은 고딕" pitchFamily="50" charset="-127"/>
                <a:ea typeface="맑은 고딕" pitchFamily="50" charset="-127"/>
              </a:rPr>
              <a:t>LinkedList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&lt;String&gt; list = new </a:t>
            </a:r>
            <a:r>
              <a:rPr lang="en-US" altLang="ko-KR" sz="2000" dirty="0" err="1">
                <a:latin typeface="맑은 고딕" pitchFamily="50" charset="-127"/>
                <a:ea typeface="맑은 고딕" pitchFamily="50" charset="-127"/>
              </a:rPr>
              <a:t>LinkedList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&lt;String&gt;();</a:t>
            </a:r>
          </a:p>
          <a:p>
            <a:pPr>
              <a:lnSpc>
                <a:spcPct val="120000"/>
              </a:lnSpc>
            </a:pP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		</a:t>
            </a:r>
            <a:r>
              <a:rPr lang="en-US" altLang="ko-KR" sz="2000" dirty="0" err="1">
                <a:latin typeface="맑은 고딕" pitchFamily="50" charset="-127"/>
                <a:ea typeface="맑은 고딕" pitchFamily="50" charset="-127"/>
              </a:rPr>
              <a:t>list.add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("MILK");</a:t>
            </a:r>
          </a:p>
          <a:p>
            <a:pPr>
              <a:lnSpc>
                <a:spcPct val="120000"/>
              </a:lnSpc>
            </a:pP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		</a:t>
            </a:r>
            <a:r>
              <a:rPr lang="en-US" altLang="ko-KR" sz="2000" dirty="0" err="1">
                <a:latin typeface="맑은 고딕" pitchFamily="50" charset="-127"/>
                <a:ea typeface="맑은 고딕" pitchFamily="50" charset="-127"/>
              </a:rPr>
              <a:t>list.add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("BREAD");</a:t>
            </a:r>
          </a:p>
          <a:p>
            <a:pPr>
              <a:lnSpc>
                <a:spcPct val="120000"/>
              </a:lnSpc>
            </a:pP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		</a:t>
            </a:r>
            <a:r>
              <a:rPr lang="en-US" altLang="ko-KR" sz="2000" dirty="0" err="1">
                <a:latin typeface="맑은 고딕" pitchFamily="50" charset="-127"/>
                <a:ea typeface="맑은 고딕" pitchFamily="50" charset="-127"/>
              </a:rPr>
              <a:t>list.add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("BUTTER");</a:t>
            </a:r>
          </a:p>
          <a:p>
            <a:pPr>
              <a:lnSpc>
                <a:spcPct val="120000"/>
              </a:lnSpc>
            </a:pP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		</a:t>
            </a:r>
            <a:r>
              <a:rPr lang="en-US" altLang="ko-KR" sz="2000" dirty="0" err="1">
                <a:latin typeface="맑은 고딕" pitchFamily="50" charset="-127"/>
                <a:ea typeface="맑은 고딕" pitchFamily="50" charset="-127"/>
              </a:rPr>
              <a:t>list.add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(1, "APPLE"); // 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인덱스 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에 “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APPLE"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을 삽입</a:t>
            </a:r>
          </a:p>
          <a:p>
            <a:pPr>
              <a:lnSpc>
                <a:spcPct val="120000"/>
              </a:lnSpc>
            </a:pP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		</a:t>
            </a:r>
            <a:r>
              <a:rPr lang="en-US" altLang="ko-KR" sz="2000" dirty="0" err="1">
                <a:latin typeface="맑은 고딕" pitchFamily="50" charset="-127"/>
                <a:ea typeface="맑은 고딕" pitchFamily="50" charset="-127"/>
              </a:rPr>
              <a:t>list.set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(2, "GRAPE"); // 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인덱스 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의 원소를 “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GRAPE"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로 대체</a:t>
            </a:r>
          </a:p>
          <a:p>
            <a:pPr>
              <a:lnSpc>
                <a:spcPct val="120000"/>
              </a:lnSpc>
            </a:pP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		</a:t>
            </a:r>
            <a:r>
              <a:rPr lang="en-US" altLang="ko-KR" sz="2000" dirty="0" err="1">
                <a:latin typeface="맑은 고딕" pitchFamily="50" charset="-127"/>
                <a:ea typeface="맑은 고딕" pitchFamily="50" charset="-127"/>
              </a:rPr>
              <a:t>list.remove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(3); // 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인덱스 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의 원소를 삭제한다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		for (</a:t>
            </a:r>
            <a:r>
              <a:rPr lang="en-US" altLang="ko-KR" sz="2000" dirty="0" err="1">
                <a:latin typeface="맑은 고딕" pitchFamily="50" charset="-127"/>
                <a:ea typeface="맑은 고딕" pitchFamily="50" charset="-127"/>
              </a:rPr>
              <a:t>int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000" dirty="0" err="1">
                <a:latin typeface="맑은 고딕" pitchFamily="50" charset="-127"/>
                <a:ea typeface="맑은 고딕" pitchFamily="50" charset="-127"/>
              </a:rPr>
              <a:t>i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 = 0; </a:t>
            </a:r>
            <a:r>
              <a:rPr lang="en-US" altLang="ko-KR" sz="2000" dirty="0" err="1">
                <a:latin typeface="맑은 고딕" pitchFamily="50" charset="-127"/>
                <a:ea typeface="맑은 고딕" pitchFamily="50" charset="-127"/>
              </a:rPr>
              <a:t>i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 &lt; </a:t>
            </a:r>
            <a:r>
              <a:rPr lang="en-US" altLang="ko-KR" sz="2000" dirty="0" err="1">
                <a:latin typeface="맑은 고딕" pitchFamily="50" charset="-127"/>
                <a:ea typeface="맑은 고딕" pitchFamily="50" charset="-127"/>
              </a:rPr>
              <a:t>list.size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(); </a:t>
            </a:r>
            <a:r>
              <a:rPr lang="en-US" altLang="ko-KR" sz="2000" dirty="0" err="1">
                <a:latin typeface="맑은 고딕" pitchFamily="50" charset="-127"/>
                <a:ea typeface="맑은 고딕" pitchFamily="50" charset="-127"/>
              </a:rPr>
              <a:t>i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++)</a:t>
            </a:r>
          </a:p>
          <a:p>
            <a:pPr>
              <a:lnSpc>
                <a:spcPct val="120000"/>
              </a:lnSpc>
            </a:pP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			</a:t>
            </a:r>
            <a:r>
              <a:rPr lang="en-US" altLang="ko-KR" sz="2000" dirty="0" err="1">
                <a:latin typeface="맑은 고딕" pitchFamily="50" charset="-127"/>
                <a:ea typeface="맑은 고딕" pitchFamily="50" charset="-127"/>
              </a:rPr>
              <a:t>System.out.println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2000" dirty="0" err="1">
                <a:latin typeface="맑은 고딕" pitchFamily="50" charset="-127"/>
                <a:ea typeface="맑은 고딕" pitchFamily="50" charset="-127"/>
              </a:rPr>
              <a:t>list.get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2000" dirty="0" err="1">
                <a:latin typeface="맑은 고딕" pitchFamily="50" charset="-127"/>
                <a:ea typeface="맑은 고딕" pitchFamily="50" charset="-127"/>
              </a:rPr>
              <a:t>i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));</a:t>
            </a:r>
          </a:p>
          <a:p>
            <a:pPr>
              <a:lnSpc>
                <a:spcPct val="120000"/>
              </a:lnSpc>
            </a:pP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	}</a:t>
            </a:r>
          </a:p>
          <a:p>
            <a:pPr>
              <a:lnSpc>
                <a:spcPct val="120000"/>
              </a:lnSpc>
            </a:pP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}</a:t>
            </a:r>
            <a:endParaRPr lang="ko-KR" altLang="en-US" sz="2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/>
          <a:srcRect l="910" r="87693"/>
          <a:stretch>
            <a:fillRect/>
          </a:stretch>
        </p:blipFill>
        <p:spPr bwMode="auto">
          <a:xfrm>
            <a:off x="1957224" y="2286430"/>
            <a:ext cx="1150070" cy="1549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080548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874" y="1383399"/>
            <a:ext cx="4354521" cy="2523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>
                <a:latin typeface="+mn-ea"/>
                <a:ea typeface="+mn-ea"/>
              </a:rPr>
              <a:t>Set </a:t>
            </a:r>
            <a:r>
              <a:rPr lang="ko-KR" altLang="en-US" dirty="0" smtClean="0">
                <a:latin typeface="+mn-ea"/>
                <a:ea typeface="+mn-ea"/>
              </a:rPr>
              <a:t>컬렉션</a:t>
            </a:r>
          </a:p>
        </p:txBody>
      </p:sp>
      <p:sp>
        <p:nvSpPr>
          <p:cNvPr id="1536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+mn-ea"/>
              </a:rPr>
              <a:t> Set </a:t>
            </a:r>
            <a:r>
              <a:rPr lang="ko-KR" altLang="en-US" dirty="0" smtClean="0">
                <a:latin typeface="+mn-ea"/>
              </a:rPr>
              <a:t>컬렉션의 특징 및 주요 </a:t>
            </a:r>
            <a:r>
              <a:rPr lang="ko-KR" altLang="en-US" dirty="0" err="1" smtClean="0">
                <a:latin typeface="+mn-ea"/>
              </a:rPr>
              <a:t>메소드</a:t>
            </a:r>
            <a:endParaRPr lang="en-US" altLang="ko-KR" dirty="0" smtClean="0">
              <a:latin typeface="+mn-ea"/>
            </a:endParaRPr>
          </a:p>
          <a:p>
            <a:pPr lvl="1"/>
            <a:r>
              <a:rPr lang="ko-KR" altLang="en-US" dirty="0" smtClean="0">
                <a:latin typeface="+mn-ea"/>
              </a:rPr>
              <a:t>특징</a:t>
            </a:r>
            <a:endParaRPr lang="en-US" altLang="ko-KR" dirty="0" smtClean="0">
              <a:latin typeface="+mn-ea"/>
            </a:endParaRPr>
          </a:p>
          <a:p>
            <a:pPr lvl="2"/>
            <a:r>
              <a:rPr lang="ko-KR" altLang="en-US" dirty="0" smtClean="0">
                <a:latin typeface="+mn-ea"/>
              </a:rPr>
              <a:t>수학의 집합에 비유</a:t>
            </a:r>
            <a:endParaRPr lang="en-US" altLang="ko-KR" dirty="0" smtClean="0">
              <a:latin typeface="+mn-ea"/>
            </a:endParaRPr>
          </a:p>
          <a:p>
            <a:pPr lvl="2"/>
            <a:r>
              <a:rPr lang="ko-KR" altLang="en-US" dirty="0" smtClean="0">
                <a:latin typeface="+mn-ea"/>
              </a:rPr>
              <a:t>저장 순서가 유지되지 않음</a:t>
            </a:r>
            <a:endParaRPr lang="en-US" altLang="ko-KR" dirty="0" smtClean="0">
              <a:latin typeface="+mn-ea"/>
            </a:endParaRPr>
          </a:p>
          <a:p>
            <a:pPr lvl="2"/>
            <a:r>
              <a:rPr lang="ko-KR" altLang="en-US" dirty="0" smtClean="0">
                <a:latin typeface="+mn-ea"/>
              </a:rPr>
              <a:t>객체를 중복 저장 불가</a:t>
            </a:r>
            <a:endParaRPr lang="en-US" altLang="ko-KR" dirty="0" smtClean="0">
              <a:latin typeface="+mn-ea"/>
            </a:endParaRPr>
          </a:p>
          <a:p>
            <a:pPr lvl="2"/>
            <a:r>
              <a:rPr lang="ko-KR" altLang="en-US" dirty="0" smtClean="0">
                <a:latin typeface="+mn-ea"/>
              </a:rPr>
              <a:t>하나의</a:t>
            </a:r>
            <a:r>
              <a:rPr lang="en-US" altLang="ko-KR" dirty="0" smtClean="0">
                <a:latin typeface="+mn-ea"/>
              </a:rPr>
              <a:t> null</a:t>
            </a:r>
            <a:r>
              <a:rPr lang="ko-KR" altLang="en-US" dirty="0" smtClean="0">
                <a:latin typeface="+mn-ea"/>
              </a:rPr>
              <a:t>만 저장 가능</a:t>
            </a:r>
            <a:endParaRPr lang="en-US" altLang="ko-KR" dirty="0" smtClean="0">
              <a:latin typeface="+mn-ea"/>
            </a:endParaRPr>
          </a:p>
          <a:p>
            <a:pPr lvl="2"/>
            <a:endParaRPr lang="en-US" altLang="ko-KR" dirty="0" smtClean="0">
              <a:latin typeface="+mn-ea"/>
            </a:endParaRPr>
          </a:p>
          <a:p>
            <a:pPr lvl="1"/>
            <a:r>
              <a:rPr lang="ko-KR" altLang="en-US" dirty="0" smtClean="0">
                <a:latin typeface="+mn-ea"/>
              </a:rPr>
              <a:t>구현 클래스</a:t>
            </a:r>
            <a:endParaRPr lang="en-US" altLang="ko-KR" dirty="0" smtClean="0">
              <a:latin typeface="+mn-ea"/>
            </a:endParaRPr>
          </a:p>
          <a:p>
            <a:pPr lvl="2"/>
            <a:r>
              <a:rPr lang="en-US" altLang="ko-KR" dirty="0" err="1" smtClean="0">
                <a:latin typeface="+mn-ea"/>
              </a:rPr>
              <a:t>HashSet</a:t>
            </a:r>
            <a:r>
              <a:rPr lang="en-US" altLang="ko-KR" dirty="0" smtClean="0">
                <a:latin typeface="+mn-ea"/>
              </a:rPr>
              <a:t>, </a:t>
            </a:r>
            <a:r>
              <a:rPr lang="en-US" altLang="ko-KR" dirty="0" err="1" smtClean="0">
                <a:latin typeface="+mn-ea"/>
              </a:rPr>
              <a:t>LinkedHashSet</a:t>
            </a:r>
            <a:r>
              <a:rPr lang="en-US" altLang="ko-KR" dirty="0" smtClean="0">
                <a:latin typeface="+mn-ea"/>
              </a:rPr>
              <a:t>, </a:t>
            </a:r>
            <a:r>
              <a:rPr lang="en-US" altLang="ko-KR" dirty="0" err="1" smtClean="0">
                <a:latin typeface="+mn-ea"/>
              </a:rPr>
              <a:t>TreeSet</a:t>
            </a:r>
            <a:endParaRPr lang="en-US" altLang="ko-KR" dirty="0" smtClean="0">
              <a:latin typeface="+mn-ea"/>
            </a:endParaRPr>
          </a:p>
          <a:p>
            <a:pPr lvl="1"/>
            <a:endParaRPr lang="en-US" altLang="ko-KR" dirty="0" smtClean="0">
              <a:latin typeface="+mn-ea"/>
            </a:endParaRPr>
          </a:p>
          <a:p>
            <a:endParaRPr lang="ko-KR" altLang="en-US" dirty="0" smtClean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A896B-175E-451E-AE64-9B166021A0D2}" type="slidenum">
              <a:rPr lang="ko-KR" altLang="en-US" smtClean="0"/>
              <a:pPr/>
              <a:t>36</a:t>
            </a:fld>
            <a:endParaRPr lang="ko-KR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잉크 2"/>
              <p14:cNvContentPartPr/>
              <p14:nvPr/>
            </p14:nvContentPartPr>
            <p14:xfrm>
              <a:off x="749160" y="2654280"/>
              <a:ext cx="3105720" cy="76680"/>
            </p14:xfrm>
          </p:contentPart>
        </mc:Choice>
        <mc:Fallback>
          <p:pic>
            <p:nvPicPr>
              <p:cNvPr id="3" name="잉크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33320" y="2590920"/>
                <a:ext cx="3137400" cy="203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87462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>
                <a:latin typeface="+mn-ea"/>
                <a:ea typeface="+mn-ea"/>
              </a:rPr>
              <a:t>Set </a:t>
            </a:r>
            <a:r>
              <a:rPr lang="ko-KR" altLang="en-US" dirty="0" smtClean="0">
                <a:latin typeface="+mn-ea"/>
                <a:ea typeface="+mn-ea"/>
              </a:rPr>
              <a:t>컬렉션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n-US" altLang="ko-KR" dirty="0" smtClean="0">
                <a:latin typeface="+mn-ea"/>
              </a:rPr>
              <a:t> Set </a:t>
            </a:r>
            <a:r>
              <a:rPr lang="ko-KR" altLang="en-US" dirty="0">
                <a:latin typeface="+mn-ea"/>
              </a:rPr>
              <a:t>컬렉션의 특징 및 주요 </a:t>
            </a:r>
            <a:r>
              <a:rPr lang="ko-KR" altLang="en-US" dirty="0" smtClean="0">
                <a:latin typeface="+mn-ea"/>
              </a:rPr>
              <a:t>메소드</a:t>
            </a:r>
            <a:endParaRPr lang="en-US" altLang="ko-KR" dirty="0" smtClean="0">
              <a:latin typeface="+mn-ea"/>
            </a:endParaRPr>
          </a:p>
          <a:p>
            <a:pPr lvl="1">
              <a:defRPr/>
            </a:pPr>
            <a:r>
              <a:rPr lang="ko-KR" altLang="en-US" dirty="0">
                <a:latin typeface="+mn-ea"/>
              </a:rPr>
              <a:t>주요 </a:t>
            </a:r>
            <a:r>
              <a:rPr lang="ko-KR" altLang="en-US" dirty="0" smtClean="0">
                <a:latin typeface="+mn-ea"/>
              </a:rPr>
              <a:t>메소드</a:t>
            </a:r>
            <a:endParaRPr lang="en-US" altLang="ko-KR" dirty="0" smtClean="0">
              <a:latin typeface="+mn-ea"/>
            </a:endParaRPr>
          </a:p>
          <a:p>
            <a:pPr lvl="1">
              <a:defRPr/>
            </a:pPr>
            <a:endParaRPr lang="en-US" altLang="ko-KR" dirty="0">
              <a:latin typeface="+mn-ea"/>
            </a:endParaRPr>
          </a:p>
          <a:p>
            <a:pPr lvl="1">
              <a:defRPr/>
            </a:pPr>
            <a:endParaRPr lang="en-US" altLang="ko-KR" dirty="0" smtClean="0">
              <a:latin typeface="+mn-ea"/>
            </a:endParaRPr>
          </a:p>
          <a:p>
            <a:pPr lvl="1">
              <a:defRPr/>
            </a:pPr>
            <a:endParaRPr lang="en-US" altLang="ko-KR" dirty="0">
              <a:latin typeface="+mn-ea"/>
            </a:endParaRPr>
          </a:p>
          <a:p>
            <a:pPr lvl="1">
              <a:defRPr/>
            </a:pPr>
            <a:endParaRPr lang="en-US" altLang="ko-KR" dirty="0" smtClean="0">
              <a:latin typeface="+mn-ea"/>
            </a:endParaRPr>
          </a:p>
          <a:p>
            <a:pPr lvl="1">
              <a:defRPr/>
            </a:pPr>
            <a:endParaRPr lang="en-US" altLang="ko-KR" dirty="0" smtClean="0">
              <a:latin typeface="+mn-ea"/>
            </a:endParaRPr>
          </a:p>
          <a:p>
            <a:pPr lvl="1">
              <a:defRPr/>
            </a:pPr>
            <a:endParaRPr lang="en-US" altLang="ko-KR" dirty="0" smtClean="0">
              <a:latin typeface="+mn-ea"/>
            </a:endParaRPr>
          </a:p>
          <a:p>
            <a:pPr lvl="1">
              <a:defRPr/>
            </a:pPr>
            <a:endParaRPr lang="en-US" altLang="ko-KR" dirty="0">
              <a:latin typeface="+mn-ea"/>
            </a:endParaRPr>
          </a:p>
          <a:p>
            <a:pPr lvl="1">
              <a:defRPr/>
            </a:pPr>
            <a:endParaRPr lang="en-US" altLang="ko-KR" dirty="0" smtClean="0">
              <a:latin typeface="+mn-ea"/>
            </a:endParaRPr>
          </a:p>
          <a:p>
            <a:pPr lvl="1">
              <a:defRPr/>
            </a:pPr>
            <a:endParaRPr lang="en-US" altLang="ko-KR" dirty="0" smtClean="0">
              <a:latin typeface="+mn-ea"/>
            </a:endParaRPr>
          </a:p>
          <a:p>
            <a:pPr lvl="1">
              <a:defRPr/>
            </a:pPr>
            <a:r>
              <a:rPr lang="ko-KR" altLang="en-US" dirty="0">
                <a:latin typeface="+mn-ea"/>
              </a:rPr>
              <a:t>전체 </a:t>
            </a:r>
            <a:r>
              <a:rPr lang="ko-KR" altLang="en-US" dirty="0" smtClean="0">
                <a:latin typeface="+mn-ea"/>
              </a:rPr>
              <a:t>객체 </a:t>
            </a:r>
            <a:r>
              <a:rPr lang="ko-KR" altLang="en-US" dirty="0">
                <a:latin typeface="+mn-ea"/>
              </a:rPr>
              <a:t>대상으로 </a:t>
            </a:r>
            <a:r>
              <a:rPr lang="ko-KR" altLang="en-US" dirty="0" smtClean="0">
                <a:latin typeface="+mn-ea"/>
              </a:rPr>
              <a:t>한 번씩 반복해 </a:t>
            </a:r>
            <a:r>
              <a:rPr lang="ko-KR" altLang="en-US" dirty="0">
                <a:latin typeface="+mn-ea"/>
              </a:rPr>
              <a:t>가져오는 반복자</a:t>
            </a:r>
            <a:r>
              <a:rPr lang="en-US" altLang="ko-KR" dirty="0">
                <a:latin typeface="+mn-ea"/>
              </a:rPr>
              <a:t>(Iterator</a:t>
            </a:r>
            <a:r>
              <a:rPr lang="en-US" altLang="ko-KR" dirty="0" smtClean="0">
                <a:latin typeface="+mn-ea"/>
              </a:rPr>
              <a:t>)</a:t>
            </a:r>
            <a:r>
              <a:rPr lang="ko-KR" altLang="en-US" dirty="0" smtClean="0">
                <a:latin typeface="+mn-ea"/>
              </a:rPr>
              <a:t> 제공</a:t>
            </a:r>
            <a:endParaRPr lang="en-US" altLang="ko-KR" dirty="0" smtClean="0">
              <a:latin typeface="+mn-ea"/>
            </a:endParaRPr>
          </a:p>
          <a:p>
            <a:pPr lvl="2">
              <a:defRPr/>
            </a:pPr>
            <a:r>
              <a:rPr lang="ko-KR" altLang="en-US" dirty="0">
                <a:latin typeface="+mn-ea"/>
              </a:rPr>
              <a:t>인덱스로 객체를 검색해서 가져오는 </a:t>
            </a:r>
            <a:r>
              <a:rPr lang="ko-KR" altLang="en-US" dirty="0" smtClean="0">
                <a:latin typeface="+mn-ea"/>
              </a:rPr>
              <a:t>메소드 없음</a:t>
            </a:r>
            <a:endParaRPr lang="en-US" altLang="ko-KR" dirty="0">
              <a:latin typeface="+mn-ea"/>
            </a:endParaRPr>
          </a:p>
          <a:p>
            <a:pPr marL="357187" lvl="1" indent="0">
              <a:buNone/>
              <a:defRPr/>
            </a:pPr>
            <a:endParaRPr lang="en-US" altLang="ko-KR" dirty="0">
              <a:latin typeface="+mn-ea"/>
            </a:endParaRPr>
          </a:p>
          <a:p>
            <a:pPr lvl="1">
              <a:defRPr/>
            </a:pPr>
            <a:endParaRPr lang="en-US" altLang="ko-KR" dirty="0">
              <a:latin typeface="+mn-ea"/>
            </a:endParaRPr>
          </a:p>
          <a:p>
            <a:pPr>
              <a:defRPr/>
            </a:pPr>
            <a:endParaRPr lang="ko-KR" altLang="en-US" dirty="0">
              <a:latin typeface="+mn-ea"/>
            </a:endParaRPr>
          </a:p>
        </p:txBody>
      </p:sp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8934" y="1748442"/>
            <a:ext cx="9051194" cy="33389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A896B-175E-451E-AE64-9B166021A0D2}" type="slidenum">
              <a:rPr lang="ko-KR" altLang="en-US" smtClean="0"/>
              <a:pPr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5094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86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>
                <a:latin typeface="+mn-ea"/>
                <a:ea typeface="+mn-ea"/>
              </a:rPr>
              <a:t>Set </a:t>
            </a:r>
            <a:r>
              <a:rPr lang="ko-KR" altLang="en-US" dirty="0">
                <a:latin typeface="+mn-ea"/>
                <a:ea typeface="+mn-ea"/>
              </a:rPr>
              <a:t>구현 클래스</a:t>
            </a:r>
          </a:p>
        </p:txBody>
      </p:sp>
      <p:sp>
        <p:nvSpPr>
          <p:cNvPr id="13486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latin typeface="+mn-ea"/>
              </a:rPr>
              <a:t> </a:t>
            </a:r>
            <a:r>
              <a:rPr lang="en-US" altLang="ko-KR" dirty="0" err="1" smtClean="0">
                <a:latin typeface="+mn-ea"/>
              </a:rPr>
              <a:t>HashSet</a:t>
            </a:r>
            <a:endParaRPr lang="en-US" altLang="ko-KR" dirty="0">
              <a:latin typeface="+mn-ea"/>
            </a:endParaRPr>
          </a:p>
          <a:p>
            <a:pPr lvl="1"/>
            <a:r>
              <a:rPr lang="en-US" altLang="ko-KR" dirty="0" err="1">
                <a:latin typeface="+mn-ea"/>
              </a:rPr>
              <a:t>HashSet</a:t>
            </a:r>
            <a:r>
              <a:rPr lang="ko-KR" altLang="en-US" dirty="0">
                <a:latin typeface="+mn-ea"/>
              </a:rPr>
              <a:t>은 </a:t>
            </a:r>
            <a:r>
              <a:rPr lang="ko-KR" altLang="en-US" dirty="0" err="1">
                <a:latin typeface="+mn-ea"/>
              </a:rPr>
              <a:t>해쉬</a:t>
            </a:r>
            <a:r>
              <a:rPr lang="ko-KR" altLang="en-US" dirty="0">
                <a:latin typeface="+mn-ea"/>
              </a:rPr>
              <a:t> 테이블에 원소를 저장하기 때문에 </a:t>
            </a:r>
            <a:r>
              <a:rPr lang="ko-KR" altLang="en-US" dirty="0" err="1">
                <a:latin typeface="+mn-ea"/>
              </a:rPr>
              <a:t>성능면에서</a:t>
            </a:r>
            <a:r>
              <a:rPr lang="ko-KR" altLang="en-US" dirty="0">
                <a:latin typeface="+mn-ea"/>
              </a:rPr>
              <a:t> 가장 </a:t>
            </a:r>
            <a:r>
              <a:rPr lang="ko-KR" altLang="en-US" dirty="0" smtClean="0">
                <a:latin typeface="+mn-ea"/>
              </a:rPr>
              <a:t>우수</a:t>
            </a:r>
            <a:endParaRPr lang="en-US" altLang="ko-KR" dirty="0" smtClean="0">
              <a:latin typeface="+mn-ea"/>
            </a:endParaRPr>
          </a:p>
          <a:p>
            <a:pPr lvl="1"/>
            <a:r>
              <a:rPr lang="ko-KR" altLang="en-US" dirty="0" smtClean="0">
                <a:latin typeface="+mn-ea"/>
              </a:rPr>
              <a:t>원소들의 </a:t>
            </a:r>
            <a:r>
              <a:rPr lang="ko-KR" altLang="en-US" dirty="0">
                <a:latin typeface="+mn-ea"/>
              </a:rPr>
              <a:t>순서가 일정하지 않은 단점이 있다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 lvl="1"/>
            <a:endParaRPr lang="en-US" altLang="ko-KR" dirty="0">
              <a:latin typeface="+mn-ea"/>
            </a:endParaRPr>
          </a:p>
          <a:p>
            <a:r>
              <a:rPr lang="en-US" altLang="ko-KR" dirty="0" smtClean="0">
                <a:latin typeface="+mn-ea"/>
              </a:rPr>
              <a:t> </a:t>
            </a:r>
            <a:r>
              <a:rPr lang="en-US" altLang="ko-KR" dirty="0" err="1" smtClean="0">
                <a:latin typeface="+mn-ea"/>
              </a:rPr>
              <a:t>TreeSet</a:t>
            </a:r>
            <a:endParaRPr lang="en-US" altLang="ko-KR" dirty="0">
              <a:latin typeface="+mn-ea"/>
            </a:endParaRPr>
          </a:p>
          <a:p>
            <a:pPr lvl="1"/>
            <a:r>
              <a:rPr lang="ko-KR" altLang="en-US" dirty="0" smtClean="0">
                <a:latin typeface="+mn-ea"/>
              </a:rPr>
              <a:t>값에 </a:t>
            </a:r>
            <a:r>
              <a:rPr lang="ko-KR" altLang="en-US" dirty="0">
                <a:latin typeface="+mn-ea"/>
              </a:rPr>
              <a:t>따라서 순서가 </a:t>
            </a:r>
            <a:r>
              <a:rPr lang="ko-KR" altLang="en-US" dirty="0" smtClean="0">
                <a:latin typeface="+mn-ea"/>
              </a:rPr>
              <a:t>결정되지만 </a:t>
            </a:r>
            <a:r>
              <a:rPr lang="en-US" altLang="ko-KR" dirty="0" err="1">
                <a:latin typeface="+mn-ea"/>
              </a:rPr>
              <a:t>HashSet</a:t>
            </a:r>
            <a:r>
              <a:rPr lang="ko-KR" altLang="en-US" dirty="0">
                <a:latin typeface="+mn-ea"/>
              </a:rPr>
              <a:t>보다는 느리다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 lvl="1"/>
            <a:endParaRPr lang="en-US" altLang="ko-KR" dirty="0">
              <a:latin typeface="+mn-ea"/>
            </a:endParaRPr>
          </a:p>
          <a:p>
            <a:r>
              <a:rPr lang="en-US" altLang="ko-KR" dirty="0" smtClean="0">
                <a:latin typeface="+mn-ea"/>
              </a:rPr>
              <a:t> </a:t>
            </a:r>
            <a:r>
              <a:rPr lang="en-US" altLang="ko-KR" dirty="0" err="1" smtClean="0">
                <a:latin typeface="+mn-ea"/>
              </a:rPr>
              <a:t>LinkedHashSet</a:t>
            </a:r>
            <a:endParaRPr lang="en-US" altLang="ko-KR" dirty="0">
              <a:latin typeface="+mn-ea"/>
            </a:endParaRPr>
          </a:p>
          <a:p>
            <a:pPr lvl="1"/>
            <a:r>
              <a:rPr lang="ko-KR" altLang="en-US" dirty="0" err="1">
                <a:latin typeface="+mn-ea"/>
              </a:rPr>
              <a:t>해쉬</a:t>
            </a:r>
            <a:r>
              <a:rPr lang="ko-KR" altLang="en-US" dirty="0">
                <a:latin typeface="+mn-ea"/>
              </a:rPr>
              <a:t> 테이블과 연결 리스트를 결합한 것으로 원소들의 순서는 삽입되었던 순서와 같다</a:t>
            </a:r>
            <a:r>
              <a:rPr lang="en-US" altLang="ko-KR" dirty="0">
                <a:latin typeface="+mn-ea"/>
              </a:rPr>
              <a:t>. </a:t>
            </a:r>
            <a:endParaRPr lang="ko-KR" altLang="en-US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98886-979C-4826-8809-BCF08B6FF41C}" type="slidenum">
              <a:rPr lang="en-US" altLang="ko-KR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103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기존의 방법</a:t>
            </a:r>
          </a:p>
        </p:txBody>
      </p:sp>
      <p:sp>
        <p:nvSpPr>
          <p:cNvPr id="1024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dirty="0" smtClean="0">
                <a:latin typeface="+mn-ea"/>
              </a:rPr>
              <a:t>Object </a:t>
            </a:r>
            <a:r>
              <a:rPr lang="ko-KR" altLang="en-US" dirty="0" smtClean="0">
                <a:latin typeface="+mn-ea"/>
              </a:rPr>
              <a:t>타입 사용 </a:t>
            </a:r>
            <a:r>
              <a:rPr lang="en-US" altLang="ko-KR" dirty="0" smtClean="0">
                <a:latin typeface="+mn-ea"/>
              </a:rPr>
              <a:t>-&gt;</a:t>
            </a:r>
            <a:r>
              <a:rPr lang="en-US" altLang="ko-KR" dirty="0" smtClean="0">
                <a:latin typeface="+mn-ea"/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latin typeface="+mn-ea"/>
              </a:rPr>
              <a:t>빈번한 타입 변환 발생 </a:t>
            </a:r>
            <a:r>
              <a:rPr lang="en-US" altLang="ko-KR" dirty="0" smtClean="0">
                <a:latin typeface="+mn-ea"/>
              </a:rPr>
              <a:t>-&gt;</a:t>
            </a:r>
            <a:r>
              <a:rPr lang="en-US" altLang="ko-KR" dirty="0" smtClean="0">
                <a:latin typeface="+mn-ea"/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latin typeface="+mn-ea"/>
              </a:rPr>
              <a:t> 프로그램 성능 저하</a:t>
            </a:r>
          </a:p>
          <a:p>
            <a:pPr>
              <a:lnSpc>
                <a:spcPct val="100000"/>
              </a:lnSpc>
            </a:pPr>
            <a:endParaRPr lang="ko-KR" altLang="en-US" dirty="0" smtClean="0"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D98886-979C-4826-8809-BCF08B6FF41C}" type="slidenum">
              <a:rPr lang="ko-KR" altLang="en-US" smtClean="0"/>
              <a:pPr>
                <a:defRPr/>
              </a:pPr>
              <a:t>3</a:t>
            </a:fld>
            <a:endParaRPr lang="en-US" altLang="ko-KR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gray">
          <a:xfrm>
            <a:off x="1937495" y="1637488"/>
            <a:ext cx="8180217" cy="1845816"/>
          </a:xfrm>
          <a:prstGeom prst="rect">
            <a:avLst/>
          </a:prstGeom>
          <a:ln w="31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/>
              <a:buChar char="¢"/>
              <a:defRPr lang="en-US" sz="20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85000"/>
              <a:buFont typeface="Wingdings"/>
              <a:buChar char="¤"/>
              <a:defRPr lang="en-US" sz="18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/>
              <a:buChar char="¤"/>
              <a:defRPr lang="en-US" sz="16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/>
              <a:buChar char="¤"/>
              <a:defRPr lang="en-US" sz="14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6"/>
              </a:buClr>
              <a:buSzPct val="85000"/>
              <a:buFont typeface="Wingdings"/>
              <a:buChar char="¤"/>
              <a:defRPr lang="en-US" sz="14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buNone/>
            </a:pPr>
            <a:r>
              <a:rPr lang="en-US" altLang="ko-KR" b="1" dirty="0">
                <a:latin typeface="+mn-ea"/>
                <a:ea typeface="+mn-ea"/>
              </a:rPr>
              <a:t>public class</a:t>
            </a:r>
            <a:r>
              <a:rPr lang="en-US" altLang="ko-KR" dirty="0">
                <a:latin typeface="+mn-ea"/>
                <a:ea typeface="+mn-ea"/>
              </a:rPr>
              <a:t> Box {</a:t>
            </a:r>
          </a:p>
          <a:p>
            <a:pPr marL="0" indent="0" latinLnBrk="0">
              <a:buNone/>
            </a:pPr>
            <a:r>
              <a:rPr lang="en-US" altLang="ko-KR" b="1" dirty="0">
                <a:latin typeface="+mn-ea"/>
                <a:ea typeface="+mn-ea"/>
              </a:rPr>
              <a:t>	private</a:t>
            </a:r>
            <a:r>
              <a:rPr lang="en-US" altLang="ko-KR" dirty="0">
                <a:latin typeface="+mn-ea"/>
                <a:ea typeface="+mn-ea"/>
              </a:rPr>
              <a:t> Object data;</a:t>
            </a:r>
          </a:p>
          <a:p>
            <a:pPr marL="0" indent="0" latinLnBrk="0">
              <a:buNone/>
            </a:pPr>
            <a:r>
              <a:rPr lang="en-US" altLang="ko-KR" b="1" dirty="0">
                <a:latin typeface="+mn-ea"/>
                <a:ea typeface="+mn-ea"/>
              </a:rPr>
              <a:t>	public</a:t>
            </a:r>
            <a:r>
              <a:rPr lang="en-US" altLang="ko-KR" dirty="0">
                <a:latin typeface="+mn-ea"/>
                <a:ea typeface="+mn-ea"/>
              </a:rPr>
              <a:t> </a:t>
            </a:r>
            <a:r>
              <a:rPr lang="en-US" altLang="ko-KR" b="1" dirty="0">
                <a:latin typeface="+mn-ea"/>
                <a:ea typeface="+mn-ea"/>
              </a:rPr>
              <a:t>void</a:t>
            </a:r>
            <a:r>
              <a:rPr lang="en-US" altLang="ko-KR" dirty="0">
                <a:latin typeface="+mn-ea"/>
                <a:ea typeface="+mn-ea"/>
              </a:rPr>
              <a:t> set(Object data) 	{ </a:t>
            </a:r>
            <a:r>
              <a:rPr lang="en-US" altLang="ko-KR" b="1" dirty="0" err="1">
                <a:latin typeface="+mn-ea"/>
                <a:ea typeface="+mn-ea"/>
              </a:rPr>
              <a:t>this</a:t>
            </a:r>
            <a:r>
              <a:rPr lang="en-US" altLang="ko-KR" dirty="0" err="1">
                <a:latin typeface="+mn-ea"/>
                <a:ea typeface="+mn-ea"/>
              </a:rPr>
              <a:t>.data</a:t>
            </a:r>
            <a:r>
              <a:rPr lang="en-US" altLang="ko-KR" dirty="0">
                <a:latin typeface="+mn-ea"/>
                <a:ea typeface="+mn-ea"/>
              </a:rPr>
              <a:t> = data; }</a:t>
            </a:r>
          </a:p>
          <a:p>
            <a:pPr marL="0" indent="0" latinLnBrk="0">
              <a:buNone/>
            </a:pPr>
            <a:r>
              <a:rPr lang="en-US" altLang="ko-KR" b="1" dirty="0">
                <a:latin typeface="+mn-ea"/>
                <a:ea typeface="+mn-ea"/>
              </a:rPr>
              <a:t>	public</a:t>
            </a:r>
            <a:r>
              <a:rPr lang="en-US" altLang="ko-KR" dirty="0">
                <a:latin typeface="+mn-ea"/>
                <a:ea typeface="+mn-ea"/>
              </a:rPr>
              <a:t> Object get() 		{ </a:t>
            </a:r>
            <a:r>
              <a:rPr lang="en-US" altLang="ko-KR" b="1" dirty="0">
                <a:latin typeface="+mn-ea"/>
                <a:ea typeface="+mn-ea"/>
              </a:rPr>
              <a:t>return</a:t>
            </a:r>
            <a:r>
              <a:rPr lang="en-US" altLang="ko-KR" dirty="0">
                <a:latin typeface="+mn-ea"/>
                <a:ea typeface="+mn-ea"/>
              </a:rPr>
              <a:t> data; 	}</a:t>
            </a:r>
          </a:p>
          <a:p>
            <a:pPr marL="0" indent="0" latinLnBrk="0">
              <a:buNone/>
            </a:pPr>
            <a:r>
              <a:rPr lang="en-US" altLang="ko-KR" dirty="0">
                <a:latin typeface="+mn-ea"/>
                <a:ea typeface="+mn-ea"/>
              </a:rPr>
              <a:t>}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gray">
          <a:xfrm>
            <a:off x="1931750" y="3934046"/>
            <a:ext cx="8180216" cy="2114866"/>
          </a:xfrm>
          <a:prstGeom prst="rect">
            <a:avLst/>
          </a:prstGeom>
          <a:ln w="31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/>
              <a:buChar char="¢"/>
              <a:defRPr lang="en-US" sz="20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85000"/>
              <a:buFont typeface="Wingdings"/>
              <a:buChar char="¤"/>
              <a:defRPr lang="en-US" sz="18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/>
              <a:buChar char="¤"/>
              <a:defRPr lang="en-US" sz="16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/>
              <a:buChar char="¤"/>
              <a:defRPr lang="en-US" sz="14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6"/>
              </a:buClr>
              <a:buSzPct val="85000"/>
              <a:buFont typeface="Wingdings"/>
              <a:buChar char="¤"/>
              <a:defRPr lang="en-US" sz="14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buNone/>
            </a:pPr>
            <a:r>
              <a:rPr lang="en-US" altLang="ko-KR" sz="1800" dirty="0">
                <a:latin typeface="+mn-ea"/>
                <a:ea typeface="+mn-ea"/>
              </a:rPr>
              <a:t>Box b = </a:t>
            </a:r>
            <a:r>
              <a:rPr lang="en-US" altLang="ko-KR" sz="1800" b="1" dirty="0">
                <a:latin typeface="+mn-ea"/>
                <a:ea typeface="+mn-ea"/>
              </a:rPr>
              <a:t>new</a:t>
            </a:r>
            <a:r>
              <a:rPr lang="en-US" altLang="ko-KR" sz="1800" dirty="0">
                <a:latin typeface="+mn-ea"/>
                <a:ea typeface="+mn-ea"/>
              </a:rPr>
              <a:t> Box();</a:t>
            </a:r>
          </a:p>
          <a:p>
            <a:pPr marL="0" indent="0" latinLnBrk="0">
              <a:buNone/>
            </a:pPr>
            <a:r>
              <a:rPr lang="en-US" altLang="ko-KR" sz="1800" dirty="0" err="1">
                <a:latin typeface="+mn-ea"/>
                <a:ea typeface="+mn-ea"/>
              </a:rPr>
              <a:t>b.set</a:t>
            </a:r>
            <a:r>
              <a:rPr lang="en-US" altLang="ko-KR" sz="1800" dirty="0">
                <a:latin typeface="+mn-ea"/>
                <a:ea typeface="+mn-ea"/>
              </a:rPr>
              <a:t>("Hello World!"); 	      // ① </a:t>
            </a:r>
            <a:r>
              <a:rPr lang="ko-KR" altLang="en-US" sz="1800" dirty="0">
                <a:latin typeface="+mn-ea"/>
                <a:ea typeface="+mn-ea"/>
              </a:rPr>
              <a:t>문자열 객체를 저장</a:t>
            </a:r>
          </a:p>
          <a:p>
            <a:pPr marL="0" indent="0" latinLnBrk="0">
              <a:buNone/>
            </a:pPr>
            <a:r>
              <a:rPr lang="en-US" altLang="ko-KR" sz="1800" dirty="0">
                <a:latin typeface="+mn-ea"/>
                <a:ea typeface="+mn-ea"/>
              </a:rPr>
              <a:t>String s = (String)</a:t>
            </a:r>
            <a:r>
              <a:rPr lang="en-US" altLang="ko-KR" sz="1800" dirty="0" err="1">
                <a:latin typeface="+mn-ea"/>
                <a:ea typeface="+mn-ea"/>
              </a:rPr>
              <a:t>b.get</a:t>
            </a:r>
            <a:r>
              <a:rPr lang="en-US" altLang="ko-KR" sz="1800" dirty="0">
                <a:latin typeface="+mn-ea"/>
                <a:ea typeface="+mn-ea"/>
              </a:rPr>
              <a:t>();        // ② Object </a:t>
            </a:r>
            <a:r>
              <a:rPr lang="ko-KR" altLang="en-US" sz="1800" dirty="0">
                <a:latin typeface="+mn-ea"/>
                <a:ea typeface="+mn-ea"/>
              </a:rPr>
              <a:t>타입을 </a:t>
            </a:r>
            <a:r>
              <a:rPr lang="en-US" altLang="ko-KR" sz="1800" dirty="0">
                <a:latin typeface="+mn-ea"/>
                <a:ea typeface="+mn-ea"/>
              </a:rPr>
              <a:t>String </a:t>
            </a:r>
            <a:r>
              <a:rPr lang="ko-KR" altLang="en-US" sz="1800" dirty="0">
                <a:latin typeface="+mn-ea"/>
                <a:ea typeface="+mn-ea"/>
              </a:rPr>
              <a:t>타입으로 형 변환</a:t>
            </a:r>
            <a:endParaRPr lang="en-US" altLang="ko-KR" sz="1800" dirty="0">
              <a:latin typeface="+mn-ea"/>
              <a:ea typeface="+mn-ea"/>
            </a:endParaRPr>
          </a:p>
          <a:p>
            <a:pPr marL="0" indent="0" latinLnBrk="0">
              <a:buNone/>
            </a:pPr>
            <a:r>
              <a:rPr lang="en-US" altLang="ko-KR" sz="1800" dirty="0">
                <a:latin typeface="+mn-ea"/>
              </a:rPr>
              <a:t>Integer </a:t>
            </a:r>
            <a:r>
              <a:rPr lang="en-US" altLang="ko-KR" sz="1800" dirty="0" err="1">
                <a:latin typeface="+mn-ea"/>
              </a:rPr>
              <a:t>i</a:t>
            </a:r>
            <a:r>
              <a:rPr lang="en-US" altLang="ko-KR" sz="1800" dirty="0">
                <a:latin typeface="+mn-ea"/>
              </a:rPr>
              <a:t> = (Integer)</a:t>
            </a:r>
            <a:r>
              <a:rPr lang="en-US" altLang="ko-KR" sz="1800" dirty="0" err="1">
                <a:latin typeface="+mn-ea"/>
              </a:rPr>
              <a:t>b.get</a:t>
            </a:r>
            <a:r>
              <a:rPr lang="en-US" altLang="ko-KR" sz="1800" dirty="0">
                <a:latin typeface="+mn-ea"/>
              </a:rPr>
              <a:t>( );    // </a:t>
            </a:r>
            <a:r>
              <a:rPr lang="en-US" altLang="ko-KR" sz="1800" dirty="0">
                <a:solidFill>
                  <a:srgbClr val="FF0000"/>
                </a:solidFill>
                <a:latin typeface="+mn-ea"/>
              </a:rPr>
              <a:t>error</a:t>
            </a:r>
            <a:endParaRPr lang="ko-KR" altLang="en-US" sz="1800" dirty="0">
              <a:solidFill>
                <a:srgbClr val="FF0000"/>
              </a:solidFill>
              <a:latin typeface="+mn-ea"/>
              <a:ea typeface="+mn-ea"/>
            </a:endParaRPr>
          </a:p>
          <a:p>
            <a:pPr marL="0" indent="0" latinLnBrk="0">
              <a:buNone/>
            </a:pPr>
            <a:r>
              <a:rPr lang="en-US" altLang="ko-KR" sz="1800" dirty="0" err="1">
                <a:latin typeface="+mn-ea"/>
                <a:ea typeface="+mn-ea"/>
              </a:rPr>
              <a:t>b.set</a:t>
            </a:r>
            <a:r>
              <a:rPr lang="en-US" altLang="ko-KR" sz="1800" dirty="0">
                <a:latin typeface="+mn-ea"/>
                <a:ea typeface="+mn-ea"/>
              </a:rPr>
              <a:t>(</a:t>
            </a:r>
            <a:r>
              <a:rPr lang="en-US" altLang="ko-KR" sz="1800" b="1" dirty="0">
                <a:latin typeface="+mn-ea"/>
                <a:ea typeface="+mn-ea"/>
              </a:rPr>
              <a:t>new</a:t>
            </a:r>
            <a:r>
              <a:rPr lang="en-US" altLang="ko-KR" sz="1800" dirty="0">
                <a:latin typeface="+mn-ea"/>
                <a:ea typeface="+mn-ea"/>
              </a:rPr>
              <a:t> Integer(10)); 	     // ③ </a:t>
            </a:r>
            <a:r>
              <a:rPr lang="ko-KR" altLang="en-US" sz="1800" dirty="0">
                <a:latin typeface="+mn-ea"/>
                <a:ea typeface="+mn-ea"/>
              </a:rPr>
              <a:t>정수 객체를 저장</a:t>
            </a:r>
          </a:p>
          <a:p>
            <a:pPr marL="0" indent="0" latinLnBrk="0">
              <a:buNone/>
            </a:pPr>
            <a:r>
              <a:rPr lang="en-US" altLang="ko-KR" sz="1800" dirty="0">
                <a:latin typeface="+mn-ea"/>
                <a:ea typeface="+mn-ea"/>
              </a:rPr>
              <a:t>Integer </a:t>
            </a:r>
            <a:r>
              <a:rPr lang="en-US" altLang="ko-KR" sz="1800" dirty="0" err="1">
                <a:latin typeface="+mn-ea"/>
                <a:ea typeface="+mn-ea"/>
              </a:rPr>
              <a:t>i</a:t>
            </a:r>
            <a:r>
              <a:rPr lang="en-US" altLang="ko-KR" sz="1800" dirty="0">
                <a:latin typeface="+mn-ea"/>
                <a:ea typeface="+mn-ea"/>
              </a:rPr>
              <a:t> = (Integer)</a:t>
            </a:r>
            <a:r>
              <a:rPr lang="en-US" altLang="ko-KR" sz="1800" dirty="0" err="1">
                <a:latin typeface="+mn-ea"/>
                <a:ea typeface="+mn-ea"/>
              </a:rPr>
              <a:t>b.get</a:t>
            </a:r>
            <a:r>
              <a:rPr lang="en-US" altLang="ko-KR" sz="1800" dirty="0">
                <a:latin typeface="+mn-ea"/>
                <a:ea typeface="+mn-ea"/>
              </a:rPr>
              <a:t>( );   // ④ Object </a:t>
            </a:r>
            <a:r>
              <a:rPr lang="ko-KR" altLang="en-US" sz="1800" dirty="0">
                <a:latin typeface="+mn-ea"/>
                <a:ea typeface="+mn-ea"/>
              </a:rPr>
              <a:t>타입을 </a:t>
            </a:r>
            <a:r>
              <a:rPr lang="en-US" altLang="ko-KR" sz="1800" dirty="0">
                <a:latin typeface="+mn-ea"/>
                <a:ea typeface="+mn-ea"/>
              </a:rPr>
              <a:t>Integer </a:t>
            </a:r>
            <a:r>
              <a:rPr lang="ko-KR" altLang="en-US" sz="1800" dirty="0">
                <a:latin typeface="+mn-ea"/>
                <a:ea typeface="+mn-ea"/>
              </a:rPr>
              <a:t>타입으로 형 변환</a:t>
            </a:r>
          </a:p>
        </p:txBody>
      </p:sp>
    </p:spTree>
    <p:extLst>
      <p:ext uri="{BB962C8B-B14F-4D97-AF65-F5344CB8AC3E}">
        <p14:creationId xmlns:p14="http://schemas.microsoft.com/office/powerpoint/2010/main" val="3729450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 smtClean="0">
                <a:latin typeface="+mn-ea"/>
                <a:ea typeface="+mn-ea"/>
              </a:rPr>
              <a:t>HashSet</a:t>
            </a:r>
            <a:r>
              <a:rPr lang="en-US" altLang="ko-KR" dirty="0" smtClean="0">
                <a:latin typeface="+mn-ea"/>
                <a:ea typeface="+mn-ea"/>
              </a:rPr>
              <a:t> </a:t>
            </a:r>
            <a:endParaRPr lang="ko-KR" altLang="en-US" dirty="0" smtClean="0">
              <a:latin typeface="+mn-ea"/>
              <a:ea typeface="+mn-ea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D1EF0-18FA-4BF6-8413-F5ECD4FCF9AE}" type="slidenum">
              <a:rPr lang="ko-KR" altLang="en-US" smtClean="0"/>
              <a:pPr/>
              <a:t>39</a:t>
            </a:fld>
            <a:endParaRPr lang="en-US" altLang="ko-KR"/>
          </a:p>
        </p:txBody>
      </p:sp>
      <p:sp>
        <p:nvSpPr>
          <p:cNvPr id="161797" name="Text Box 5"/>
          <p:cNvSpPr txBox="1">
            <a:spLocks noChangeArrowheads="1"/>
          </p:cNvSpPr>
          <p:nvPr/>
        </p:nvSpPr>
        <p:spPr bwMode="auto">
          <a:xfrm>
            <a:off x="1878766" y="1121337"/>
            <a:ext cx="7298088" cy="5016758"/>
          </a:xfrm>
          <a:prstGeom prst="rect">
            <a:avLst/>
          </a:prstGeom>
          <a:ln w="9525">
            <a:solidFill>
              <a:schemeClr val="accent1">
                <a:lumMod val="40000"/>
                <a:lumOff val="60000"/>
              </a:schemeClr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import </a:t>
            </a:r>
            <a:r>
              <a:rPr lang="en-US" altLang="ko-KR" sz="2000" dirty="0" err="1">
                <a:latin typeface="맑은 고딕" pitchFamily="50" charset="-127"/>
                <a:ea typeface="맑은 고딕" pitchFamily="50" charset="-127"/>
              </a:rPr>
              <a:t>java.util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.*; </a:t>
            </a:r>
          </a:p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public class </a:t>
            </a:r>
            <a:r>
              <a:rPr lang="en-US" altLang="ko-KR" sz="2000" dirty="0" err="1">
                <a:latin typeface="맑은 고딕" pitchFamily="50" charset="-127"/>
                <a:ea typeface="맑은 고딕" pitchFamily="50" charset="-127"/>
              </a:rPr>
              <a:t>SetTest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 { </a:t>
            </a:r>
          </a:p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  public static void main(String </a:t>
            </a:r>
            <a:r>
              <a:rPr lang="en-US" altLang="ko-KR" sz="2000" dirty="0" err="1">
                <a:latin typeface="맑은 고딕" pitchFamily="50" charset="-127"/>
                <a:ea typeface="맑은 고딕" pitchFamily="50" charset="-127"/>
              </a:rPr>
              <a:t>args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[]) { </a:t>
            </a:r>
          </a:p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en-US" altLang="ko-KR" sz="2000" dirty="0" err="1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HashSet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&lt;String&gt; set = new </a:t>
            </a:r>
            <a:r>
              <a:rPr lang="en-US" altLang="ko-KR" sz="2000" dirty="0" err="1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HashSet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&lt;String&gt;(); </a:t>
            </a:r>
          </a:p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     </a:t>
            </a:r>
          </a:p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en-US" altLang="ko-KR" sz="2000" dirty="0" err="1">
                <a:latin typeface="맑은 고딕" pitchFamily="50" charset="-127"/>
                <a:ea typeface="맑은 고딕" pitchFamily="50" charset="-127"/>
              </a:rPr>
              <a:t>set.add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("Milk"); </a:t>
            </a:r>
          </a:p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en-US" altLang="ko-KR" sz="2000" dirty="0" err="1">
                <a:latin typeface="맑은 고딕" pitchFamily="50" charset="-127"/>
                <a:ea typeface="맑은 고딕" pitchFamily="50" charset="-127"/>
              </a:rPr>
              <a:t>set.add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("Bread"); </a:t>
            </a:r>
          </a:p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en-US" altLang="ko-KR" sz="2000" dirty="0" err="1">
                <a:latin typeface="맑은 고딕" pitchFamily="50" charset="-127"/>
                <a:ea typeface="맑은 고딕" pitchFamily="50" charset="-127"/>
              </a:rPr>
              <a:t>set.add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("Butter"); </a:t>
            </a:r>
          </a:p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en-US" altLang="ko-KR" sz="2000" dirty="0" err="1">
                <a:latin typeface="맑은 고딕" pitchFamily="50" charset="-127"/>
                <a:ea typeface="맑은 고딕" pitchFamily="50" charset="-127"/>
              </a:rPr>
              <a:t>set.add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("Cheese"); </a:t>
            </a:r>
          </a:p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en-US" altLang="ko-KR" sz="2000" dirty="0" err="1">
                <a:latin typeface="맑은 고딕" pitchFamily="50" charset="-127"/>
                <a:ea typeface="맑은 고딕" pitchFamily="50" charset="-127"/>
              </a:rPr>
              <a:t>set.add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("Ham"); </a:t>
            </a:r>
          </a:p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en-US" altLang="ko-KR" sz="2000" dirty="0" err="1">
                <a:latin typeface="맑은 고딕" pitchFamily="50" charset="-127"/>
                <a:ea typeface="맑은 고딕" pitchFamily="50" charset="-127"/>
              </a:rPr>
              <a:t>set.add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("Ham"); </a:t>
            </a:r>
            <a:r>
              <a:rPr lang="en-US" altLang="ko-KR" sz="2000" dirty="0">
                <a:solidFill>
                  <a:srgbClr val="339966"/>
                </a:solidFill>
                <a:latin typeface="맑은 고딕" pitchFamily="50" charset="-127"/>
                <a:ea typeface="맑은 고딕" pitchFamily="50" charset="-127"/>
              </a:rPr>
              <a:t>//</a:t>
            </a:r>
            <a:r>
              <a:rPr lang="ko-KR" altLang="en-US" sz="2000" dirty="0">
                <a:solidFill>
                  <a:srgbClr val="339966"/>
                </a:solidFill>
                <a:latin typeface="맑은 고딕" pitchFamily="50" charset="-127"/>
                <a:ea typeface="맑은 고딕" pitchFamily="50" charset="-127"/>
              </a:rPr>
              <a:t>중복된 원소는 추가되지 않음</a:t>
            </a:r>
          </a:p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en-US" altLang="ko-KR" sz="2000" dirty="0" err="1">
                <a:latin typeface="맑은 고딕" pitchFamily="50" charset="-127"/>
                <a:ea typeface="맑은 고딕" pitchFamily="50" charset="-127"/>
              </a:rPr>
              <a:t>System.out.println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(set); </a:t>
            </a:r>
            <a:r>
              <a:rPr lang="en-US" altLang="ko-KR" sz="2000" dirty="0">
                <a:solidFill>
                  <a:srgbClr val="339966"/>
                </a:solidFill>
                <a:latin typeface="맑은 고딕" pitchFamily="50" charset="-127"/>
                <a:ea typeface="맑은 고딕" pitchFamily="50" charset="-127"/>
              </a:rPr>
              <a:t>//</a:t>
            </a:r>
            <a:r>
              <a:rPr lang="ko-KR" altLang="en-US" sz="2000" dirty="0">
                <a:solidFill>
                  <a:srgbClr val="339966"/>
                </a:solidFill>
                <a:latin typeface="맑은 고딕" pitchFamily="50" charset="-127"/>
                <a:ea typeface="맑은 고딕" pitchFamily="50" charset="-127"/>
              </a:rPr>
              <a:t>원소들의 순서가 일정하지 않음</a:t>
            </a:r>
            <a:endParaRPr lang="en-US" altLang="ko-KR" sz="2000" dirty="0">
              <a:solidFill>
                <a:srgbClr val="339966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  } </a:t>
            </a:r>
          </a:p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}</a:t>
            </a:r>
            <a:endParaRPr lang="ko-KR" altLang="en-US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7042742" y="3063712"/>
            <a:ext cx="3168058" cy="480767"/>
          </a:xfrm>
          <a:prstGeom prst="rect">
            <a:avLst/>
          </a:prstGeom>
          <a:ln>
            <a:headEnd/>
            <a:tailEnd/>
          </a:ln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1400" dirty="0">
                <a:solidFill>
                  <a:schemeClr val="accent1">
                    <a:lumMod val="75000"/>
                  </a:schemeClr>
                </a:solidFill>
              </a:rPr>
              <a:t>[Bread, Milk, Butter, Ham, Cheese]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886706"/>
            <a:ext cx="680448" cy="834776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잉크 1"/>
              <p14:cNvContentPartPr/>
              <p14:nvPr/>
            </p14:nvContentPartPr>
            <p14:xfrm>
              <a:off x="4464000" y="5448240"/>
              <a:ext cx="2305440" cy="451440"/>
            </p14:xfrm>
          </p:contentPart>
        </mc:Choice>
        <mc:Fallback>
          <p:pic>
            <p:nvPicPr>
              <p:cNvPr id="2" name="잉크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454640" y="5438880"/>
                <a:ext cx="2324160" cy="470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048176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 smtClean="0">
                <a:latin typeface="+mn-ea"/>
                <a:ea typeface="+mn-ea"/>
              </a:rPr>
              <a:t>HashSet</a:t>
            </a:r>
            <a:r>
              <a:rPr lang="en-US" altLang="ko-KR" dirty="0" smtClean="0">
                <a:latin typeface="+mn-ea"/>
                <a:ea typeface="+mn-ea"/>
              </a:rPr>
              <a:t> </a:t>
            </a:r>
            <a:endParaRPr lang="ko-KR" altLang="en-US" dirty="0" smtClean="0">
              <a:latin typeface="+mn-ea"/>
              <a:ea typeface="+mn-ea"/>
            </a:endParaRPr>
          </a:p>
        </p:txBody>
      </p:sp>
      <p:sp>
        <p:nvSpPr>
          <p:cNvPr id="8" name="내용 개체 틀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 중복되는 단어 찾기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D1EF0-18FA-4BF6-8413-F5ECD4FCF9AE}" type="slidenum">
              <a:rPr lang="ko-KR" altLang="en-US" smtClean="0"/>
              <a:pPr/>
              <a:t>40</a:t>
            </a:fld>
            <a:endParaRPr lang="en-US" altLang="ko-KR"/>
          </a:p>
        </p:txBody>
      </p:sp>
      <p:sp>
        <p:nvSpPr>
          <p:cNvPr id="163844" name="Text Box 4"/>
          <p:cNvSpPr txBox="1">
            <a:spLocks noChangeArrowheads="1"/>
          </p:cNvSpPr>
          <p:nvPr/>
        </p:nvSpPr>
        <p:spPr bwMode="auto">
          <a:xfrm>
            <a:off x="1385311" y="1530542"/>
            <a:ext cx="8042305" cy="4093428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1">
                <a:lumMod val="40000"/>
                <a:lumOff val="6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ko-KR" sz="2000" dirty="0">
                <a:solidFill>
                  <a:srgbClr val="7F0055"/>
                </a:solidFill>
                <a:latin typeface="맑은 고딕"/>
                <a:ea typeface="맑은 고딕"/>
              </a:rPr>
              <a:t>import</a:t>
            </a:r>
            <a:r>
              <a:rPr lang="en-US" altLang="ko-KR" sz="2000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altLang="ko-KR" sz="2000" dirty="0" err="1">
                <a:solidFill>
                  <a:srgbClr val="000000"/>
                </a:solidFill>
                <a:latin typeface="맑은 고딕"/>
                <a:ea typeface="맑은 고딕"/>
              </a:rPr>
              <a:t>java.util</a:t>
            </a:r>
            <a:r>
              <a:rPr lang="en-US" altLang="ko-KR" sz="2000" dirty="0">
                <a:solidFill>
                  <a:srgbClr val="000000"/>
                </a:solidFill>
                <a:latin typeface="맑은 고딕"/>
                <a:ea typeface="맑은 고딕"/>
              </a:rPr>
              <a:t>.*;</a:t>
            </a:r>
          </a:p>
          <a:p>
            <a:r>
              <a:rPr lang="en-US" altLang="ko-KR" sz="2000" dirty="0">
                <a:solidFill>
                  <a:srgbClr val="7F0055"/>
                </a:solidFill>
                <a:latin typeface="맑은 고딕"/>
                <a:ea typeface="맑은 고딕"/>
              </a:rPr>
              <a:t>public</a:t>
            </a:r>
            <a:r>
              <a:rPr lang="en-US" altLang="ko-KR" sz="2000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altLang="ko-KR" sz="2000" dirty="0">
                <a:solidFill>
                  <a:srgbClr val="7F0055"/>
                </a:solidFill>
                <a:latin typeface="맑은 고딕"/>
                <a:ea typeface="맑은 고딕"/>
              </a:rPr>
              <a:t>class</a:t>
            </a:r>
            <a:r>
              <a:rPr lang="en-US" altLang="ko-KR" sz="2000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altLang="ko-KR" sz="2000" dirty="0" err="1">
                <a:solidFill>
                  <a:srgbClr val="000000"/>
                </a:solidFill>
                <a:latin typeface="맑은 고딕"/>
                <a:ea typeface="맑은 고딕"/>
              </a:rPr>
              <a:t>HashSetTest</a:t>
            </a:r>
            <a:r>
              <a:rPr lang="en-US" altLang="ko-KR" sz="2000" dirty="0">
                <a:solidFill>
                  <a:srgbClr val="000000"/>
                </a:solidFill>
                <a:latin typeface="맑은 고딕"/>
                <a:ea typeface="맑은 고딕"/>
              </a:rPr>
              <a:t> {</a:t>
            </a:r>
          </a:p>
          <a:p>
            <a:pPr marL="265113"/>
            <a:r>
              <a:rPr lang="en-US" altLang="ko-KR" sz="2000" dirty="0">
                <a:solidFill>
                  <a:srgbClr val="7F0055"/>
                </a:solidFill>
                <a:latin typeface="맑은 고딕"/>
                <a:ea typeface="맑은 고딕"/>
              </a:rPr>
              <a:t>public</a:t>
            </a:r>
            <a:r>
              <a:rPr lang="en-US" altLang="ko-KR" sz="2000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altLang="ko-KR" sz="2000" dirty="0">
                <a:solidFill>
                  <a:srgbClr val="7F0055"/>
                </a:solidFill>
                <a:latin typeface="맑은 고딕"/>
                <a:ea typeface="맑은 고딕"/>
              </a:rPr>
              <a:t>static</a:t>
            </a:r>
            <a:r>
              <a:rPr lang="en-US" altLang="ko-KR" sz="2000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altLang="ko-KR" sz="2000" dirty="0">
                <a:solidFill>
                  <a:srgbClr val="7F0055"/>
                </a:solidFill>
                <a:latin typeface="맑은 고딕"/>
                <a:ea typeface="맑은 고딕"/>
              </a:rPr>
              <a:t>void</a:t>
            </a:r>
            <a:r>
              <a:rPr lang="en-US" altLang="ko-KR" sz="2000" dirty="0">
                <a:solidFill>
                  <a:srgbClr val="000000"/>
                </a:solidFill>
                <a:latin typeface="맑은 고딕"/>
                <a:ea typeface="맑은 고딕"/>
              </a:rPr>
              <a:t> main(String </a:t>
            </a:r>
            <a:r>
              <a:rPr lang="en-US" altLang="ko-KR" sz="2000" dirty="0" err="1">
                <a:solidFill>
                  <a:srgbClr val="000000"/>
                </a:solidFill>
                <a:latin typeface="맑은 고딕"/>
                <a:ea typeface="맑은 고딕"/>
              </a:rPr>
              <a:t>args</a:t>
            </a:r>
            <a:r>
              <a:rPr lang="en-US" altLang="ko-KR" sz="2000" dirty="0">
                <a:solidFill>
                  <a:srgbClr val="000000"/>
                </a:solidFill>
                <a:latin typeface="맑은 고딕"/>
                <a:ea typeface="맑은 고딕"/>
              </a:rPr>
              <a:t>[]) { </a:t>
            </a:r>
          </a:p>
          <a:p>
            <a:pPr marL="541338"/>
            <a:r>
              <a:rPr lang="en-US" altLang="ko-KR" sz="2000" dirty="0">
                <a:solidFill>
                  <a:srgbClr val="000000"/>
                </a:solidFill>
                <a:latin typeface="맑은 고딕"/>
                <a:ea typeface="맑은 고딕"/>
              </a:rPr>
              <a:t>Set&lt;String&gt; s = </a:t>
            </a:r>
            <a:r>
              <a:rPr lang="en-US" altLang="ko-KR" sz="2000" dirty="0">
                <a:solidFill>
                  <a:srgbClr val="7F0055"/>
                </a:solidFill>
                <a:latin typeface="맑은 고딕"/>
                <a:ea typeface="맑은 고딕"/>
              </a:rPr>
              <a:t>new</a:t>
            </a:r>
            <a:r>
              <a:rPr lang="en-US" altLang="ko-KR" sz="2000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altLang="ko-KR" sz="2000" dirty="0" err="1">
                <a:solidFill>
                  <a:srgbClr val="000000"/>
                </a:solidFill>
                <a:latin typeface="맑은 고딕"/>
                <a:ea typeface="맑은 고딕"/>
              </a:rPr>
              <a:t>HashSet</a:t>
            </a:r>
            <a:r>
              <a:rPr lang="en-US" altLang="ko-KR" sz="2000" dirty="0">
                <a:solidFill>
                  <a:srgbClr val="000000"/>
                </a:solidFill>
                <a:latin typeface="맑은 고딕"/>
                <a:ea typeface="맑은 고딕"/>
              </a:rPr>
              <a:t>&lt;String&gt;();</a:t>
            </a:r>
          </a:p>
          <a:p>
            <a:pPr marL="541338"/>
            <a:r>
              <a:rPr lang="en-US" altLang="ko-KR" sz="2000" dirty="0">
                <a:solidFill>
                  <a:srgbClr val="000000"/>
                </a:solidFill>
                <a:latin typeface="맑은 고딕"/>
                <a:ea typeface="맑은 고딕"/>
              </a:rPr>
              <a:t>String[] sample = { </a:t>
            </a:r>
            <a:r>
              <a:rPr lang="en-US" altLang="ko-KR" sz="2000" dirty="0">
                <a:solidFill>
                  <a:srgbClr val="2A00FF"/>
                </a:solidFill>
                <a:latin typeface="맑은 고딕"/>
                <a:ea typeface="맑은 고딕"/>
              </a:rPr>
              <a:t>"</a:t>
            </a:r>
            <a:r>
              <a:rPr lang="ko-KR" altLang="en-US" sz="2000" dirty="0">
                <a:solidFill>
                  <a:srgbClr val="2A00FF"/>
                </a:solidFill>
                <a:latin typeface="맑은 고딕"/>
                <a:ea typeface="맑은 고딕"/>
              </a:rPr>
              <a:t>단어</a:t>
            </a:r>
            <a:r>
              <a:rPr lang="en-US" altLang="ko-KR" sz="2000" dirty="0">
                <a:solidFill>
                  <a:srgbClr val="2A00FF"/>
                </a:solidFill>
                <a:latin typeface="맑은 고딕"/>
                <a:ea typeface="맑은 고딕"/>
              </a:rPr>
              <a:t>"</a:t>
            </a:r>
            <a:r>
              <a:rPr lang="en-US" altLang="ko-KR" sz="2000" dirty="0">
                <a:solidFill>
                  <a:srgbClr val="000000"/>
                </a:solidFill>
                <a:latin typeface="맑은 고딕"/>
                <a:ea typeface="맑은 고딕"/>
              </a:rPr>
              <a:t>, </a:t>
            </a:r>
            <a:r>
              <a:rPr lang="en-US" altLang="ko-KR" sz="2000" dirty="0">
                <a:solidFill>
                  <a:srgbClr val="2A00FF"/>
                </a:solidFill>
                <a:latin typeface="맑은 고딕"/>
                <a:ea typeface="맑은 고딕"/>
              </a:rPr>
              <a:t>"</a:t>
            </a:r>
            <a:r>
              <a:rPr lang="ko-KR" altLang="en-US" sz="2000" dirty="0">
                <a:solidFill>
                  <a:srgbClr val="2A00FF"/>
                </a:solidFill>
                <a:latin typeface="맑은 고딕"/>
                <a:ea typeface="맑은 고딕"/>
              </a:rPr>
              <a:t>중복</a:t>
            </a:r>
            <a:r>
              <a:rPr lang="en-US" altLang="ko-KR" sz="2000" dirty="0">
                <a:solidFill>
                  <a:srgbClr val="2A00FF"/>
                </a:solidFill>
                <a:latin typeface="맑은 고딕"/>
                <a:ea typeface="맑은 고딕"/>
              </a:rPr>
              <a:t>"</a:t>
            </a:r>
            <a:r>
              <a:rPr lang="en-US" altLang="ko-KR" sz="2000" dirty="0">
                <a:solidFill>
                  <a:srgbClr val="000000"/>
                </a:solidFill>
                <a:latin typeface="맑은 고딕"/>
                <a:ea typeface="맑은 고딕"/>
              </a:rPr>
              <a:t>, </a:t>
            </a:r>
            <a:r>
              <a:rPr lang="en-US" altLang="ko-KR" sz="2000" dirty="0">
                <a:solidFill>
                  <a:srgbClr val="2A00FF"/>
                </a:solidFill>
                <a:latin typeface="맑은 고딕"/>
                <a:ea typeface="맑은 고딕"/>
              </a:rPr>
              <a:t>"</a:t>
            </a:r>
            <a:r>
              <a:rPr lang="ko-KR" altLang="en-US" sz="2000" dirty="0">
                <a:solidFill>
                  <a:srgbClr val="2A00FF"/>
                </a:solidFill>
                <a:latin typeface="맑은 고딕"/>
                <a:ea typeface="맑은 고딕"/>
              </a:rPr>
              <a:t>구절</a:t>
            </a:r>
            <a:r>
              <a:rPr lang="en-US" altLang="ko-KR" sz="2000" dirty="0">
                <a:solidFill>
                  <a:srgbClr val="2A00FF"/>
                </a:solidFill>
                <a:latin typeface="맑은 고딕"/>
                <a:ea typeface="맑은 고딕"/>
              </a:rPr>
              <a:t>"</a:t>
            </a:r>
            <a:r>
              <a:rPr lang="en-US" altLang="ko-KR" sz="2000" dirty="0">
                <a:solidFill>
                  <a:srgbClr val="000000"/>
                </a:solidFill>
                <a:latin typeface="맑은 고딕"/>
                <a:ea typeface="맑은 고딕"/>
              </a:rPr>
              <a:t>, </a:t>
            </a:r>
            <a:r>
              <a:rPr lang="en-US" altLang="ko-KR" sz="2000" dirty="0">
                <a:solidFill>
                  <a:srgbClr val="2A00FF"/>
                </a:solidFill>
                <a:latin typeface="맑은 고딕"/>
                <a:ea typeface="맑은 고딕"/>
              </a:rPr>
              <a:t>"</a:t>
            </a:r>
            <a:r>
              <a:rPr lang="ko-KR" altLang="en-US" sz="2000" dirty="0">
                <a:solidFill>
                  <a:srgbClr val="2A00FF"/>
                </a:solidFill>
                <a:latin typeface="맑은 고딕"/>
                <a:ea typeface="맑은 고딕"/>
              </a:rPr>
              <a:t>중복</a:t>
            </a:r>
            <a:r>
              <a:rPr lang="en-US" altLang="ko-KR" sz="2000" dirty="0">
                <a:solidFill>
                  <a:srgbClr val="2A00FF"/>
                </a:solidFill>
                <a:latin typeface="맑은 고딕"/>
                <a:ea typeface="맑은 고딕"/>
              </a:rPr>
              <a:t>"</a:t>
            </a:r>
            <a:r>
              <a:rPr lang="ko-KR" altLang="en-US" sz="2000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맑은 고딕"/>
                <a:ea typeface="맑은 고딕"/>
              </a:rPr>
              <a:t>};</a:t>
            </a:r>
          </a:p>
          <a:p>
            <a:pPr marL="541338"/>
            <a:r>
              <a:rPr lang="en-US" altLang="ko-KR" sz="2000" dirty="0">
                <a:solidFill>
                  <a:srgbClr val="7F0055"/>
                </a:solidFill>
                <a:latin typeface="맑은 고딕"/>
                <a:ea typeface="맑은 고딕"/>
              </a:rPr>
              <a:t>for</a:t>
            </a:r>
            <a:r>
              <a:rPr lang="en-US" altLang="ko-KR" sz="2000" dirty="0">
                <a:solidFill>
                  <a:srgbClr val="000000"/>
                </a:solidFill>
                <a:latin typeface="맑은 고딕"/>
                <a:ea typeface="맑은 고딕"/>
              </a:rPr>
              <a:t> (String a : sample)</a:t>
            </a:r>
          </a:p>
          <a:p>
            <a:pPr marL="541338"/>
            <a:r>
              <a:rPr lang="en-US" altLang="ko-KR" sz="2000" dirty="0">
                <a:solidFill>
                  <a:srgbClr val="3F7F5F"/>
                </a:solidFill>
                <a:latin typeface="맑은 고딕"/>
                <a:ea typeface="맑은 고딕"/>
              </a:rPr>
              <a:t>//</a:t>
            </a:r>
            <a:r>
              <a:rPr lang="ko-KR" altLang="en-US" sz="2000" dirty="0">
                <a:solidFill>
                  <a:srgbClr val="3F7F5F"/>
                </a:solidFill>
                <a:latin typeface="맑은 고딕"/>
                <a:ea typeface="맑은 고딕"/>
              </a:rPr>
              <a:t>중복되는 단어는 저장되지 않으며 </a:t>
            </a:r>
            <a:r>
              <a:rPr lang="en-US" altLang="ko-KR" sz="2000" dirty="0">
                <a:solidFill>
                  <a:srgbClr val="3F7F5F"/>
                </a:solidFill>
                <a:latin typeface="맑은 고딕"/>
                <a:ea typeface="맑은 고딕"/>
              </a:rPr>
              <a:t>false </a:t>
            </a:r>
            <a:r>
              <a:rPr lang="ko-KR" altLang="en-US" sz="2000" dirty="0">
                <a:solidFill>
                  <a:srgbClr val="3F7F5F"/>
                </a:solidFill>
                <a:latin typeface="맑은 고딕"/>
                <a:ea typeface="맑은 고딕"/>
              </a:rPr>
              <a:t>반환</a:t>
            </a:r>
          </a:p>
          <a:p>
            <a:pPr marL="895350"/>
            <a:r>
              <a:rPr lang="en-US" altLang="ko-KR" sz="2000" dirty="0">
                <a:solidFill>
                  <a:srgbClr val="7F0055"/>
                </a:solidFill>
                <a:latin typeface="맑은 고딕"/>
                <a:ea typeface="맑은 고딕"/>
              </a:rPr>
              <a:t>if</a:t>
            </a:r>
            <a:r>
              <a:rPr lang="en-US" altLang="ko-KR" sz="2000" dirty="0">
                <a:solidFill>
                  <a:srgbClr val="000000"/>
                </a:solidFill>
                <a:latin typeface="맑은 고딕"/>
                <a:ea typeface="맑은 고딕"/>
              </a:rPr>
              <a:t> (!</a:t>
            </a:r>
            <a:r>
              <a:rPr lang="en-US" altLang="ko-KR" sz="2000" dirty="0" err="1">
                <a:solidFill>
                  <a:srgbClr val="000000"/>
                </a:solidFill>
                <a:latin typeface="맑은 고딕"/>
                <a:ea typeface="맑은 고딕"/>
              </a:rPr>
              <a:t>s.add</a:t>
            </a:r>
            <a:r>
              <a:rPr lang="en-US" altLang="ko-KR" sz="2000" dirty="0">
                <a:solidFill>
                  <a:srgbClr val="000000"/>
                </a:solidFill>
                <a:latin typeface="맑은 고딕"/>
                <a:ea typeface="맑은 고딕"/>
              </a:rPr>
              <a:t>(a))  </a:t>
            </a:r>
          </a:p>
          <a:p>
            <a:pPr marL="895350"/>
            <a:r>
              <a:rPr lang="en-US" altLang="ko-KR" sz="2000" dirty="0">
                <a:solidFill>
                  <a:srgbClr val="000000"/>
                </a:solidFill>
                <a:latin typeface="맑은 고딕"/>
                <a:ea typeface="맑은 고딕"/>
              </a:rPr>
              <a:t>      </a:t>
            </a:r>
            <a:r>
              <a:rPr lang="en-US" altLang="ko-KR" sz="2000" dirty="0" err="1">
                <a:solidFill>
                  <a:srgbClr val="000000"/>
                </a:solidFill>
                <a:latin typeface="맑은 고딕"/>
                <a:ea typeface="맑은 고딕"/>
              </a:rPr>
              <a:t>System.</a:t>
            </a:r>
            <a:r>
              <a:rPr lang="en-US" altLang="ko-KR" sz="2000" dirty="0" err="1">
                <a:solidFill>
                  <a:srgbClr val="0000C0"/>
                </a:solidFill>
                <a:latin typeface="맑은 고딕"/>
                <a:ea typeface="맑은 고딕"/>
              </a:rPr>
              <a:t>out</a:t>
            </a:r>
            <a:r>
              <a:rPr lang="en-US" altLang="ko-KR" sz="2000" dirty="0" err="1">
                <a:solidFill>
                  <a:srgbClr val="000000"/>
                </a:solidFill>
                <a:latin typeface="맑은 고딕"/>
                <a:ea typeface="맑은 고딕"/>
              </a:rPr>
              <a:t>.println</a:t>
            </a:r>
            <a:r>
              <a:rPr lang="en-US" altLang="ko-KR" sz="2000" dirty="0">
                <a:solidFill>
                  <a:srgbClr val="000000"/>
                </a:solidFill>
                <a:latin typeface="맑은 고딕"/>
                <a:ea typeface="맑은 고딕"/>
              </a:rPr>
              <a:t>(</a:t>
            </a:r>
            <a:r>
              <a:rPr lang="en-US" altLang="ko-KR" sz="2000" dirty="0">
                <a:solidFill>
                  <a:srgbClr val="2A00FF"/>
                </a:solidFill>
                <a:latin typeface="맑은 고딕"/>
                <a:ea typeface="맑은 고딕"/>
              </a:rPr>
              <a:t>"</a:t>
            </a:r>
            <a:r>
              <a:rPr lang="ko-KR" altLang="en-US" sz="2000" dirty="0">
                <a:solidFill>
                  <a:srgbClr val="2A00FF"/>
                </a:solidFill>
                <a:latin typeface="맑은 고딕"/>
                <a:ea typeface="맑은 고딕"/>
              </a:rPr>
              <a:t>중복된 단어</a:t>
            </a:r>
            <a:r>
              <a:rPr lang="en-US" altLang="ko-KR" sz="2000" dirty="0">
                <a:solidFill>
                  <a:srgbClr val="2A00FF"/>
                </a:solidFill>
                <a:latin typeface="맑은 고딕"/>
                <a:ea typeface="맑은 고딕"/>
              </a:rPr>
              <a:t>==&gt; "</a:t>
            </a:r>
            <a:r>
              <a:rPr lang="ko-KR" altLang="en-US" sz="2000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맑은 고딕"/>
                <a:ea typeface="맑은 고딕"/>
              </a:rPr>
              <a:t>+ a);</a:t>
            </a:r>
          </a:p>
          <a:p>
            <a:pPr marL="541338"/>
            <a:r>
              <a:rPr lang="en-US" altLang="ko-KR" sz="2000" dirty="0" err="1">
                <a:solidFill>
                  <a:srgbClr val="000000"/>
                </a:solidFill>
                <a:latin typeface="맑은 고딕"/>
                <a:ea typeface="맑은 고딕"/>
              </a:rPr>
              <a:t>System.</a:t>
            </a:r>
            <a:r>
              <a:rPr lang="en-US" altLang="ko-KR" sz="2000" dirty="0" err="1">
                <a:solidFill>
                  <a:srgbClr val="0000C0"/>
                </a:solidFill>
                <a:latin typeface="맑은 고딕"/>
                <a:ea typeface="맑은 고딕"/>
              </a:rPr>
              <a:t>out</a:t>
            </a:r>
            <a:r>
              <a:rPr lang="en-US" altLang="ko-KR" sz="2000" dirty="0" err="1">
                <a:solidFill>
                  <a:srgbClr val="000000"/>
                </a:solidFill>
                <a:latin typeface="맑은 고딕"/>
                <a:ea typeface="맑은 고딕"/>
              </a:rPr>
              <a:t>.println</a:t>
            </a:r>
            <a:r>
              <a:rPr lang="en-US" altLang="ko-KR" sz="2000" dirty="0">
                <a:solidFill>
                  <a:srgbClr val="000000"/>
                </a:solidFill>
                <a:latin typeface="맑은 고딕"/>
                <a:ea typeface="맑은 고딕"/>
              </a:rPr>
              <a:t>(</a:t>
            </a:r>
            <a:r>
              <a:rPr lang="en-US" altLang="ko-KR" sz="2000" dirty="0">
                <a:solidFill>
                  <a:srgbClr val="2A00FF"/>
                </a:solidFill>
                <a:latin typeface="맑은 고딕"/>
                <a:ea typeface="맑은 고딕"/>
              </a:rPr>
              <a:t>"</a:t>
            </a:r>
            <a:r>
              <a:rPr lang="en-US" altLang="ko-KR" sz="2000" dirty="0" err="1">
                <a:solidFill>
                  <a:srgbClr val="2A00FF"/>
                </a:solidFill>
                <a:latin typeface="맑은 고딕"/>
                <a:ea typeface="맑은 고딕"/>
              </a:rPr>
              <a:t>HashSet</a:t>
            </a:r>
            <a:r>
              <a:rPr lang="ko-KR" altLang="en-US" sz="2000" dirty="0">
                <a:solidFill>
                  <a:srgbClr val="2A00FF"/>
                </a:solidFill>
                <a:latin typeface="맑은 고딕"/>
                <a:ea typeface="맑은 고딕"/>
              </a:rPr>
              <a:t>에 저장된 단어 개수 </a:t>
            </a:r>
            <a:r>
              <a:rPr lang="en-US" altLang="ko-KR" sz="2000" dirty="0">
                <a:solidFill>
                  <a:srgbClr val="2A00FF"/>
                </a:solidFill>
                <a:latin typeface="맑은 고딕"/>
                <a:ea typeface="맑은 고딕"/>
              </a:rPr>
              <a:t>: "</a:t>
            </a:r>
            <a:r>
              <a:rPr lang="ko-KR" altLang="en-US" sz="2000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맑은 고딕"/>
                <a:ea typeface="맑은 고딕"/>
              </a:rPr>
              <a:t>+ </a:t>
            </a:r>
            <a:r>
              <a:rPr lang="en-US" altLang="ko-KR" sz="2000" dirty="0" err="1">
                <a:solidFill>
                  <a:srgbClr val="000000"/>
                </a:solidFill>
                <a:latin typeface="맑은 고딕"/>
                <a:ea typeface="맑은 고딕"/>
              </a:rPr>
              <a:t>s.size</a:t>
            </a:r>
            <a:r>
              <a:rPr lang="en-US" altLang="ko-KR" sz="2000" dirty="0">
                <a:solidFill>
                  <a:srgbClr val="000000"/>
                </a:solidFill>
                <a:latin typeface="맑은 고딕"/>
                <a:ea typeface="맑은 고딕"/>
              </a:rPr>
              <a:t>());</a:t>
            </a:r>
          </a:p>
          <a:p>
            <a:pPr marL="541338"/>
            <a:r>
              <a:rPr lang="en-US" altLang="ko-KR" sz="2000" dirty="0" err="1">
                <a:solidFill>
                  <a:srgbClr val="000000"/>
                </a:solidFill>
                <a:latin typeface="맑은 고딕"/>
                <a:ea typeface="맑은 고딕"/>
              </a:rPr>
              <a:t>System.</a:t>
            </a:r>
            <a:r>
              <a:rPr lang="en-US" altLang="ko-KR" sz="2000" dirty="0" err="1">
                <a:solidFill>
                  <a:srgbClr val="0000C0"/>
                </a:solidFill>
                <a:latin typeface="맑은 고딕"/>
                <a:ea typeface="맑은 고딕"/>
              </a:rPr>
              <a:t>out</a:t>
            </a:r>
            <a:r>
              <a:rPr lang="en-US" altLang="ko-KR" sz="2000" dirty="0" err="1">
                <a:solidFill>
                  <a:srgbClr val="000000"/>
                </a:solidFill>
                <a:latin typeface="맑은 고딕"/>
                <a:ea typeface="맑은 고딕"/>
              </a:rPr>
              <a:t>.println</a:t>
            </a:r>
            <a:r>
              <a:rPr lang="en-US" altLang="ko-KR" sz="2000" dirty="0">
                <a:solidFill>
                  <a:srgbClr val="000000"/>
                </a:solidFill>
                <a:latin typeface="맑은 고딕"/>
                <a:ea typeface="맑은 고딕"/>
              </a:rPr>
              <a:t>(</a:t>
            </a:r>
            <a:r>
              <a:rPr lang="en-US" altLang="ko-KR" sz="2000" dirty="0">
                <a:solidFill>
                  <a:srgbClr val="2A00FF"/>
                </a:solidFill>
                <a:latin typeface="맑은 고딕"/>
                <a:ea typeface="맑은 고딕"/>
              </a:rPr>
              <a:t>"</a:t>
            </a:r>
            <a:r>
              <a:rPr lang="ko-KR" altLang="en-US" sz="2000" dirty="0">
                <a:solidFill>
                  <a:srgbClr val="2A00FF"/>
                </a:solidFill>
                <a:latin typeface="맑은 고딕"/>
                <a:ea typeface="맑은 고딕"/>
              </a:rPr>
              <a:t>중복되지 않은 단어</a:t>
            </a:r>
            <a:r>
              <a:rPr lang="en-US" altLang="ko-KR" sz="2000" dirty="0">
                <a:solidFill>
                  <a:srgbClr val="2A00FF"/>
                </a:solidFill>
                <a:latin typeface="맑은 고딕"/>
                <a:ea typeface="맑은 고딕"/>
              </a:rPr>
              <a:t>: "</a:t>
            </a:r>
            <a:r>
              <a:rPr lang="ko-KR" altLang="en-US" sz="2000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맑은 고딕"/>
                <a:ea typeface="맑은 고딕"/>
              </a:rPr>
              <a:t>+ s);</a:t>
            </a:r>
          </a:p>
          <a:p>
            <a:r>
              <a:rPr lang="ko-KR" altLang="en-US" sz="2000" dirty="0">
                <a:solidFill>
                  <a:srgbClr val="000000"/>
                </a:solidFill>
                <a:latin typeface="맑은 고딕"/>
                <a:ea typeface="맑은 고딕"/>
              </a:rPr>
              <a:t>  </a:t>
            </a:r>
            <a:r>
              <a:rPr lang="en-US" altLang="ko-KR" sz="2000" dirty="0">
                <a:solidFill>
                  <a:srgbClr val="000000"/>
                </a:solidFill>
                <a:latin typeface="맑은 고딕"/>
                <a:ea typeface="맑은 고딕"/>
              </a:rPr>
              <a:t>} </a:t>
            </a:r>
          </a:p>
          <a:p>
            <a:r>
              <a:rPr lang="en-US" altLang="ko-KR" sz="2000" dirty="0">
                <a:solidFill>
                  <a:srgbClr val="000000"/>
                </a:solidFill>
                <a:latin typeface="맑은 고딕"/>
                <a:ea typeface="맑은 고딕"/>
              </a:rPr>
              <a:t>}</a:t>
            </a:r>
            <a:endParaRPr lang="ko-KR" altLang="en-US" sz="2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41" t="65419" r="61017" b="25103"/>
          <a:stretch/>
        </p:blipFill>
        <p:spPr bwMode="auto">
          <a:xfrm>
            <a:off x="5006565" y="5123364"/>
            <a:ext cx="4126587" cy="13462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07359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5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>
                <a:latin typeface="+mn-ea"/>
                <a:ea typeface="+mn-ea"/>
              </a:rPr>
              <a:t>LinkedHashSet</a:t>
            </a:r>
            <a:r>
              <a:rPr lang="en-US" altLang="ko-KR" dirty="0">
                <a:latin typeface="+mn-ea"/>
                <a:ea typeface="+mn-ea"/>
              </a:rPr>
              <a:t> </a:t>
            </a:r>
            <a:r>
              <a:rPr lang="en-US" altLang="ko-KR" dirty="0" smtClean="0">
                <a:latin typeface="+mn-ea"/>
                <a:ea typeface="+mn-ea"/>
              </a:rPr>
              <a:t>&amp; </a:t>
            </a:r>
            <a:r>
              <a:rPr lang="en-US" altLang="ko-KR" dirty="0" err="1">
                <a:latin typeface="+mn-ea"/>
                <a:ea typeface="+mn-ea"/>
              </a:rPr>
              <a:t>TreeSet</a:t>
            </a:r>
            <a:r>
              <a:rPr lang="en-US" altLang="ko-KR" dirty="0" smtClean="0">
                <a:latin typeface="+mn-ea"/>
                <a:ea typeface="+mn-ea"/>
              </a:rPr>
              <a:t> 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11" name="내용 개체 틀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LinkedHashSet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 사용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 marL="457200" lvl="1" indent="0">
              <a:buNone/>
            </a:pP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Linked</a:t>
            </a:r>
            <a:r>
              <a:rPr lang="en-US" altLang="ko-KR" dirty="0" err="1">
                <a:latin typeface="맑은 고딕" pitchFamily="50" charset="-127"/>
                <a:ea typeface="맑은 고딕" pitchFamily="50" charset="-127"/>
              </a:rPr>
              <a:t>HashSet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&lt;String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set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= new </a:t>
            </a: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LinkedHashSet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&lt;&gt;();</a:t>
            </a:r>
          </a:p>
          <a:p>
            <a:pPr lvl="1"/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입력된 순서대로 출력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TreeSet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 사용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 marL="0" lvl="1" indent="0">
              <a:buNone/>
            </a:pP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TreeSet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&lt;String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&gt; set = new </a:t>
            </a:r>
            <a:r>
              <a:rPr lang="en-US" altLang="ko-KR" dirty="0" err="1">
                <a:latin typeface="맑은 고딕" pitchFamily="50" charset="-127"/>
                <a:ea typeface="맑은 고딕" pitchFamily="50" charset="-127"/>
              </a:rPr>
              <a:t>TreeSet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&lt;&gt;();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pPr lvl="1"/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알파벳 순으로 정렬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E03EE3-2D58-4129-B462-ABE952D698D0}" type="slidenum">
              <a:rPr lang="ko-KR" altLang="en-US" smtClean="0"/>
              <a:pPr>
                <a:defRPr/>
              </a:pPr>
              <a:t>41</a:t>
            </a:fld>
            <a:endParaRPr lang="en-US" altLang="ko-KR"/>
          </a:p>
        </p:txBody>
      </p:sp>
      <p:pic>
        <p:nvPicPr>
          <p:cNvPr id="54277" name="Picture 3"/>
          <p:cNvPicPr>
            <a:picLocks noChangeAspect="1" noChangeArrowheads="1"/>
          </p:cNvPicPr>
          <p:nvPr/>
        </p:nvPicPr>
        <p:blipFill>
          <a:blip r:embed="rId2"/>
          <a:srcRect l="881" r="51794" b="5805"/>
          <a:stretch>
            <a:fillRect/>
          </a:stretch>
        </p:blipFill>
        <p:spPr bwMode="auto">
          <a:xfrm>
            <a:off x="1344102" y="2296989"/>
            <a:ext cx="5266413" cy="939186"/>
          </a:xfrm>
          <a:prstGeom prst="rect">
            <a:avLst/>
          </a:prstGeom>
          <a:noFill/>
          <a:ln w="952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</p:spPr>
      </p:pic>
      <p:pic>
        <p:nvPicPr>
          <p:cNvPr id="54278" name="Picture 4"/>
          <p:cNvPicPr>
            <a:picLocks noChangeAspect="1" noChangeArrowheads="1"/>
          </p:cNvPicPr>
          <p:nvPr/>
        </p:nvPicPr>
        <p:blipFill>
          <a:blip r:embed="rId3"/>
          <a:srcRect l="501" r="52128" b="7996"/>
          <a:stretch>
            <a:fillRect/>
          </a:stretch>
        </p:blipFill>
        <p:spPr bwMode="auto">
          <a:xfrm>
            <a:off x="1640380" y="5094736"/>
            <a:ext cx="5401560" cy="1030098"/>
          </a:xfrm>
          <a:prstGeom prst="rect">
            <a:avLst/>
          </a:prstGeom>
          <a:noFill/>
          <a:ln w="952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</p:spPr>
      </p:pic>
      <p:sp>
        <p:nvSpPr>
          <p:cNvPr id="2" name="TextBox 1"/>
          <p:cNvSpPr txBox="1"/>
          <p:nvPr/>
        </p:nvSpPr>
        <p:spPr>
          <a:xfrm>
            <a:off x="7249758" y="2064467"/>
            <a:ext cx="2275944" cy="1754326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b="1" dirty="0" err="1">
                <a:solidFill>
                  <a:schemeClr val="accent1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set.add</a:t>
            </a:r>
            <a:r>
              <a:rPr lang="en-US" altLang="ko-KR" b="1" dirty="0">
                <a:solidFill>
                  <a:schemeClr val="accent1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("Milk"); </a:t>
            </a:r>
          </a:p>
          <a:p>
            <a:r>
              <a:rPr lang="en-US" altLang="ko-KR" b="1" dirty="0" err="1">
                <a:solidFill>
                  <a:schemeClr val="accent1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set.add</a:t>
            </a:r>
            <a:r>
              <a:rPr lang="en-US" altLang="ko-KR" b="1" dirty="0">
                <a:solidFill>
                  <a:schemeClr val="accent1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("Bread"); </a:t>
            </a:r>
          </a:p>
          <a:p>
            <a:r>
              <a:rPr lang="en-US" altLang="ko-KR" b="1" dirty="0" err="1">
                <a:solidFill>
                  <a:schemeClr val="accent1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set.add</a:t>
            </a:r>
            <a:r>
              <a:rPr lang="en-US" altLang="ko-KR" b="1" dirty="0">
                <a:solidFill>
                  <a:schemeClr val="accent1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("Butter"); </a:t>
            </a:r>
          </a:p>
          <a:p>
            <a:r>
              <a:rPr lang="en-US" altLang="ko-KR" b="1" dirty="0" err="1">
                <a:solidFill>
                  <a:schemeClr val="accent1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set.add</a:t>
            </a:r>
            <a:r>
              <a:rPr lang="en-US" altLang="ko-KR" b="1" dirty="0">
                <a:solidFill>
                  <a:schemeClr val="accent1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("Cheese"); </a:t>
            </a:r>
          </a:p>
          <a:p>
            <a:r>
              <a:rPr lang="en-US" altLang="ko-KR" b="1" dirty="0" err="1">
                <a:solidFill>
                  <a:schemeClr val="accent1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set.add</a:t>
            </a:r>
            <a:r>
              <a:rPr lang="en-US" altLang="ko-KR" b="1" dirty="0">
                <a:solidFill>
                  <a:schemeClr val="accent1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("Ham"); </a:t>
            </a:r>
          </a:p>
          <a:p>
            <a:r>
              <a:rPr lang="en-US" altLang="ko-KR" b="1" dirty="0" err="1">
                <a:solidFill>
                  <a:schemeClr val="accent1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set.add</a:t>
            </a:r>
            <a:r>
              <a:rPr lang="en-US" altLang="ko-KR" b="1" dirty="0">
                <a:solidFill>
                  <a:schemeClr val="accent1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("Ham");</a:t>
            </a:r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66865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ko-KR" spc="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  <a:ea typeface="+mn-ea"/>
              </a:rPr>
              <a:t>HashSet</a:t>
            </a:r>
            <a:r>
              <a:rPr lang="en-US" altLang="ko-KR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  <a:ea typeface="+mn-ea"/>
              </a:rPr>
              <a:t> </a:t>
            </a:r>
            <a:endParaRPr lang="ko-KR" altLang="en-US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214407" y="889462"/>
            <a:ext cx="11664779" cy="5585254"/>
          </a:xfrm>
          <a:ln w="31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1800" dirty="0">
                <a:solidFill>
                  <a:srgbClr val="7F0055"/>
                </a:solidFill>
                <a:latin typeface="+mn-ea"/>
              </a:rPr>
              <a:t>import</a:t>
            </a:r>
            <a:r>
              <a:rPr lang="en-US" altLang="ko-KR" sz="180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+mn-ea"/>
              </a:rPr>
              <a:t>java.util</a:t>
            </a:r>
            <a:r>
              <a:rPr lang="en-US" altLang="ko-KR" sz="1800" dirty="0">
                <a:solidFill>
                  <a:srgbClr val="000000"/>
                </a:solidFill>
                <a:latin typeface="+mn-ea"/>
              </a:rPr>
              <a:t>.*;</a:t>
            </a:r>
          </a:p>
          <a:p>
            <a:pPr marL="0" indent="0">
              <a:buNone/>
            </a:pPr>
            <a:r>
              <a:rPr lang="en-US" altLang="ko-KR" sz="1800" dirty="0">
                <a:solidFill>
                  <a:srgbClr val="7F0055"/>
                </a:solidFill>
                <a:latin typeface="+mn-ea"/>
              </a:rPr>
              <a:t>public</a:t>
            </a:r>
            <a:r>
              <a:rPr lang="en-US" altLang="ko-KR" sz="180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1800" dirty="0">
                <a:solidFill>
                  <a:srgbClr val="7F0055"/>
                </a:solidFill>
                <a:latin typeface="+mn-ea"/>
              </a:rPr>
              <a:t>class</a:t>
            </a:r>
            <a:r>
              <a:rPr lang="en-US" altLang="ko-KR" sz="1800" dirty="0">
                <a:solidFill>
                  <a:srgbClr val="000000"/>
                </a:solidFill>
                <a:latin typeface="+mn-ea"/>
              </a:rPr>
              <a:t> SetTest1 {</a:t>
            </a:r>
          </a:p>
          <a:p>
            <a:pPr marL="0" indent="0">
              <a:buNone/>
            </a:pPr>
            <a:r>
              <a:rPr lang="en-US" altLang="ko-KR" sz="1800" dirty="0">
                <a:solidFill>
                  <a:srgbClr val="000000"/>
                </a:solidFill>
                <a:latin typeface="+mn-ea"/>
              </a:rPr>
              <a:t>     </a:t>
            </a:r>
            <a:r>
              <a:rPr lang="en-US" altLang="ko-KR" sz="1800" dirty="0">
                <a:solidFill>
                  <a:srgbClr val="7F0055"/>
                </a:solidFill>
                <a:latin typeface="+mn-ea"/>
              </a:rPr>
              <a:t>public</a:t>
            </a:r>
            <a:r>
              <a:rPr lang="en-US" altLang="ko-KR" sz="180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1800" dirty="0">
                <a:solidFill>
                  <a:srgbClr val="7F0055"/>
                </a:solidFill>
                <a:latin typeface="+mn-ea"/>
              </a:rPr>
              <a:t>static</a:t>
            </a:r>
            <a:r>
              <a:rPr lang="en-US" altLang="ko-KR" sz="180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1800" dirty="0">
                <a:solidFill>
                  <a:srgbClr val="7F0055"/>
                </a:solidFill>
                <a:latin typeface="+mn-ea"/>
              </a:rPr>
              <a:t>void</a:t>
            </a:r>
            <a:r>
              <a:rPr lang="en-US" altLang="ko-KR" sz="1800" dirty="0">
                <a:solidFill>
                  <a:srgbClr val="000000"/>
                </a:solidFill>
                <a:latin typeface="+mn-ea"/>
              </a:rPr>
              <a:t> main(String[] </a:t>
            </a:r>
            <a:r>
              <a:rPr lang="en-US" altLang="ko-KR" sz="1800" dirty="0" err="1">
                <a:solidFill>
                  <a:srgbClr val="6A3E3E"/>
                </a:solidFill>
                <a:latin typeface="+mn-ea"/>
              </a:rPr>
              <a:t>args</a:t>
            </a:r>
            <a:r>
              <a:rPr lang="en-US" altLang="ko-KR" sz="1800" dirty="0">
                <a:solidFill>
                  <a:srgbClr val="000000"/>
                </a:solidFill>
                <a:latin typeface="+mn-ea"/>
              </a:rPr>
              <a:t>) {</a:t>
            </a:r>
          </a:p>
          <a:p>
            <a:pPr marL="800100" lvl="2" indent="0">
              <a:buNone/>
            </a:pPr>
            <a:r>
              <a:rPr lang="en-US" altLang="ko-KR" sz="1800" dirty="0">
                <a:solidFill>
                  <a:srgbClr val="000000"/>
                </a:solidFill>
                <a:latin typeface="+mn-ea"/>
              </a:rPr>
              <a:t>Set&lt;String&gt; </a:t>
            </a:r>
            <a:r>
              <a:rPr lang="en-US" altLang="ko-KR" sz="1800" dirty="0">
                <a:solidFill>
                  <a:srgbClr val="6A3E3E"/>
                </a:solidFill>
                <a:latin typeface="+mn-ea"/>
              </a:rPr>
              <a:t>s1</a:t>
            </a:r>
            <a:r>
              <a:rPr lang="en-US" altLang="ko-KR" sz="1800" dirty="0">
                <a:solidFill>
                  <a:srgbClr val="000000"/>
                </a:solidFill>
                <a:latin typeface="+mn-ea"/>
              </a:rPr>
              <a:t> = </a:t>
            </a:r>
            <a:r>
              <a:rPr lang="en-US" altLang="ko-KR" sz="1800" dirty="0">
                <a:solidFill>
                  <a:srgbClr val="7F0055"/>
                </a:solidFill>
                <a:latin typeface="+mn-ea"/>
              </a:rPr>
              <a:t>new</a:t>
            </a:r>
            <a:r>
              <a:rPr lang="en-US" altLang="ko-KR" sz="180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+mn-ea"/>
              </a:rPr>
              <a:t>HashSet</a:t>
            </a:r>
            <a:r>
              <a:rPr lang="en-US" altLang="ko-KR" sz="1800" dirty="0">
                <a:solidFill>
                  <a:srgbClr val="000000"/>
                </a:solidFill>
                <a:latin typeface="+mn-ea"/>
              </a:rPr>
              <a:t>&lt;String&gt;();</a:t>
            </a:r>
          </a:p>
          <a:p>
            <a:pPr marL="800100" lvl="2" indent="0">
              <a:buNone/>
            </a:pPr>
            <a:r>
              <a:rPr lang="en-US" altLang="ko-KR" sz="1800" dirty="0">
                <a:solidFill>
                  <a:srgbClr val="000000"/>
                </a:solidFill>
                <a:latin typeface="+mn-ea"/>
              </a:rPr>
              <a:t>Set&lt;String&gt; </a:t>
            </a:r>
            <a:r>
              <a:rPr lang="en-US" altLang="ko-KR" sz="1800" dirty="0">
                <a:solidFill>
                  <a:srgbClr val="6A3E3E"/>
                </a:solidFill>
                <a:latin typeface="+mn-ea"/>
              </a:rPr>
              <a:t>s2</a:t>
            </a:r>
            <a:r>
              <a:rPr lang="en-US" altLang="ko-KR" sz="1800" dirty="0">
                <a:solidFill>
                  <a:srgbClr val="000000"/>
                </a:solidFill>
                <a:latin typeface="+mn-ea"/>
              </a:rPr>
              <a:t> = </a:t>
            </a:r>
            <a:r>
              <a:rPr lang="en-US" altLang="ko-KR" sz="1800" dirty="0">
                <a:solidFill>
                  <a:srgbClr val="7F0055"/>
                </a:solidFill>
                <a:latin typeface="+mn-ea"/>
              </a:rPr>
              <a:t>new</a:t>
            </a:r>
            <a:r>
              <a:rPr lang="en-US" altLang="ko-KR" sz="180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+mn-ea"/>
              </a:rPr>
              <a:t>HashSet</a:t>
            </a:r>
            <a:r>
              <a:rPr lang="en-US" altLang="ko-KR" sz="1800" dirty="0">
                <a:solidFill>
                  <a:srgbClr val="000000"/>
                </a:solidFill>
                <a:latin typeface="+mn-ea"/>
              </a:rPr>
              <a:t>&lt;String&gt;();</a:t>
            </a:r>
          </a:p>
          <a:p>
            <a:pPr marL="800100" lvl="2" indent="0">
              <a:buNone/>
            </a:pPr>
            <a:r>
              <a:rPr lang="en-US" altLang="ko-KR" sz="1800" dirty="0">
                <a:solidFill>
                  <a:srgbClr val="6A3E3E"/>
                </a:solidFill>
                <a:latin typeface="+mn-ea"/>
              </a:rPr>
              <a:t>s1</a:t>
            </a:r>
            <a:r>
              <a:rPr lang="en-US" altLang="ko-KR" sz="1800" dirty="0">
                <a:solidFill>
                  <a:srgbClr val="000000"/>
                </a:solidFill>
                <a:latin typeface="+mn-ea"/>
              </a:rPr>
              <a:t>.add(</a:t>
            </a:r>
            <a:r>
              <a:rPr lang="en-US" altLang="ko-KR" sz="1800" dirty="0">
                <a:solidFill>
                  <a:srgbClr val="2A00FF"/>
                </a:solidFill>
                <a:latin typeface="+mn-ea"/>
              </a:rPr>
              <a:t>"A"</a:t>
            </a:r>
            <a:r>
              <a:rPr lang="en-US" altLang="ko-KR" sz="1800" dirty="0">
                <a:solidFill>
                  <a:srgbClr val="000000"/>
                </a:solidFill>
                <a:latin typeface="+mn-ea"/>
              </a:rPr>
              <a:t>); </a:t>
            </a:r>
            <a:r>
              <a:rPr lang="en-US" altLang="ko-KR" sz="1800" dirty="0">
                <a:solidFill>
                  <a:srgbClr val="6A3E3E"/>
                </a:solidFill>
                <a:latin typeface="+mn-ea"/>
              </a:rPr>
              <a:t>s1</a:t>
            </a:r>
            <a:r>
              <a:rPr lang="en-US" altLang="ko-KR" sz="1800" dirty="0">
                <a:solidFill>
                  <a:srgbClr val="000000"/>
                </a:solidFill>
                <a:latin typeface="+mn-ea"/>
              </a:rPr>
              <a:t>.add(</a:t>
            </a:r>
            <a:r>
              <a:rPr lang="en-US" altLang="ko-KR" sz="1800" dirty="0">
                <a:solidFill>
                  <a:srgbClr val="2A00FF"/>
                </a:solidFill>
                <a:latin typeface="+mn-ea"/>
              </a:rPr>
              <a:t>"B"</a:t>
            </a:r>
            <a:r>
              <a:rPr lang="en-US" altLang="ko-KR" sz="1800" dirty="0">
                <a:solidFill>
                  <a:srgbClr val="000000"/>
                </a:solidFill>
                <a:latin typeface="+mn-ea"/>
              </a:rPr>
              <a:t>);</a:t>
            </a:r>
            <a:r>
              <a:rPr lang="en-US" altLang="ko-KR" sz="1800" dirty="0">
                <a:solidFill>
                  <a:srgbClr val="6A3E3E"/>
                </a:solidFill>
                <a:latin typeface="+mn-ea"/>
              </a:rPr>
              <a:t>s1</a:t>
            </a:r>
            <a:r>
              <a:rPr lang="en-US" altLang="ko-KR" sz="1800" dirty="0">
                <a:solidFill>
                  <a:srgbClr val="000000"/>
                </a:solidFill>
                <a:latin typeface="+mn-ea"/>
              </a:rPr>
              <a:t>.add(</a:t>
            </a:r>
            <a:r>
              <a:rPr lang="en-US" altLang="ko-KR" sz="1800" dirty="0">
                <a:solidFill>
                  <a:srgbClr val="2A00FF"/>
                </a:solidFill>
                <a:latin typeface="+mn-ea"/>
              </a:rPr>
              <a:t>"C"</a:t>
            </a:r>
            <a:r>
              <a:rPr lang="en-US" altLang="ko-KR" sz="1800" dirty="0">
                <a:solidFill>
                  <a:srgbClr val="000000"/>
                </a:solidFill>
                <a:latin typeface="+mn-ea"/>
              </a:rPr>
              <a:t>);</a:t>
            </a:r>
          </a:p>
          <a:p>
            <a:pPr marL="800100" lvl="2" indent="0">
              <a:buNone/>
            </a:pPr>
            <a:r>
              <a:rPr lang="en-US" altLang="ko-KR" sz="1800" dirty="0">
                <a:solidFill>
                  <a:srgbClr val="6A3E3E"/>
                </a:solidFill>
                <a:latin typeface="+mn-ea"/>
              </a:rPr>
              <a:t>s2</a:t>
            </a:r>
            <a:r>
              <a:rPr lang="en-US" altLang="ko-KR" sz="1800" dirty="0">
                <a:solidFill>
                  <a:srgbClr val="000000"/>
                </a:solidFill>
                <a:latin typeface="+mn-ea"/>
              </a:rPr>
              <a:t>.add(</a:t>
            </a:r>
            <a:r>
              <a:rPr lang="en-US" altLang="ko-KR" sz="1800" dirty="0">
                <a:solidFill>
                  <a:srgbClr val="2A00FF"/>
                </a:solidFill>
                <a:latin typeface="+mn-ea"/>
              </a:rPr>
              <a:t>"A"</a:t>
            </a:r>
            <a:r>
              <a:rPr lang="en-US" altLang="ko-KR" sz="1800" dirty="0">
                <a:solidFill>
                  <a:srgbClr val="000000"/>
                </a:solidFill>
                <a:latin typeface="+mn-ea"/>
              </a:rPr>
              <a:t>); </a:t>
            </a:r>
            <a:r>
              <a:rPr lang="en-US" altLang="ko-KR" sz="1800" dirty="0">
                <a:solidFill>
                  <a:srgbClr val="6A3E3E"/>
                </a:solidFill>
                <a:latin typeface="+mn-ea"/>
              </a:rPr>
              <a:t>s2</a:t>
            </a:r>
            <a:r>
              <a:rPr lang="en-US" altLang="ko-KR" sz="1800" dirty="0">
                <a:solidFill>
                  <a:srgbClr val="000000"/>
                </a:solidFill>
                <a:latin typeface="+mn-ea"/>
              </a:rPr>
              <a:t>.add(</a:t>
            </a:r>
            <a:r>
              <a:rPr lang="en-US" altLang="ko-KR" sz="1800" dirty="0">
                <a:solidFill>
                  <a:srgbClr val="2A00FF"/>
                </a:solidFill>
                <a:latin typeface="+mn-ea"/>
              </a:rPr>
              <a:t>"D"</a:t>
            </a:r>
            <a:r>
              <a:rPr lang="en-US" altLang="ko-KR" sz="1800" dirty="0">
                <a:solidFill>
                  <a:srgbClr val="000000"/>
                </a:solidFill>
                <a:latin typeface="+mn-ea"/>
              </a:rPr>
              <a:t>);</a:t>
            </a:r>
          </a:p>
          <a:p>
            <a:pPr marL="800100" lvl="2" indent="0">
              <a:buNone/>
            </a:pPr>
            <a:r>
              <a:rPr lang="en-US" altLang="ko-KR" sz="1800" dirty="0">
                <a:solidFill>
                  <a:srgbClr val="3F7F5F"/>
                </a:solidFill>
                <a:latin typeface="+mn-ea"/>
              </a:rPr>
              <a:t>//s1</a:t>
            </a:r>
            <a:r>
              <a:rPr lang="ko-KR" altLang="en-US" sz="1800" dirty="0">
                <a:solidFill>
                  <a:srgbClr val="3F7F5F"/>
                </a:solidFill>
                <a:latin typeface="+mn-ea"/>
              </a:rPr>
              <a:t>을 가지고 새로운 집합 </a:t>
            </a:r>
            <a:r>
              <a:rPr lang="en-US" altLang="ko-KR" sz="1800" dirty="0">
                <a:solidFill>
                  <a:srgbClr val="3F7F5F"/>
                </a:solidFill>
                <a:latin typeface="+mn-ea"/>
              </a:rPr>
              <a:t>union </a:t>
            </a:r>
            <a:r>
              <a:rPr lang="ko-KR" altLang="en-US" sz="1800" dirty="0">
                <a:solidFill>
                  <a:srgbClr val="3F7F5F"/>
                </a:solidFill>
                <a:latin typeface="+mn-ea"/>
              </a:rPr>
              <a:t>생성 </a:t>
            </a:r>
            <a:r>
              <a:rPr lang="en-US" altLang="ko-KR" sz="1800" dirty="0">
                <a:solidFill>
                  <a:srgbClr val="3F7F5F"/>
                </a:solidFill>
                <a:latin typeface="+mn-ea"/>
              </a:rPr>
              <a:t>- </a:t>
            </a:r>
            <a:r>
              <a:rPr lang="ko-KR" altLang="en-US" sz="1800" dirty="0">
                <a:solidFill>
                  <a:srgbClr val="3F7F5F"/>
                </a:solidFill>
                <a:latin typeface="+mn-ea"/>
              </a:rPr>
              <a:t>원본 보관</a:t>
            </a:r>
          </a:p>
          <a:p>
            <a:pPr marL="800100" lvl="2" indent="0">
              <a:buNone/>
            </a:pPr>
            <a:r>
              <a:rPr lang="en-US" altLang="ko-KR" sz="1800" dirty="0">
                <a:solidFill>
                  <a:srgbClr val="000000"/>
                </a:solidFill>
                <a:latin typeface="+mn-ea"/>
              </a:rPr>
              <a:t>Set&lt;String&gt; </a:t>
            </a:r>
            <a:r>
              <a:rPr lang="en-US" altLang="ko-KR" sz="1800" dirty="0">
                <a:solidFill>
                  <a:srgbClr val="6A3E3E"/>
                </a:solidFill>
                <a:latin typeface="+mn-ea"/>
              </a:rPr>
              <a:t>union</a:t>
            </a:r>
            <a:r>
              <a:rPr lang="en-US" altLang="ko-KR" sz="1800" dirty="0">
                <a:solidFill>
                  <a:srgbClr val="000000"/>
                </a:solidFill>
                <a:latin typeface="+mn-ea"/>
              </a:rPr>
              <a:t> = </a:t>
            </a:r>
            <a:r>
              <a:rPr lang="en-US" altLang="ko-KR" sz="1800" dirty="0">
                <a:solidFill>
                  <a:srgbClr val="7F0055"/>
                </a:solidFill>
                <a:latin typeface="+mn-ea"/>
              </a:rPr>
              <a:t>new</a:t>
            </a:r>
            <a:r>
              <a:rPr lang="en-US" altLang="ko-KR" sz="180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+mn-ea"/>
              </a:rPr>
              <a:t>HashSet</a:t>
            </a:r>
            <a:r>
              <a:rPr lang="en-US" altLang="ko-KR" sz="1800" dirty="0">
                <a:solidFill>
                  <a:srgbClr val="000000"/>
                </a:solidFill>
                <a:latin typeface="+mn-ea"/>
              </a:rPr>
              <a:t>&lt;String&gt;(</a:t>
            </a:r>
            <a:r>
              <a:rPr lang="en-US" altLang="ko-KR" sz="1800" dirty="0">
                <a:solidFill>
                  <a:srgbClr val="6A3E3E"/>
                </a:solidFill>
                <a:latin typeface="+mn-ea"/>
              </a:rPr>
              <a:t>s1</a:t>
            </a:r>
            <a:r>
              <a:rPr lang="en-US" altLang="ko-KR" sz="1800" dirty="0">
                <a:solidFill>
                  <a:srgbClr val="000000"/>
                </a:solidFill>
                <a:latin typeface="+mn-ea"/>
              </a:rPr>
              <a:t>);</a:t>
            </a:r>
          </a:p>
          <a:p>
            <a:pPr marL="0" indent="0">
              <a:buNone/>
            </a:pPr>
            <a:r>
              <a:rPr lang="en-US" altLang="ko-KR" sz="1800" dirty="0">
                <a:solidFill>
                  <a:srgbClr val="000000"/>
                </a:solidFill>
                <a:latin typeface="+mn-ea"/>
              </a:rPr>
              <a:t>          </a:t>
            </a:r>
            <a:r>
              <a:rPr lang="en-US" altLang="ko-KR" sz="1800" dirty="0" err="1">
                <a:solidFill>
                  <a:srgbClr val="000000"/>
                </a:solidFill>
                <a:latin typeface="+mn-ea"/>
              </a:rPr>
              <a:t>System.out.println</a:t>
            </a:r>
            <a:r>
              <a:rPr lang="en-US" altLang="ko-KR" sz="1800" dirty="0">
                <a:solidFill>
                  <a:srgbClr val="000000"/>
                </a:solidFill>
                <a:latin typeface="+mn-ea"/>
              </a:rPr>
              <a:t>(</a:t>
            </a:r>
            <a:r>
              <a:rPr lang="en-US" altLang="ko-KR" sz="1800" dirty="0">
                <a:solidFill>
                  <a:srgbClr val="2A00FF"/>
                </a:solidFill>
                <a:latin typeface="+mn-ea"/>
              </a:rPr>
              <a:t>"</a:t>
            </a:r>
            <a:r>
              <a:rPr lang="ko-KR" altLang="en-US" sz="1800" dirty="0">
                <a:solidFill>
                  <a:srgbClr val="2A00FF"/>
                </a:solidFill>
                <a:latin typeface="+mn-ea"/>
              </a:rPr>
              <a:t>부분집합 </a:t>
            </a:r>
            <a:r>
              <a:rPr lang="en-US" altLang="ko-KR" sz="1800" dirty="0">
                <a:solidFill>
                  <a:srgbClr val="2A00FF"/>
                </a:solidFill>
                <a:latin typeface="+mn-ea"/>
              </a:rPr>
              <a:t>: "</a:t>
            </a:r>
            <a:r>
              <a:rPr lang="ko-KR" altLang="en-US" sz="1800" dirty="0">
                <a:solidFill>
                  <a:srgbClr val="2A00FF"/>
                </a:solidFill>
                <a:latin typeface="+mn-ea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latin typeface="+mn-ea"/>
              </a:rPr>
              <a:t>+</a:t>
            </a:r>
            <a:r>
              <a:rPr lang="en-US" altLang="ko-KR" sz="1800" dirty="0" err="1">
                <a:solidFill>
                  <a:srgbClr val="6A3E3E"/>
                </a:solidFill>
                <a:latin typeface="+mn-ea"/>
              </a:rPr>
              <a:t>union</a:t>
            </a:r>
            <a:r>
              <a:rPr lang="en-US" altLang="ko-KR" sz="1800" dirty="0" err="1">
                <a:solidFill>
                  <a:srgbClr val="000000"/>
                </a:solidFill>
                <a:latin typeface="+mn-ea"/>
              </a:rPr>
              <a:t>.containsAll</a:t>
            </a:r>
            <a:r>
              <a:rPr lang="en-US" altLang="ko-KR" sz="1800" dirty="0">
                <a:solidFill>
                  <a:srgbClr val="000000"/>
                </a:solidFill>
                <a:latin typeface="+mn-ea"/>
              </a:rPr>
              <a:t>(</a:t>
            </a:r>
            <a:r>
              <a:rPr lang="en-US" altLang="ko-KR" sz="1800" dirty="0">
                <a:solidFill>
                  <a:srgbClr val="6A3E3E"/>
                </a:solidFill>
                <a:latin typeface="+mn-ea"/>
              </a:rPr>
              <a:t>s1</a:t>
            </a:r>
            <a:r>
              <a:rPr lang="en-US" altLang="ko-KR" sz="1800" dirty="0">
                <a:solidFill>
                  <a:srgbClr val="000000"/>
                </a:solidFill>
                <a:latin typeface="+mn-ea"/>
              </a:rPr>
              <a:t>));</a:t>
            </a:r>
          </a:p>
          <a:p>
            <a:pPr marL="0" indent="0">
              <a:buNone/>
            </a:pPr>
            <a:r>
              <a:rPr lang="en-US" altLang="ko-KR" sz="1800" dirty="0">
                <a:solidFill>
                  <a:srgbClr val="6A3E3E"/>
                </a:solidFill>
                <a:latin typeface="+mn-ea"/>
              </a:rPr>
              <a:t>          </a:t>
            </a:r>
            <a:r>
              <a:rPr lang="en-US" altLang="ko-KR" sz="1800" dirty="0" err="1">
                <a:solidFill>
                  <a:srgbClr val="6A3E3E"/>
                </a:solidFill>
                <a:latin typeface="+mn-ea"/>
              </a:rPr>
              <a:t>union</a:t>
            </a:r>
            <a:r>
              <a:rPr lang="en-US" altLang="ko-KR" sz="1800" dirty="0" err="1">
                <a:solidFill>
                  <a:srgbClr val="000000"/>
                </a:solidFill>
                <a:latin typeface="+mn-ea"/>
              </a:rPr>
              <a:t>.addAll</a:t>
            </a:r>
            <a:r>
              <a:rPr lang="en-US" altLang="ko-KR" sz="1800" dirty="0">
                <a:solidFill>
                  <a:srgbClr val="000000"/>
                </a:solidFill>
                <a:latin typeface="+mn-ea"/>
              </a:rPr>
              <a:t>(</a:t>
            </a:r>
            <a:r>
              <a:rPr lang="en-US" altLang="ko-KR" sz="1800" dirty="0">
                <a:solidFill>
                  <a:srgbClr val="6A3E3E"/>
                </a:solidFill>
                <a:latin typeface="+mn-ea"/>
              </a:rPr>
              <a:t>s2</a:t>
            </a:r>
            <a:r>
              <a:rPr lang="en-US" altLang="ko-KR" sz="1800" dirty="0">
                <a:solidFill>
                  <a:srgbClr val="000000"/>
                </a:solidFill>
                <a:latin typeface="+mn-ea"/>
              </a:rPr>
              <a:t>);</a:t>
            </a:r>
          </a:p>
          <a:p>
            <a:pPr marL="800100" lvl="2" indent="0">
              <a:buNone/>
            </a:pPr>
            <a:r>
              <a:rPr lang="en-US" altLang="ko-KR" sz="1800" dirty="0">
                <a:solidFill>
                  <a:srgbClr val="000000"/>
                </a:solidFill>
                <a:latin typeface="+mn-ea"/>
              </a:rPr>
              <a:t>Set&lt;String&gt; </a:t>
            </a:r>
            <a:r>
              <a:rPr lang="en-US" altLang="ko-KR" sz="1800" dirty="0">
                <a:solidFill>
                  <a:srgbClr val="6A3E3E"/>
                </a:solidFill>
                <a:latin typeface="+mn-ea"/>
              </a:rPr>
              <a:t>intersection</a:t>
            </a:r>
            <a:r>
              <a:rPr lang="en-US" altLang="ko-KR" sz="1800" dirty="0">
                <a:solidFill>
                  <a:srgbClr val="000000"/>
                </a:solidFill>
                <a:latin typeface="+mn-ea"/>
              </a:rPr>
              <a:t> = </a:t>
            </a:r>
            <a:r>
              <a:rPr lang="en-US" altLang="ko-KR" sz="1800" dirty="0">
                <a:solidFill>
                  <a:srgbClr val="7F0055"/>
                </a:solidFill>
                <a:latin typeface="+mn-ea"/>
              </a:rPr>
              <a:t>new</a:t>
            </a:r>
            <a:r>
              <a:rPr lang="en-US" altLang="ko-KR" sz="180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+mn-ea"/>
              </a:rPr>
              <a:t>HashSet</a:t>
            </a:r>
            <a:r>
              <a:rPr lang="en-US" altLang="ko-KR" sz="1800" dirty="0">
                <a:solidFill>
                  <a:srgbClr val="000000"/>
                </a:solidFill>
                <a:latin typeface="+mn-ea"/>
              </a:rPr>
              <a:t>&lt;String&gt;(</a:t>
            </a:r>
            <a:r>
              <a:rPr lang="en-US" altLang="ko-KR" sz="1800" dirty="0">
                <a:solidFill>
                  <a:srgbClr val="6A3E3E"/>
                </a:solidFill>
                <a:latin typeface="+mn-ea"/>
              </a:rPr>
              <a:t>s1</a:t>
            </a:r>
            <a:r>
              <a:rPr lang="en-US" altLang="ko-KR" sz="1800" dirty="0">
                <a:solidFill>
                  <a:srgbClr val="000000"/>
                </a:solidFill>
                <a:latin typeface="+mn-ea"/>
              </a:rPr>
              <a:t>);</a:t>
            </a:r>
          </a:p>
          <a:p>
            <a:pPr marL="800100" lvl="2" indent="0">
              <a:buNone/>
            </a:pPr>
            <a:r>
              <a:rPr lang="en-US" altLang="ko-KR" sz="1800" dirty="0" err="1">
                <a:solidFill>
                  <a:srgbClr val="6A3E3E"/>
                </a:solidFill>
                <a:latin typeface="+mn-ea"/>
              </a:rPr>
              <a:t>intersection</a:t>
            </a:r>
            <a:r>
              <a:rPr lang="en-US" altLang="ko-KR" sz="1800" dirty="0" err="1">
                <a:solidFill>
                  <a:srgbClr val="000000"/>
                </a:solidFill>
                <a:latin typeface="+mn-ea"/>
              </a:rPr>
              <a:t>.retainAll</a:t>
            </a:r>
            <a:r>
              <a:rPr lang="en-US" altLang="ko-KR" sz="1800" dirty="0">
                <a:solidFill>
                  <a:srgbClr val="000000"/>
                </a:solidFill>
                <a:latin typeface="+mn-ea"/>
              </a:rPr>
              <a:t>(</a:t>
            </a:r>
            <a:r>
              <a:rPr lang="en-US" altLang="ko-KR" sz="1800" dirty="0">
                <a:solidFill>
                  <a:srgbClr val="6A3E3E"/>
                </a:solidFill>
                <a:latin typeface="+mn-ea"/>
              </a:rPr>
              <a:t>s2</a:t>
            </a:r>
            <a:r>
              <a:rPr lang="en-US" altLang="ko-KR" sz="1800" dirty="0">
                <a:solidFill>
                  <a:srgbClr val="000000"/>
                </a:solidFill>
                <a:latin typeface="+mn-ea"/>
              </a:rPr>
              <a:t>);</a:t>
            </a:r>
          </a:p>
          <a:p>
            <a:pPr marL="800100" lvl="2" indent="0">
              <a:buNone/>
            </a:pPr>
            <a:r>
              <a:rPr lang="en-US" altLang="ko-KR" sz="1800" dirty="0" err="1">
                <a:solidFill>
                  <a:srgbClr val="000000"/>
                </a:solidFill>
                <a:latin typeface="+mn-ea"/>
              </a:rPr>
              <a:t>System.</a:t>
            </a:r>
            <a:r>
              <a:rPr lang="en-US" altLang="ko-KR" sz="1800" dirty="0" err="1">
                <a:solidFill>
                  <a:srgbClr val="0000C0"/>
                </a:solidFill>
                <a:latin typeface="+mn-ea"/>
              </a:rPr>
              <a:t>out</a:t>
            </a:r>
            <a:r>
              <a:rPr lang="en-US" altLang="ko-KR" sz="1800" dirty="0" err="1">
                <a:solidFill>
                  <a:srgbClr val="000000"/>
                </a:solidFill>
                <a:latin typeface="+mn-ea"/>
              </a:rPr>
              <a:t>.println</a:t>
            </a:r>
            <a:r>
              <a:rPr lang="en-US" altLang="ko-KR" sz="1800" dirty="0">
                <a:solidFill>
                  <a:srgbClr val="000000"/>
                </a:solidFill>
                <a:latin typeface="+mn-ea"/>
              </a:rPr>
              <a:t>(</a:t>
            </a:r>
            <a:r>
              <a:rPr lang="en-US" altLang="ko-KR" sz="1800" dirty="0">
                <a:solidFill>
                  <a:srgbClr val="2A00FF"/>
                </a:solidFill>
                <a:latin typeface="+mn-ea"/>
              </a:rPr>
              <a:t>"</a:t>
            </a:r>
            <a:r>
              <a:rPr lang="ko-KR" altLang="en-US" sz="1800" dirty="0">
                <a:solidFill>
                  <a:srgbClr val="2A00FF"/>
                </a:solidFill>
                <a:latin typeface="+mn-ea"/>
              </a:rPr>
              <a:t>합집합 </a:t>
            </a:r>
            <a:r>
              <a:rPr lang="en-US" altLang="ko-KR" sz="1800" dirty="0">
                <a:solidFill>
                  <a:srgbClr val="2A00FF"/>
                </a:solidFill>
                <a:latin typeface="+mn-ea"/>
              </a:rPr>
              <a:t>"</a:t>
            </a:r>
            <a:r>
              <a:rPr lang="ko-KR" altLang="en-US" sz="180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latin typeface="+mn-ea"/>
              </a:rPr>
              <a:t>+ </a:t>
            </a:r>
            <a:r>
              <a:rPr lang="en-US" altLang="ko-KR" sz="1800" dirty="0">
                <a:solidFill>
                  <a:srgbClr val="6A3E3E"/>
                </a:solidFill>
                <a:latin typeface="+mn-ea"/>
              </a:rPr>
              <a:t>union</a:t>
            </a:r>
            <a:r>
              <a:rPr lang="en-US" altLang="ko-KR" sz="1800" dirty="0">
                <a:solidFill>
                  <a:srgbClr val="000000"/>
                </a:solidFill>
                <a:latin typeface="+mn-ea"/>
              </a:rPr>
              <a:t>);</a:t>
            </a:r>
          </a:p>
          <a:p>
            <a:pPr marL="800100" lvl="2" indent="0">
              <a:buNone/>
            </a:pPr>
            <a:r>
              <a:rPr lang="en-US" altLang="ko-KR" sz="1800" dirty="0" err="1">
                <a:solidFill>
                  <a:srgbClr val="000000"/>
                </a:solidFill>
                <a:latin typeface="+mn-ea"/>
              </a:rPr>
              <a:t>System.</a:t>
            </a:r>
            <a:r>
              <a:rPr lang="en-US" altLang="ko-KR" sz="1800" dirty="0" err="1">
                <a:solidFill>
                  <a:srgbClr val="0000C0"/>
                </a:solidFill>
                <a:latin typeface="+mn-ea"/>
              </a:rPr>
              <a:t>out</a:t>
            </a:r>
            <a:r>
              <a:rPr lang="en-US" altLang="ko-KR" sz="1800" dirty="0" err="1">
                <a:solidFill>
                  <a:srgbClr val="000000"/>
                </a:solidFill>
                <a:latin typeface="+mn-ea"/>
              </a:rPr>
              <a:t>.println</a:t>
            </a:r>
            <a:r>
              <a:rPr lang="en-US" altLang="ko-KR" sz="1800" dirty="0">
                <a:solidFill>
                  <a:srgbClr val="000000"/>
                </a:solidFill>
                <a:latin typeface="+mn-ea"/>
              </a:rPr>
              <a:t>(</a:t>
            </a:r>
            <a:r>
              <a:rPr lang="en-US" altLang="ko-KR" sz="1800" dirty="0">
                <a:solidFill>
                  <a:srgbClr val="2A00FF"/>
                </a:solidFill>
                <a:latin typeface="+mn-ea"/>
              </a:rPr>
              <a:t>"</a:t>
            </a:r>
            <a:r>
              <a:rPr lang="ko-KR" altLang="en-US" sz="1800" dirty="0">
                <a:solidFill>
                  <a:srgbClr val="2A00FF"/>
                </a:solidFill>
                <a:latin typeface="+mn-ea"/>
              </a:rPr>
              <a:t>교집합 </a:t>
            </a:r>
            <a:r>
              <a:rPr lang="en-US" altLang="ko-KR" sz="1800" dirty="0">
                <a:solidFill>
                  <a:srgbClr val="2A00FF"/>
                </a:solidFill>
                <a:latin typeface="+mn-ea"/>
              </a:rPr>
              <a:t>"</a:t>
            </a:r>
            <a:r>
              <a:rPr lang="ko-KR" altLang="en-US" sz="180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latin typeface="+mn-ea"/>
              </a:rPr>
              <a:t>+ </a:t>
            </a:r>
            <a:r>
              <a:rPr lang="en-US" altLang="ko-KR" sz="1800" dirty="0">
                <a:solidFill>
                  <a:srgbClr val="6A3E3E"/>
                </a:solidFill>
                <a:latin typeface="+mn-ea"/>
              </a:rPr>
              <a:t>intersection</a:t>
            </a:r>
            <a:r>
              <a:rPr lang="en-US" altLang="ko-KR" sz="1800" dirty="0">
                <a:solidFill>
                  <a:srgbClr val="000000"/>
                </a:solidFill>
                <a:latin typeface="+mn-ea"/>
              </a:rPr>
              <a:t>);</a:t>
            </a:r>
          </a:p>
          <a:p>
            <a:pPr marL="800100" lvl="2" indent="0">
              <a:buNone/>
            </a:pPr>
            <a:r>
              <a:rPr lang="en-US" altLang="ko-KR" sz="1800" dirty="0">
                <a:solidFill>
                  <a:srgbClr val="000000"/>
                </a:solidFill>
                <a:latin typeface="+mn-ea"/>
              </a:rPr>
              <a:t>}}</a:t>
            </a:r>
            <a:endParaRPr lang="ko-KR" altLang="en-US" sz="1800" dirty="0">
              <a:latin typeface="+mn-ea"/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D1EF0-18FA-4BF6-8413-F5ECD4FCF9AE}" type="slidenum">
              <a:rPr lang="ko-KR" altLang="en-US" smtClean="0"/>
              <a:pPr/>
              <a:t>42</a:t>
            </a:fld>
            <a:endParaRPr lang="en-US" altLang="ko-KR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l="14670" t="78042" r="73533" b="15443"/>
          <a:stretch/>
        </p:blipFill>
        <p:spPr>
          <a:xfrm>
            <a:off x="7986595" y="2468551"/>
            <a:ext cx="1969340" cy="870162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</p:pic>
      <p:sp>
        <p:nvSpPr>
          <p:cNvPr id="11" name="내용 개체 틀 1"/>
          <p:cNvSpPr txBox="1">
            <a:spLocks/>
          </p:cNvSpPr>
          <p:nvPr/>
        </p:nvSpPr>
        <p:spPr bwMode="gray">
          <a:xfrm>
            <a:off x="5569569" y="1011643"/>
            <a:ext cx="5765078" cy="1214861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 pitchFamily="2" charset="2"/>
              <a:buChar char="¢"/>
              <a:defRPr lang="en-US" sz="24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85000"/>
              <a:buFont typeface="Wingdings" pitchFamily="2" charset="2"/>
              <a:buChar char="¤"/>
              <a:defRPr lang="en-US" sz="24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 pitchFamily="2" charset="2"/>
              <a:buChar char="¤"/>
              <a:defRPr lang="en-US" sz="24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¤"/>
              <a:defRPr lang="en-US" sz="24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6"/>
              </a:buClr>
              <a:buSzPct val="85000"/>
              <a:buFont typeface="Wingdings" pitchFamily="2" charset="2"/>
              <a:buChar char="¤"/>
              <a:defRPr lang="en-US" sz="24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altLang="ko-KR" sz="1600" b="0" dirty="0">
                <a:solidFill>
                  <a:schemeClr val="accent1">
                    <a:lumMod val="75000"/>
                  </a:schemeClr>
                </a:solidFill>
              </a:rPr>
              <a:t>s1.containsAll(s2) — </a:t>
            </a:r>
            <a:r>
              <a:rPr lang="ko-KR" altLang="en-US" sz="1600" b="0" dirty="0">
                <a:solidFill>
                  <a:schemeClr val="accent1">
                    <a:lumMod val="75000"/>
                  </a:schemeClr>
                </a:solidFill>
              </a:rPr>
              <a:t>만약 </a:t>
            </a:r>
            <a:r>
              <a:rPr lang="en-US" altLang="ko-KR" sz="1600" b="0" dirty="0">
                <a:solidFill>
                  <a:schemeClr val="accent1">
                    <a:lumMod val="75000"/>
                  </a:schemeClr>
                </a:solidFill>
              </a:rPr>
              <a:t>s2</a:t>
            </a:r>
            <a:r>
              <a:rPr lang="ko-KR" altLang="en-US" sz="1600" b="0" dirty="0">
                <a:solidFill>
                  <a:schemeClr val="accent1">
                    <a:lumMod val="75000"/>
                  </a:schemeClr>
                </a:solidFill>
              </a:rPr>
              <a:t>가 </a:t>
            </a:r>
            <a:r>
              <a:rPr lang="en-US" altLang="ko-KR" sz="1600" b="0" dirty="0">
                <a:solidFill>
                  <a:schemeClr val="accent1">
                    <a:lumMod val="75000"/>
                  </a:schemeClr>
                </a:solidFill>
              </a:rPr>
              <a:t>s1</a:t>
            </a:r>
            <a:r>
              <a:rPr lang="ko-KR" altLang="en-US" sz="1600" b="0" dirty="0">
                <a:solidFill>
                  <a:schemeClr val="accent1">
                    <a:lumMod val="75000"/>
                  </a:schemeClr>
                </a:solidFill>
              </a:rPr>
              <a:t>의 부분 집합이면 참</a:t>
            </a:r>
            <a:r>
              <a:rPr lang="en-US" altLang="ko-KR" sz="1600" b="0" dirty="0">
                <a:solidFill>
                  <a:schemeClr val="accent1">
                    <a:lumMod val="75000"/>
                  </a:schemeClr>
                </a:solidFill>
              </a:rPr>
              <a:t>. </a:t>
            </a:r>
            <a:endParaRPr lang="ko-KR" altLang="en-US" sz="1600" b="0" dirty="0">
              <a:solidFill>
                <a:schemeClr val="accent1">
                  <a:lumMod val="75000"/>
                </a:schemeClr>
              </a:solidFill>
            </a:endParaRPr>
          </a:p>
          <a:p>
            <a:pPr fontAlgn="base"/>
            <a:r>
              <a:rPr lang="en-US" altLang="ko-KR" sz="1600" b="0" dirty="0">
                <a:solidFill>
                  <a:schemeClr val="accent1">
                    <a:lumMod val="75000"/>
                  </a:schemeClr>
                </a:solidFill>
              </a:rPr>
              <a:t>s1.addAll(s2) — s1</a:t>
            </a:r>
            <a:r>
              <a:rPr lang="ko-KR" altLang="en-US" sz="1600" b="0" dirty="0">
                <a:solidFill>
                  <a:schemeClr val="accent1">
                    <a:lumMod val="75000"/>
                  </a:schemeClr>
                </a:solidFill>
              </a:rPr>
              <a:t>을 </a:t>
            </a:r>
            <a:r>
              <a:rPr lang="en-US" altLang="ko-KR" sz="1600" b="0" dirty="0">
                <a:solidFill>
                  <a:schemeClr val="accent1">
                    <a:lumMod val="75000"/>
                  </a:schemeClr>
                </a:solidFill>
              </a:rPr>
              <a:t>s1</a:t>
            </a:r>
            <a:r>
              <a:rPr lang="ko-KR" altLang="en-US" sz="1600" b="0" dirty="0">
                <a:solidFill>
                  <a:schemeClr val="accent1">
                    <a:lumMod val="75000"/>
                  </a:schemeClr>
                </a:solidFill>
              </a:rPr>
              <a:t>과 </a:t>
            </a:r>
            <a:r>
              <a:rPr lang="en-US" altLang="ko-KR" sz="1600" b="0" dirty="0">
                <a:solidFill>
                  <a:schemeClr val="accent1">
                    <a:lumMod val="75000"/>
                  </a:schemeClr>
                </a:solidFill>
              </a:rPr>
              <a:t>s2</a:t>
            </a:r>
            <a:r>
              <a:rPr lang="ko-KR" altLang="en-US" sz="1600" b="0" dirty="0">
                <a:solidFill>
                  <a:schemeClr val="accent1">
                    <a:lumMod val="75000"/>
                  </a:schemeClr>
                </a:solidFill>
              </a:rPr>
              <a:t>의 합집합으로 만든다</a:t>
            </a:r>
            <a:r>
              <a:rPr lang="en-US" altLang="ko-KR" sz="1600" b="0" dirty="0">
                <a:solidFill>
                  <a:schemeClr val="accent1">
                    <a:lumMod val="75000"/>
                  </a:schemeClr>
                </a:solidFill>
              </a:rPr>
              <a:t>. </a:t>
            </a:r>
            <a:endParaRPr lang="ko-KR" altLang="en-US" sz="1600" b="0" dirty="0">
              <a:solidFill>
                <a:schemeClr val="accent1">
                  <a:lumMod val="75000"/>
                </a:schemeClr>
              </a:solidFill>
            </a:endParaRPr>
          </a:p>
          <a:p>
            <a:pPr fontAlgn="base"/>
            <a:r>
              <a:rPr lang="en-US" altLang="ko-KR" sz="1600" b="0" dirty="0">
                <a:solidFill>
                  <a:schemeClr val="accent1">
                    <a:lumMod val="75000"/>
                  </a:schemeClr>
                </a:solidFill>
              </a:rPr>
              <a:t>s1.retainAll(s2) — s1</a:t>
            </a:r>
            <a:r>
              <a:rPr lang="ko-KR" altLang="en-US" sz="1600" b="0" dirty="0">
                <a:solidFill>
                  <a:schemeClr val="accent1">
                    <a:lumMod val="75000"/>
                  </a:schemeClr>
                </a:solidFill>
              </a:rPr>
              <a:t>을 </a:t>
            </a:r>
            <a:r>
              <a:rPr lang="en-US" altLang="ko-KR" sz="1600" b="0" dirty="0">
                <a:solidFill>
                  <a:schemeClr val="accent1">
                    <a:lumMod val="75000"/>
                  </a:schemeClr>
                </a:solidFill>
              </a:rPr>
              <a:t>s1</a:t>
            </a:r>
            <a:r>
              <a:rPr lang="ko-KR" altLang="en-US" sz="1600" b="0" dirty="0">
                <a:solidFill>
                  <a:schemeClr val="accent1">
                    <a:lumMod val="75000"/>
                  </a:schemeClr>
                </a:solidFill>
              </a:rPr>
              <a:t>과 </a:t>
            </a:r>
            <a:r>
              <a:rPr lang="en-US" altLang="ko-KR" sz="1600" b="0" dirty="0">
                <a:solidFill>
                  <a:schemeClr val="accent1">
                    <a:lumMod val="75000"/>
                  </a:schemeClr>
                </a:solidFill>
              </a:rPr>
              <a:t>s2</a:t>
            </a:r>
            <a:r>
              <a:rPr lang="ko-KR" altLang="en-US" sz="1600" b="0" dirty="0">
                <a:solidFill>
                  <a:schemeClr val="accent1">
                    <a:lumMod val="75000"/>
                  </a:schemeClr>
                </a:solidFill>
              </a:rPr>
              <a:t>의 교집합으로 만든다</a:t>
            </a:r>
            <a:r>
              <a:rPr lang="en-US" altLang="ko-KR" sz="1600" b="0" dirty="0">
                <a:solidFill>
                  <a:schemeClr val="accent1">
                    <a:lumMod val="75000"/>
                  </a:schemeClr>
                </a:solidFill>
              </a:rPr>
              <a:t>. </a:t>
            </a:r>
            <a:endParaRPr lang="ko-KR" altLang="en-US" sz="1600" b="0" dirty="0">
              <a:solidFill>
                <a:schemeClr val="accent1">
                  <a:lumMod val="75000"/>
                </a:schemeClr>
              </a:solidFill>
            </a:endParaRPr>
          </a:p>
          <a:p>
            <a:pPr fontAlgn="base"/>
            <a:r>
              <a:rPr lang="en-US" altLang="ko-KR" sz="1600" b="0" dirty="0">
                <a:solidFill>
                  <a:schemeClr val="accent1">
                    <a:lumMod val="75000"/>
                  </a:schemeClr>
                </a:solidFill>
              </a:rPr>
              <a:t>s1.removeAll(s2) — s1</a:t>
            </a:r>
            <a:r>
              <a:rPr lang="ko-KR" altLang="en-US" sz="1600" b="0" dirty="0">
                <a:solidFill>
                  <a:schemeClr val="accent1">
                    <a:lumMod val="75000"/>
                  </a:schemeClr>
                </a:solidFill>
              </a:rPr>
              <a:t>을 </a:t>
            </a:r>
            <a:r>
              <a:rPr lang="en-US" altLang="ko-KR" sz="1600" b="0" dirty="0">
                <a:solidFill>
                  <a:schemeClr val="accent1">
                    <a:lumMod val="75000"/>
                  </a:schemeClr>
                </a:solidFill>
              </a:rPr>
              <a:t>s1</a:t>
            </a:r>
            <a:r>
              <a:rPr lang="ko-KR" altLang="en-US" sz="1600" b="0" dirty="0">
                <a:solidFill>
                  <a:schemeClr val="accent1">
                    <a:lumMod val="75000"/>
                  </a:schemeClr>
                </a:solidFill>
              </a:rPr>
              <a:t>과 </a:t>
            </a:r>
            <a:r>
              <a:rPr lang="en-US" altLang="ko-KR" sz="1600" b="0" dirty="0">
                <a:solidFill>
                  <a:schemeClr val="accent1">
                    <a:lumMod val="75000"/>
                  </a:schemeClr>
                </a:solidFill>
              </a:rPr>
              <a:t>s2</a:t>
            </a:r>
            <a:r>
              <a:rPr lang="ko-KR" altLang="en-US" sz="1600" b="0" dirty="0">
                <a:solidFill>
                  <a:schemeClr val="accent1">
                    <a:lumMod val="75000"/>
                  </a:schemeClr>
                </a:solidFill>
              </a:rPr>
              <a:t>의 </a:t>
            </a:r>
            <a:r>
              <a:rPr lang="ko-KR" altLang="en-US" sz="1600" b="0" dirty="0" err="1">
                <a:solidFill>
                  <a:schemeClr val="accent1">
                    <a:lumMod val="75000"/>
                  </a:schemeClr>
                </a:solidFill>
              </a:rPr>
              <a:t>차집합으로</a:t>
            </a:r>
            <a:r>
              <a:rPr lang="ko-KR" altLang="en-US" sz="1600" b="0" dirty="0">
                <a:solidFill>
                  <a:schemeClr val="accent1">
                    <a:lumMod val="75000"/>
                  </a:schemeClr>
                </a:solidFill>
              </a:rPr>
              <a:t> 만든다</a:t>
            </a:r>
            <a:r>
              <a:rPr lang="en-US" altLang="ko-KR" sz="1600" b="0" dirty="0">
                <a:solidFill>
                  <a:schemeClr val="accent1">
                    <a:lumMod val="75000"/>
                  </a:schemeClr>
                </a:solidFill>
              </a:rPr>
              <a:t>. </a:t>
            </a:r>
            <a:endParaRPr lang="ko-KR" altLang="en-US" sz="1600" b="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ko-KR" altLang="en-US" sz="1600" b="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03230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5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ko-KR" dirty="0">
                <a:latin typeface="+mn-ea"/>
                <a:ea typeface="+mn-ea"/>
              </a:rPr>
              <a:t>Queue 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10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ko-KR" altLang="en-US" dirty="0"/>
              <a:t>큐는 후단</a:t>
            </a:r>
            <a:r>
              <a:rPr lang="en-US" altLang="ko-KR" dirty="0"/>
              <a:t>(tail)</a:t>
            </a:r>
            <a:r>
              <a:rPr lang="ko-KR" altLang="en-US" dirty="0"/>
              <a:t>에서 </a:t>
            </a:r>
            <a:r>
              <a:rPr lang="ko-KR" altLang="en-US" dirty="0" smtClean="0"/>
              <a:t>원소 추가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전단</a:t>
            </a:r>
            <a:r>
              <a:rPr lang="en-US" altLang="ko-KR" dirty="0"/>
              <a:t>(head)</a:t>
            </a:r>
            <a:r>
              <a:rPr lang="ko-KR" altLang="en-US" dirty="0"/>
              <a:t>에서 </a:t>
            </a:r>
            <a:r>
              <a:rPr lang="ko-KR" altLang="en-US" dirty="0" smtClean="0"/>
              <a:t>원소 삭제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E03EE3-2D58-4129-B462-ABE952D698D0}" type="slidenum">
              <a:rPr lang="ko-KR" altLang="en-US" smtClean="0"/>
              <a:pPr>
                <a:defRPr/>
              </a:pPr>
              <a:t>43</a:t>
            </a:fld>
            <a:endParaRPr lang="en-US" altLang="ko-KR"/>
          </a:p>
        </p:txBody>
      </p:sp>
      <p:pic>
        <p:nvPicPr>
          <p:cNvPr id="61444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8760" y="5618150"/>
            <a:ext cx="7137400" cy="725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/>
          <p:nvPr/>
        </p:nvSpPr>
        <p:spPr>
          <a:xfrm>
            <a:off x="1682144" y="1376519"/>
            <a:ext cx="8679427" cy="3970318"/>
          </a:xfrm>
          <a:prstGeom prst="rect">
            <a:avLst/>
          </a:prstGeom>
          <a:ln w="31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import </a:t>
            </a:r>
            <a:r>
              <a:rPr lang="en-US" altLang="ko-KR" dirty="0" err="1">
                <a:latin typeface="+mn-ea"/>
              </a:rPr>
              <a:t>java.util</a:t>
            </a:r>
            <a:r>
              <a:rPr lang="en-US" altLang="ko-KR" dirty="0">
                <a:latin typeface="+mn-ea"/>
              </a:rPr>
              <a:t>.*;</a:t>
            </a:r>
          </a:p>
          <a:p>
            <a:r>
              <a:rPr lang="en-US" altLang="ko-KR" dirty="0">
                <a:latin typeface="+mn-ea"/>
              </a:rPr>
              <a:t>public class </a:t>
            </a:r>
            <a:r>
              <a:rPr lang="en-US" altLang="ko-KR" dirty="0" err="1">
                <a:latin typeface="+mn-ea"/>
              </a:rPr>
              <a:t>QueueTest</a:t>
            </a:r>
            <a:r>
              <a:rPr lang="en-US" altLang="ko-KR" dirty="0">
                <a:latin typeface="+mn-ea"/>
              </a:rPr>
              <a:t> {</a:t>
            </a:r>
          </a:p>
          <a:p>
            <a:r>
              <a:rPr lang="en-US" altLang="ko-KR" dirty="0">
                <a:latin typeface="+mn-ea"/>
              </a:rPr>
              <a:t>	public static void main(String[] </a:t>
            </a:r>
            <a:r>
              <a:rPr lang="en-US" altLang="ko-KR" dirty="0" err="1">
                <a:latin typeface="+mn-ea"/>
              </a:rPr>
              <a:t>args</a:t>
            </a:r>
            <a:r>
              <a:rPr lang="en-US" altLang="ko-KR" dirty="0">
                <a:latin typeface="+mn-ea"/>
              </a:rPr>
              <a:t>) </a:t>
            </a:r>
            <a:r>
              <a:rPr lang="en-US" altLang="ko-KR" u="sng" dirty="0">
                <a:solidFill>
                  <a:srgbClr val="0070C0"/>
                </a:solidFill>
                <a:latin typeface="+mn-ea"/>
              </a:rPr>
              <a:t>throws </a:t>
            </a:r>
            <a:r>
              <a:rPr lang="en-US" altLang="ko-KR" u="sng" dirty="0" err="1">
                <a:solidFill>
                  <a:srgbClr val="0070C0"/>
                </a:solidFill>
                <a:latin typeface="+mn-ea"/>
              </a:rPr>
              <a:t>InterruptedException</a:t>
            </a:r>
            <a:r>
              <a:rPr lang="en-US" altLang="ko-KR" u="sng" dirty="0">
                <a:solidFill>
                  <a:srgbClr val="0070C0"/>
                </a:solidFill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{</a:t>
            </a:r>
          </a:p>
          <a:p>
            <a:r>
              <a:rPr lang="en-US" altLang="ko-KR" dirty="0">
                <a:latin typeface="+mn-ea"/>
              </a:rPr>
              <a:t>		</a:t>
            </a:r>
            <a:r>
              <a:rPr lang="en-US" altLang="ko-KR" dirty="0" err="1">
                <a:latin typeface="+mn-ea"/>
              </a:rPr>
              <a:t>int</a:t>
            </a:r>
            <a:r>
              <a:rPr lang="en-US" altLang="ko-KR" dirty="0">
                <a:latin typeface="+mn-ea"/>
              </a:rPr>
              <a:t> time = 10;</a:t>
            </a:r>
          </a:p>
          <a:p>
            <a:r>
              <a:rPr lang="en-US" altLang="ko-KR" dirty="0">
                <a:latin typeface="+mn-ea"/>
              </a:rPr>
              <a:t>                    </a:t>
            </a:r>
            <a:r>
              <a:rPr lang="en-US" altLang="ko-KR" dirty="0">
                <a:solidFill>
                  <a:srgbClr val="00B050"/>
                </a:solidFill>
                <a:latin typeface="+mn-ea"/>
              </a:rPr>
              <a:t>//</a:t>
            </a:r>
            <a:r>
              <a:rPr lang="en-US" altLang="ko-KR" dirty="0" err="1">
                <a:solidFill>
                  <a:srgbClr val="00B050"/>
                </a:solidFill>
                <a:latin typeface="+mn-ea"/>
              </a:rPr>
              <a:t>LinkedList</a:t>
            </a:r>
            <a:r>
              <a:rPr lang="ko-KR" altLang="en-US" dirty="0">
                <a:solidFill>
                  <a:srgbClr val="00B050"/>
                </a:solidFill>
                <a:latin typeface="+mn-ea"/>
              </a:rPr>
              <a:t>안에 </a:t>
            </a:r>
            <a:r>
              <a:rPr lang="en-US" altLang="ko-KR" dirty="0">
                <a:solidFill>
                  <a:srgbClr val="00B050"/>
                </a:solidFill>
                <a:latin typeface="+mn-ea"/>
              </a:rPr>
              <a:t>Queue </a:t>
            </a:r>
            <a:r>
              <a:rPr lang="ko-KR" altLang="en-US" dirty="0">
                <a:solidFill>
                  <a:srgbClr val="00B050"/>
                </a:solidFill>
                <a:latin typeface="+mn-ea"/>
              </a:rPr>
              <a:t>인터페이스가 구현 됨</a:t>
            </a:r>
            <a:endParaRPr lang="en-US" altLang="ko-KR" dirty="0">
              <a:solidFill>
                <a:srgbClr val="00B050"/>
              </a:solidFill>
              <a:latin typeface="+mn-ea"/>
            </a:endParaRPr>
          </a:p>
          <a:p>
            <a:r>
              <a:rPr lang="en-US" altLang="ko-KR" dirty="0">
                <a:latin typeface="+mn-ea"/>
              </a:rPr>
              <a:t>		</a:t>
            </a:r>
            <a:r>
              <a:rPr lang="en-US" altLang="ko-KR" dirty="0">
                <a:solidFill>
                  <a:schemeClr val="accent1"/>
                </a:solidFill>
                <a:latin typeface="+mn-ea"/>
              </a:rPr>
              <a:t>Queue&lt;Integer&gt; queue = new </a:t>
            </a:r>
            <a:r>
              <a:rPr lang="en-US" altLang="ko-KR" dirty="0" err="1">
                <a:solidFill>
                  <a:schemeClr val="accent1"/>
                </a:solidFill>
                <a:latin typeface="+mn-ea"/>
              </a:rPr>
              <a:t>LinkedList</a:t>
            </a:r>
            <a:r>
              <a:rPr lang="en-US" altLang="ko-KR" dirty="0">
                <a:solidFill>
                  <a:schemeClr val="accent1"/>
                </a:solidFill>
                <a:latin typeface="+mn-ea"/>
              </a:rPr>
              <a:t>&lt;Integer&gt;();</a:t>
            </a:r>
          </a:p>
          <a:p>
            <a:r>
              <a:rPr lang="en-US" altLang="ko-KR" dirty="0">
                <a:latin typeface="+mn-ea"/>
              </a:rPr>
              <a:t>		for (</a:t>
            </a:r>
            <a:r>
              <a:rPr lang="en-US" altLang="ko-KR" dirty="0" err="1">
                <a:latin typeface="+mn-ea"/>
              </a:rPr>
              <a:t>int</a:t>
            </a:r>
            <a:r>
              <a:rPr lang="en-US" altLang="ko-KR" dirty="0">
                <a:latin typeface="+mn-ea"/>
              </a:rPr>
              <a:t> </a:t>
            </a:r>
            <a:r>
              <a:rPr lang="en-US" altLang="ko-KR" dirty="0" err="1">
                <a:latin typeface="+mn-ea"/>
              </a:rPr>
              <a:t>i</a:t>
            </a:r>
            <a:r>
              <a:rPr lang="en-US" altLang="ko-KR" dirty="0">
                <a:latin typeface="+mn-ea"/>
              </a:rPr>
              <a:t> = time; </a:t>
            </a:r>
            <a:r>
              <a:rPr lang="en-US" altLang="ko-KR" dirty="0" err="1">
                <a:latin typeface="+mn-ea"/>
              </a:rPr>
              <a:t>i</a:t>
            </a:r>
            <a:r>
              <a:rPr lang="en-US" altLang="ko-KR" dirty="0">
                <a:latin typeface="+mn-ea"/>
              </a:rPr>
              <a:t> &gt;= 0; </a:t>
            </a:r>
            <a:r>
              <a:rPr lang="en-US" altLang="ko-KR" dirty="0" err="1">
                <a:latin typeface="+mn-ea"/>
              </a:rPr>
              <a:t>i</a:t>
            </a:r>
            <a:r>
              <a:rPr lang="en-US" altLang="ko-KR" dirty="0">
                <a:latin typeface="+mn-ea"/>
              </a:rPr>
              <a:t>--)</a:t>
            </a:r>
          </a:p>
          <a:p>
            <a:r>
              <a:rPr lang="en-US" altLang="ko-KR" dirty="0">
                <a:latin typeface="+mn-ea"/>
              </a:rPr>
              <a:t>			</a:t>
            </a:r>
            <a:r>
              <a:rPr lang="en-US" altLang="ko-KR" dirty="0" err="1">
                <a:latin typeface="+mn-ea"/>
              </a:rPr>
              <a:t>queue.add</a:t>
            </a:r>
            <a:r>
              <a:rPr lang="en-US" altLang="ko-KR" dirty="0">
                <a:latin typeface="+mn-ea"/>
              </a:rPr>
              <a:t>(</a:t>
            </a:r>
            <a:r>
              <a:rPr lang="en-US" altLang="ko-KR" dirty="0" err="1">
                <a:latin typeface="+mn-ea"/>
              </a:rPr>
              <a:t>i</a:t>
            </a:r>
            <a:r>
              <a:rPr lang="en-US" altLang="ko-KR" dirty="0">
                <a:latin typeface="+mn-ea"/>
              </a:rPr>
              <a:t>);</a:t>
            </a:r>
          </a:p>
          <a:p>
            <a:r>
              <a:rPr lang="en-US" altLang="ko-KR" dirty="0">
                <a:latin typeface="+mn-ea"/>
              </a:rPr>
              <a:t>		while (!</a:t>
            </a:r>
            <a:r>
              <a:rPr lang="en-US" altLang="ko-KR" dirty="0" err="1">
                <a:latin typeface="+mn-ea"/>
              </a:rPr>
              <a:t>queue.isEmpty</a:t>
            </a:r>
            <a:r>
              <a:rPr lang="en-US" altLang="ko-KR" dirty="0">
                <a:latin typeface="+mn-ea"/>
              </a:rPr>
              <a:t>()) {</a:t>
            </a:r>
          </a:p>
          <a:p>
            <a:r>
              <a:rPr lang="en-US" altLang="ko-KR" dirty="0">
                <a:latin typeface="+mn-ea"/>
              </a:rPr>
              <a:t>			</a:t>
            </a:r>
            <a:r>
              <a:rPr lang="en-US" altLang="ko-KR" dirty="0" err="1">
                <a:latin typeface="+mn-ea"/>
              </a:rPr>
              <a:t>System.out.print</a:t>
            </a:r>
            <a:r>
              <a:rPr lang="en-US" altLang="ko-KR" dirty="0">
                <a:latin typeface="+mn-ea"/>
              </a:rPr>
              <a:t>(</a:t>
            </a:r>
            <a:r>
              <a:rPr lang="en-US" altLang="ko-KR" dirty="0" err="1">
                <a:latin typeface="+mn-ea"/>
              </a:rPr>
              <a:t>queue.remove</a:t>
            </a:r>
            <a:r>
              <a:rPr lang="en-US" altLang="ko-KR" dirty="0">
                <a:latin typeface="+mn-ea"/>
              </a:rPr>
              <a:t>() + " ");</a:t>
            </a:r>
          </a:p>
          <a:p>
            <a:r>
              <a:rPr lang="en-US" altLang="ko-KR" dirty="0">
                <a:latin typeface="+mn-ea"/>
              </a:rPr>
              <a:t>			</a:t>
            </a:r>
            <a:r>
              <a:rPr lang="en-US" altLang="ko-KR" dirty="0" err="1">
                <a:latin typeface="+mn-ea"/>
              </a:rPr>
              <a:t>Thread.sleep</a:t>
            </a:r>
            <a:r>
              <a:rPr lang="en-US" altLang="ko-KR" dirty="0">
                <a:latin typeface="+mn-ea"/>
              </a:rPr>
              <a:t>(1000); </a:t>
            </a:r>
            <a:r>
              <a:rPr lang="en-US" altLang="ko-KR" dirty="0">
                <a:solidFill>
                  <a:srgbClr val="00B050"/>
                </a:solidFill>
                <a:latin typeface="+mn-ea"/>
              </a:rPr>
              <a:t>// </a:t>
            </a:r>
            <a:r>
              <a:rPr lang="ko-KR" altLang="en-US" dirty="0">
                <a:solidFill>
                  <a:srgbClr val="00B050"/>
                </a:solidFill>
                <a:latin typeface="+mn-ea"/>
              </a:rPr>
              <a:t>현재의 </a:t>
            </a:r>
            <a:r>
              <a:rPr lang="ko-KR" altLang="en-US" dirty="0" err="1">
                <a:solidFill>
                  <a:srgbClr val="00B050"/>
                </a:solidFill>
                <a:latin typeface="+mn-ea"/>
              </a:rPr>
              <a:t>스레드를</a:t>
            </a:r>
            <a:r>
              <a:rPr lang="ko-KR" altLang="en-US" dirty="0">
                <a:solidFill>
                  <a:srgbClr val="00B050"/>
                </a:solidFill>
                <a:latin typeface="+mn-ea"/>
              </a:rPr>
              <a:t> </a:t>
            </a:r>
            <a:r>
              <a:rPr lang="en-US" altLang="ko-KR" dirty="0">
                <a:solidFill>
                  <a:srgbClr val="00B050"/>
                </a:solidFill>
                <a:latin typeface="+mn-ea"/>
              </a:rPr>
              <a:t>1</a:t>
            </a:r>
            <a:r>
              <a:rPr lang="ko-KR" altLang="en-US" dirty="0">
                <a:solidFill>
                  <a:srgbClr val="00B050"/>
                </a:solidFill>
                <a:latin typeface="+mn-ea"/>
              </a:rPr>
              <a:t>초간 재운다</a:t>
            </a:r>
            <a:r>
              <a:rPr lang="en-US" altLang="ko-KR" dirty="0">
                <a:latin typeface="+mn-ea"/>
              </a:rPr>
              <a:t>.</a:t>
            </a:r>
          </a:p>
          <a:p>
            <a:r>
              <a:rPr lang="en-US" altLang="ko-KR" dirty="0">
                <a:latin typeface="+mn-ea"/>
              </a:rPr>
              <a:t>		}</a:t>
            </a:r>
          </a:p>
          <a:p>
            <a:r>
              <a:rPr lang="en-US" altLang="ko-KR" dirty="0">
                <a:latin typeface="+mn-ea"/>
              </a:rPr>
              <a:t>	}</a:t>
            </a:r>
          </a:p>
          <a:p>
            <a:r>
              <a:rPr lang="en-US" altLang="ko-KR" dirty="0">
                <a:latin typeface="+mn-ea"/>
              </a:rPr>
              <a:t>}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889612" y="4839005"/>
            <a:ext cx="6575839" cy="1015663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342900" indent="-342900">
              <a:buClr>
                <a:schemeClr val="accent3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add() : </a:t>
            </a:r>
            <a:r>
              <a:rPr lang="ko-KR" altLang="en-US" sz="20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큐의 용량을 초과하지 않으면 큐에 원소 추가</a:t>
            </a:r>
            <a:endParaRPr lang="en-US" altLang="ko-KR" sz="2000" b="1" dirty="0">
              <a:solidFill>
                <a:schemeClr val="accent1">
                  <a:lumMod val="75000"/>
                </a:schemeClr>
              </a:solidFill>
              <a:latin typeface="+mn-ea"/>
            </a:endParaRPr>
          </a:p>
          <a:p>
            <a:pPr marL="342900" indent="-342900">
              <a:buClr>
                <a:schemeClr val="accent3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remove() : </a:t>
            </a:r>
            <a:r>
              <a:rPr lang="ko-KR" altLang="en-US" sz="20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큐의 처음에 있는 원소를 제거</a:t>
            </a:r>
            <a:endParaRPr lang="en-US" altLang="ko-KR" sz="2000" b="1" dirty="0">
              <a:solidFill>
                <a:schemeClr val="accent1">
                  <a:lumMod val="75000"/>
                </a:schemeClr>
              </a:solidFill>
              <a:latin typeface="+mn-ea"/>
            </a:endParaRPr>
          </a:p>
          <a:p>
            <a:pPr marL="342900" indent="-342900">
              <a:buClr>
                <a:schemeClr val="accent3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poll():</a:t>
            </a:r>
            <a:r>
              <a:rPr lang="ko-KR" altLang="en-US" sz="20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큐의 처음에 있는 원소를 가져옴</a:t>
            </a:r>
          </a:p>
        </p:txBody>
      </p:sp>
    </p:spTree>
    <p:extLst>
      <p:ext uri="{BB962C8B-B14F-4D97-AF65-F5344CB8AC3E}">
        <p14:creationId xmlns:p14="http://schemas.microsoft.com/office/powerpoint/2010/main" val="27291418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 lang="ko-KR" altLang="en-US"/>
            </a:pPr>
            <a:r>
              <a:rPr lang="ko-KR" altLang="en-US"/>
              <a:t>우선순위큐</a:t>
            </a:r>
          </a:p>
        </p:txBody>
      </p:sp>
      <p:sp>
        <p:nvSpPr>
          <p:cNvPr id="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 dirty="0" smtClean="0">
                <a:latin typeface="+mn-ea"/>
              </a:rPr>
              <a:t> 우선 </a:t>
            </a:r>
            <a:r>
              <a:rPr lang="ko-KR" altLang="en-US" dirty="0" err="1">
                <a:latin typeface="+mn-ea"/>
              </a:rPr>
              <a:t>순위큐는</a:t>
            </a:r>
            <a:r>
              <a:rPr lang="ko-KR" altLang="en-US" dirty="0">
                <a:latin typeface="+mn-ea"/>
              </a:rPr>
              <a:t> 원소들이 무작위로 삽입되었더라도 정렬된 상태로 원소들을 </a:t>
            </a:r>
            <a:r>
              <a:rPr lang="ko-KR" altLang="en-US" dirty="0" smtClean="0">
                <a:latin typeface="+mn-ea"/>
              </a:rPr>
              <a:t>추출. </a:t>
            </a:r>
            <a:r>
              <a:rPr lang="ko-KR" altLang="en-US" dirty="0">
                <a:latin typeface="+mn-ea"/>
              </a:rPr>
              <a:t>즉 remove()</a:t>
            </a:r>
            <a:r>
              <a:rPr lang="ko-KR" altLang="en-US" dirty="0" err="1">
                <a:latin typeface="+mn-ea"/>
              </a:rPr>
              <a:t>를</a:t>
            </a:r>
            <a:r>
              <a:rPr lang="ko-KR" altLang="en-US" dirty="0">
                <a:latin typeface="+mn-ea"/>
              </a:rPr>
              <a:t> 호출할 때마다 가장 작은 원소가 추출된다. 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98886-979C-4826-8809-BCF08B6FF41C}" type="slidenum">
              <a:rPr lang="en-US" altLang="ko-KR" smtClean="0"/>
              <a:pPr/>
              <a:t>44</a:t>
            </a:fld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gray">
          <a:xfrm>
            <a:off x="1642750" y="1629538"/>
            <a:ext cx="7747000" cy="4920636"/>
          </a:xfrm>
          <a:prstGeom prst="rect">
            <a:avLst/>
          </a:prstGeom>
          <a:ln w="31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/>
              <a:buChar char="¢"/>
              <a:defRPr lang="en-US" sz="2000" kern="1200">
                <a:solidFill>
                  <a:schemeClr val="tx1"/>
                </a:solidFill>
                <a:latin typeface="굴림체"/>
                <a:ea typeface="굴림체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85000"/>
              <a:buFont typeface="Wingdings"/>
              <a:buChar char="¤"/>
              <a:defRPr lang="en-US" sz="1800" kern="1200">
                <a:solidFill>
                  <a:schemeClr val="tx1"/>
                </a:solidFill>
                <a:latin typeface="굴림체"/>
                <a:ea typeface="굴림체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/>
              <a:buChar char="¤"/>
              <a:defRPr lang="en-US" sz="1600" kern="1200">
                <a:solidFill>
                  <a:schemeClr val="tx1"/>
                </a:solidFill>
                <a:latin typeface="굴림체"/>
                <a:ea typeface="굴림체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/>
              <a:buChar char="¤"/>
              <a:defRPr lang="en-US" sz="1400" kern="1200">
                <a:solidFill>
                  <a:schemeClr val="tx1"/>
                </a:solidFill>
                <a:latin typeface="굴림체"/>
                <a:ea typeface="굴림체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6"/>
              </a:buClr>
              <a:buSzPct val="85000"/>
              <a:buFont typeface="Wingdings"/>
              <a:buChar char="¤"/>
              <a:defRPr lang="en-US" sz="1400" kern="1200">
                <a:solidFill>
                  <a:schemeClr val="tx1"/>
                </a:solidFill>
                <a:latin typeface="굴림체"/>
                <a:ea typeface="굴림체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0" indent="0" latinLnBrk="0">
              <a:buNone/>
              <a:defRPr lang="ko-KR" altLang="en-US"/>
            </a:pPr>
            <a:r>
              <a:rPr lang="ko-KR" altLang="ko-KR" sz="1800" dirty="0">
                <a:solidFill>
                  <a:srgbClr val="7F0055"/>
                </a:solidFill>
                <a:latin typeface="Tahoma"/>
                <a:ea typeface="Tahoma"/>
                <a:cs typeface="Tahoma"/>
              </a:rPr>
              <a:t>import</a:t>
            </a:r>
            <a:r>
              <a:rPr lang="ko-KR" altLang="ko-KR" sz="1800" dirty="0">
                <a:latin typeface="Tahoma"/>
                <a:ea typeface="Tahoma"/>
                <a:cs typeface="Tahoma"/>
              </a:rPr>
              <a:t> java.util.*;</a:t>
            </a:r>
          </a:p>
          <a:p>
            <a:pPr marL="127000" indent="0" latinLnBrk="0">
              <a:buNone/>
              <a:defRPr lang="ko-KR" altLang="en-US"/>
            </a:pPr>
            <a:r>
              <a:rPr lang="ko-KR" altLang="ko-KR" sz="1800" dirty="0">
                <a:latin typeface="Tahoma"/>
                <a:ea typeface="Tahoma"/>
                <a:cs typeface="Tahoma"/>
              </a:rPr>
              <a:t> </a:t>
            </a:r>
            <a:r>
              <a:rPr lang="ko-KR" altLang="ko-KR" sz="1800" dirty="0">
                <a:solidFill>
                  <a:srgbClr val="7F0055"/>
                </a:solidFill>
                <a:latin typeface="Tahoma"/>
                <a:ea typeface="Tahoma"/>
                <a:cs typeface="Tahoma"/>
              </a:rPr>
              <a:t>public</a:t>
            </a:r>
            <a:r>
              <a:rPr lang="ko-KR" altLang="ko-KR" sz="1800" dirty="0">
                <a:latin typeface="Tahoma"/>
                <a:ea typeface="Tahoma"/>
                <a:cs typeface="Tahoma"/>
              </a:rPr>
              <a:t> </a:t>
            </a:r>
            <a:r>
              <a:rPr lang="ko-KR" altLang="ko-KR" sz="1800" dirty="0">
                <a:solidFill>
                  <a:srgbClr val="7F0055"/>
                </a:solidFill>
                <a:latin typeface="Tahoma"/>
                <a:ea typeface="Tahoma"/>
                <a:cs typeface="Tahoma"/>
              </a:rPr>
              <a:t>class</a:t>
            </a:r>
            <a:r>
              <a:rPr lang="ko-KR" altLang="ko-KR" sz="1800" dirty="0">
                <a:latin typeface="Tahoma"/>
                <a:ea typeface="Tahoma"/>
                <a:cs typeface="Tahoma"/>
              </a:rPr>
              <a:t> PriorityQueueTest {</a:t>
            </a:r>
          </a:p>
          <a:p>
            <a:pPr marL="127000" indent="0" latinLnBrk="0">
              <a:buNone/>
              <a:defRPr lang="ko-KR" altLang="en-US"/>
            </a:pPr>
            <a:r>
              <a:rPr lang="ko-KR" altLang="ko-KR" sz="1800" dirty="0">
                <a:latin typeface="Tahoma"/>
                <a:ea typeface="Tahoma"/>
                <a:cs typeface="Tahoma"/>
              </a:rPr>
              <a:t>       </a:t>
            </a:r>
            <a:r>
              <a:rPr lang="ko-KR" altLang="ko-KR" sz="1800" dirty="0">
                <a:solidFill>
                  <a:srgbClr val="7F0055"/>
                </a:solidFill>
                <a:latin typeface="Tahoma"/>
                <a:ea typeface="Tahoma"/>
                <a:cs typeface="Tahoma"/>
              </a:rPr>
              <a:t>public</a:t>
            </a:r>
            <a:r>
              <a:rPr lang="ko-KR" altLang="ko-KR" sz="1800" dirty="0">
                <a:latin typeface="Tahoma"/>
                <a:ea typeface="Tahoma"/>
                <a:cs typeface="Tahoma"/>
              </a:rPr>
              <a:t> </a:t>
            </a:r>
            <a:r>
              <a:rPr lang="ko-KR" altLang="ko-KR" sz="1800" dirty="0">
                <a:solidFill>
                  <a:srgbClr val="7F0055"/>
                </a:solidFill>
                <a:latin typeface="Tahoma"/>
                <a:ea typeface="Tahoma"/>
                <a:cs typeface="Tahoma"/>
              </a:rPr>
              <a:t>static</a:t>
            </a:r>
            <a:r>
              <a:rPr lang="ko-KR" altLang="ko-KR" sz="1800" dirty="0">
                <a:latin typeface="Tahoma"/>
                <a:ea typeface="Tahoma"/>
                <a:cs typeface="Tahoma"/>
              </a:rPr>
              <a:t> </a:t>
            </a:r>
            <a:r>
              <a:rPr lang="ko-KR" altLang="ko-KR" sz="1800" dirty="0">
                <a:solidFill>
                  <a:srgbClr val="7F0055"/>
                </a:solidFill>
                <a:latin typeface="Tahoma"/>
                <a:ea typeface="Tahoma"/>
                <a:cs typeface="Tahoma"/>
              </a:rPr>
              <a:t>void</a:t>
            </a:r>
            <a:r>
              <a:rPr lang="ko-KR" altLang="ko-KR" sz="1800" dirty="0">
                <a:latin typeface="Tahoma"/>
                <a:ea typeface="Tahoma"/>
                <a:cs typeface="Tahoma"/>
              </a:rPr>
              <a:t> main(String[] args) {</a:t>
            </a:r>
          </a:p>
          <a:p>
            <a:pPr marL="127000" indent="0" latinLnBrk="0">
              <a:buNone/>
              <a:defRPr lang="ko-KR" altLang="en-US"/>
            </a:pPr>
            <a:r>
              <a:rPr lang="ko-KR" altLang="ko-KR" sz="1800" dirty="0">
                <a:latin typeface="Tahoma"/>
                <a:ea typeface="Tahoma"/>
                <a:cs typeface="Tahoma"/>
              </a:rPr>
              <a:t>             PriorityQueue&lt;Integer&gt; pq = </a:t>
            </a:r>
            <a:r>
              <a:rPr lang="ko-KR" altLang="ko-KR" sz="1800" dirty="0">
                <a:solidFill>
                  <a:srgbClr val="7F0055"/>
                </a:solidFill>
                <a:latin typeface="Tahoma"/>
                <a:ea typeface="Tahoma"/>
                <a:cs typeface="Tahoma"/>
              </a:rPr>
              <a:t>new</a:t>
            </a:r>
            <a:r>
              <a:rPr lang="ko-KR" altLang="ko-KR" sz="1800" dirty="0">
                <a:latin typeface="Tahoma"/>
                <a:ea typeface="Tahoma"/>
                <a:cs typeface="Tahoma"/>
              </a:rPr>
              <a:t> PriorityQueue&lt;Integer&gt;();</a:t>
            </a:r>
          </a:p>
          <a:p>
            <a:pPr marL="127000" indent="0" latinLnBrk="0">
              <a:buNone/>
              <a:defRPr lang="ko-KR" altLang="en-US"/>
            </a:pPr>
            <a:r>
              <a:rPr lang="ko-KR" altLang="ko-KR" sz="1800" dirty="0">
                <a:latin typeface="Tahoma"/>
                <a:ea typeface="Tahoma"/>
                <a:cs typeface="Tahoma"/>
              </a:rPr>
              <a:t>             pq.add(30);</a:t>
            </a:r>
          </a:p>
          <a:p>
            <a:pPr marL="127000" indent="0" latinLnBrk="0">
              <a:buNone/>
              <a:defRPr lang="ko-KR" altLang="en-US"/>
            </a:pPr>
            <a:r>
              <a:rPr lang="ko-KR" altLang="ko-KR" sz="1800" dirty="0">
                <a:latin typeface="Tahoma"/>
                <a:ea typeface="Tahoma"/>
                <a:cs typeface="Tahoma"/>
              </a:rPr>
              <a:t>             pq.add(80);</a:t>
            </a:r>
          </a:p>
          <a:p>
            <a:pPr marL="127000" indent="0" latinLnBrk="0">
              <a:buNone/>
              <a:defRPr lang="ko-KR" altLang="en-US"/>
            </a:pPr>
            <a:r>
              <a:rPr lang="ko-KR" altLang="ko-KR" sz="1800" dirty="0">
                <a:latin typeface="Tahoma"/>
                <a:ea typeface="Tahoma"/>
                <a:cs typeface="Tahoma"/>
              </a:rPr>
              <a:t>             pq.add(20);</a:t>
            </a:r>
          </a:p>
          <a:p>
            <a:pPr marL="127000" indent="0" latinLnBrk="0">
              <a:buNone/>
              <a:defRPr lang="ko-KR" altLang="en-US"/>
            </a:pPr>
            <a:r>
              <a:rPr lang="ko-KR" altLang="ko-KR" sz="1800" dirty="0">
                <a:latin typeface="Tahoma"/>
                <a:ea typeface="Tahoma"/>
                <a:cs typeface="Tahoma"/>
              </a:rPr>
              <a:t> </a:t>
            </a:r>
          </a:p>
          <a:p>
            <a:pPr marL="127000" indent="0" latinLnBrk="0">
              <a:buNone/>
              <a:defRPr lang="ko-KR" altLang="en-US"/>
            </a:pPr>
            <a:r>
              <a:rPr lang="ko-KR" altLang="ko-KR" sz="1800" dirty="0">
                <a:latin typeface="Tahoma"/>
                <a:ea typeface="Tahoma"/>
                <a:cs typeface="Tahoma"/>
              </a:rPr>
              <a:t>             </a:t>
            </a:r>
            <a:r>
              <a:rPr lang="ko-KR" altLang="ko-KR" sz="1800" dirty="0">
                <a:solidFill>
                  <a:srgbClr val="7F0055"/>
                </a:solidFill>
                <a:latin typeface="Tahoma"/>
                <a:ea typeface="Tahoma"/>
                <a:cs typeface="Tahoma"/>
              </a:rPr>
              <a:t>for</a:t>
            </a:r>
            <a:r>
              <a:rPr lang="ko-KR" altLang="ko-KR" sz="1800" dirty="0">
                <a:latin typeface="Tahoma"/>
                <a:ea typeface="Tahoma"/>
                <a:cs typeface="Tahoma"/>
              </a:rPr>
              <a:t> (Integer o : pq)</a:t>
            </a:r>
          </a:p>
          <a:p>
            <a:pPr marL="127000" indent="0" latinLnBrk="0">
              <a:buNone/>
              <a:defRPr lang="ko-KR" altLang="en-US"/>
            </a:pPr>
            <a:r>
              <a:rPr lang="ko-KR" altLang="ko-KR" sz="1800" dirty="0">
                <a:latin typeface="Tahoma"/>
                <a:ea typeface="Tahoma"/>
                <a:cs typeface="Tahoma"/>
              </a:rPr>
              <a:t>                    System.</a:t>
            </a:r>
            <a:r>
              <a:rPr lang="ko-KR" altLang="ko-KR" sz="1800" dirty="0">
                <a:solidFill>
                  <a:srgbClr val="0000C0"/>
                </a:solidFill>
                <a:latin typeface="Tahoma"/>
                <a:ea typeface="Tahoma"/>
                <a:cs typeface="Tahoma"/>
              </a:rPr>
              <a:t>out</a:t>
            </a:r>
            <a:r>
              <a:rPr lang="ko-KR" altLang="ko-KR" sz="1800" dirty="0">
                <a:latin typeface="Tahoma"/>
                <a:ea typeface="Tahoma"/>
                <a:cs typeface="Tahoma"/>
              </a:rPr>
              <a:t>.println(o);</a:t>
            </a:r>
          </a:p>
          <a:p>
            <a:pPr marL="127000" indent="0" latinLnBrk="0">
              <a:buNone/>
              <a:defRPr lang="ko-KR" altLang="en-US"/>
            </a:pPr>
            <a:r>
              <a:rPr lang="ko-KR" altLang="ko-KR" sz="1800" dirty="0">
                <a:latin typeface="Tahoma"/>
                <a:ea typeface="Tahoma"/>
                <a:cs typeface="Tahoma"/>
              </a:rPr>
              <a:t>             System.</a:t>
            </a:r>
            <a:r>
              <a:rPr lang="ko-KR" altLang="ko-KR" sz="1800" dirty="0">
                <a:solidFill>
                  <a:srgbClr val="0000C0"/>
                </a:solidFill>
                <a:latin typeface="Tahoma"/>
                <a:ea typeface="Tahoma"/>
                <a:cs typeface="Tahoma"/>
              </a:rPr>
              <a:t>out</a:t>
            </a:r>
            <a:r>
              <a:rPr lang="ko-KR" altLang="ko-KR" sz="1800" dirty="0">
                <a:latin typeface="Tahoma"/>
                <a:ea typeface="Tahoma"/>
                <a:cs typeface="Tahoma"/>
              </a:rPr>
              <a:t>.println(</a:t>
            </a:r>
            <a:r>
              <a:rPr lang="ko-KR" altLang="ko-KR" sz="1800" dirty="0">
                <a:solidFill>
                  <a:srgbClr val="2A00FF"/>
                </a:solidFill>
                <a:latin typeface="Tahoma"/>
                <a:ea typeface="Tahoma"/>
                <a:cs typeface="Tahoma"/>
              </a:rPr>
              <a:t>"원소 삭제"</a:t>
            </a:r>
            <a:r>
              <a:rPr lang="ko-KR" altLang="ko-KR" sz="1800" dirty="0">
                <a:latin typeface="Tahoma"/>
                <a:ea typeface="Tahoma"/>
                <a:cs typeface="Tahoma"/>
              </a:rPr>
              <a:t>);</a:t>
            </a:r>
          </a:p>
          <a:p>
            <a:pPr marL="127000" indent="0" latinLnBrk="0">
              <a:buNone/>
              <a:defRPr lang="ko-KR" altLang="en-US"/>
            </a:pPr>
            <a:r>
              <a:rPr lang="ko-KR" altLang="ko-KR" sz="1800" dirty="0">
                <a:latin typeface="Tahoma"/>
                <a:ea typeface="Tahoma"/>
                <a:cs typeface="Tahoma"/>
              </a:rPr>
              <a:t>             </a:t>
            </a:r>
            <a:r>
              <a:rPr lang="ko-KR" altLang="ko-KR" sz="1800" dirty="0">
                <a:solidFill>
                  <a:srgbClr val="7F0055"/>
                </a:solidFill>
                <a:latin typeface="Tahoma"/>
                <a:ea typeface="Tahoma"/>
                <a:cs typeface="Tahoma"/>
              </a:rPr>
              <a:t>while</a:t>
            </a:r>
            <a:r>
              <a:rPr lang="ko-KR" altLang="ko-KR" sz="1800" dirty="0">
                <a:latin typeface="Tahoma"/>
                <a:ea typeface="Tahoma"/>
                <a:cs typeface="Tahoma"/>
              </a:rPr>
              <a:t> (!pq.isEmpty())</a:t>
            </a:r>
          </a:p>
          <a:p>
            <a:pPr marL="127000" indent="0" latinLnBrk="0">
              <a:buNone/>
              <a:defRPr lang="ko-KR" altLang="en-US"/>
            </a:pPr>
            <a:r>
              <a:rPr lang="ko-KR" altLang="ko-KR" sz="1800" dirty="0">
                <a:latin typeface="Tahoma"/>
                <a:ea typeface="Tahoma"/>
                <a:cs typeface="Tahoma"/>
              </a:rPr>
              <a:t>                    System.</a:t>
            </a:r>
            <a:r>
              <a:rPr lang="ko-KR" altLang="ko-KR" sz="1800" dirty="0">
                <a:solidFill>
                  <a:srgbClr val="0000C0"/>
                </a:solidFill>
                <a:latin typeface="Tahoma"/>
                <a:ea typeface="Tahoma"/>
                <a:cs typeface="Tahoma"/>
              </a:rPr>
              <a:t>out</a:t>
            </a:r>
            <a:r>
              <a:rPr lang="ko-KR" altLang="ko-KR" sz="1800" dirty="0">
                <a:latin typeface="Tahoma"/>
                <a:ea typeface="Tahoma"/>
                <a:cs typeface="Tahoma"/>
              </a:rPr>
              <a:t>.println(pq.remove());</a:t>
            </a:r>
          </a:p>
          <a:p>
            <a:pPr marL="127000" indent="0" latinLnBrk="0">
              <a:buNone/>
              <a:defRPr lang="ko-KR" altLang="en-US"/>
            </a:pPr>
            <a:r>
              <a:rPr lang="ko-KR" altLang="ko-KR" sz="1800" dirty="0">
                <a:latin typeface="Tahoma"/>
                <a:ea typeface="Tahoma"/>
                <a:cs typeface="Tahoma"/>
              </a:rPr>
              <a:t>       }</a:t>
            </a:r>
          </a:p>
          <a:p>
            <a:pPr marL="127000" indent="0" latinLnBrk="0">
              <a:buNone/>
              <a:defRPr lang="ko-KR" altLang="en-US"/>
            </a:pPr>
            <a:r>
              <a:rPr lang="ko-KR" altLang="ko-KR" sz="1800" dirty="0">
                <a:latin typeface="Tahoma"/>
                <a:ea typeface="Tahoma"/>
                <a:cs typeface="Tahoma"/>
              </a:rPr>
              <a:t>}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8650012" y="4089856"/>
            <a:ext cx="1018747" cy="15218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  <a:miter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  <a:defRPr lang="ko-KR" altLang="en-US"/>
            </a:pPr>
            <a:r>
              <a:rPr lang="ko-KR" altLang="ko-KR" sz="1200">
                <a:latin typeface="+mn-ea"/>
              </a:rPr>
              <a:t>20</a:t>
            </a:r>
          </a:p>
          <a:p>
            <a:pPr marL="0" indent="0">
              <a:buNone/>
              <a:defRPr lang="ko-KR" altLang="en-US"/>
            </a:pPr>
            <a:r>
              <a:rPr lang="ko-KR" altLang="ko-KR" sz="1200">
                <a:latin typeface="+mn-ea"/>
              </a:rPr>
              <a:t>80</a:t>
            </a:r>
          </a:p>
          <a:p>
            <a:pPr marL="0" indent="0">
              <a:buNone/>
              <a:defRPr lang="ko-KR" altLang="en-US"/>
            </a:pPr>
            <a:r>
              <a:rPr lang="ko-KR" altLang="ko-KR" sz="1200">
                <a:latin typeface="+mn-ea"/>
              </a:rPr>
              <a:t>30</a:t>
            </a:r>
          </a:p>
          <a:p>
            <a:pPr marL="0" indent="0">
              <a:buNone/>
              <a:defRPr lang="ko-KR" altLang="en-US"/>
            </a:pPr>
            <a:r>
              <a:rPr lang="ko-KR" altLang="ko-KR" sz="1200">
                <a:latin typeface="+mn-ea"/>
              </a:rPr>
              <a:t>원소 삭제</a:t>
            </a:r>
          </a:p>
          <a:p>
            <a:pPr marL="0" indent="0">
              <a:buNone/>
              <a:defRPr lang="ko-KR" altLang="en-US"/>
            </a:pPr>
            <a:r>
              <a:rPr lang="ko-KR" altLang="ko-KR" sz="1200">
                <a:latin typeface="+mn-ea"/>
              </a:rPr>
              <a:t>20</a:t>
            </a:r>
          </a:p>
          <a:p>
            <a:pPr marL="0" indent="0">
              <a:buNone/>
              <a:defRPr lang="ko-KR" altLang="en-US"/>
            </a:pPr>
            <a:r>
              <a:rPr lang="ko-KR" altLang="ko-KR" sz="1200">
                <a:latin typeface="+mn-ea"/>
              </a:rPr>
              <a:t>30</a:t>
            </a:r>
          </a:p>
          <a:p>
            <a:pPr marL="0" indent="0">
              <a:buNone/>
              <a:defRPr lang="ko-KR" altLang="en-US"/>
            </a:pPr>
            <a:r>
              <a:rPr lang="ko-KR" altLang="ko-KR" sz="1200">
                <a:latin typeface="+mn-ea"/>
              </a:rPr>
              <a:t>80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863071" y="4850770"/>
            <a:ext cx="680448" cy="834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2898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>
                <a:latin typeface="+mn-ea"/>
                <a:ea typeface="+mn-ea"/>
              </a:rPr>
              <a:t>Map </a:t>
            </a:r>
            <a:r>
              <a:rPr lang="ko-KR" altLang="en-US" dirty="0" smtClean="0">
                <a:latin typeface="+mn-ea"/>
                <a:ea typeface="+mn-ea"/>
              </a:rPr>
              <a:t>컬렉션</a:t>
            </a:r>
          </a:p>
        </p:txBody>
      </p:sp>
      <p:sp>
        <p:nvSpPr>
          <p:cNvPr id="18434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latin typeface="+mn-ea"/>
              </a:rPr>
              <a:t> 특징</a:t>
            </a:r>
            <a:endParaRPr lang="en-US" altLang="ko-KR" dirty="0" smtClean="0">
              <a:latin typeface="+mn-ea"/>
            </a:endParaRPr>
          </a:p>
          <a:p>
            <a:pPr lvl="1"/>
            <a:r>
              <a:rPr lang="ko-KR" altLang="en-US" dirty="0" smtClean="0">
                <a:latin typeface="+mn-ea"/>
              </a:rPr>
              <a:t>키</a:t>
            </a:r>
            <a:r>
              <a:rPr lang="en-US" altLang="ko-KR" dirty="0" smtClean="0">
                <a:latin typeface="+mn-ea"/>
              </a:rPr>
              <a:t>(key)</a:t>
            </a:r>
            <a:r>
              <a:rPr lang="ko-KR" altLang="en-US" dirty="0" smtClean="0">
                <a:latin typeface="+mn-ea"/>
              </a:rPr>
              <a:t>와 값</a:t>
            </a:r>
            <a:r>
              <a:rPr lang="en-US" altLang="ko-KR" dirty="0" smtClean="0">
                <a:latin typeface="+mn-ea"/>
              </a:rPr>
              <a:t>(value)</a:t>
            </a:r>
            <a:r>
              <a:rPr lang="ko-KR" altLang="en-US" dirty="0" smtClean="0">
                <a:latin typeface="+mn-ea"/>
              </a:rPr>
              <a:t>으로 구성된 </a:t>
            </a:r>
            <a:r>
              <a:rPr lang="en-US" altLang="ko-KR" dirty="0" err="1" smtClean="0">
                <a:latin typeface="+mn-ea"/>
              </a:rPr>
              <a:t>Map.Entry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객체를 저장하는 구조</a:t>
            </a:r>
            <a:endParaRPr lang="en-US" altLang="ko-KR" dirty="0" smtClean="0">
              <a:latin typeface="+mn-ea"/>
            </a:endParaRPr>
          </a:p>
          <a:p>
            <a:pPr lvl="1"/>
            <a:r>
              <a:rPr lang="ko-KR" altLang="en-US" dirty="0" smtClean="0">
                <a:latin typeface="+mn-ea"/>
              </a:rPr>
              <a:t>키와 값은 모두 객체</a:t>
            </a:r>
            <a:endParaRPr lang="en-US" altLang="ko-KR" dirty="0" smtClean="0">
              <a:latin typeface="+mn-ea"/>
            </a:endParaRPr>
          </a:p>
          <a:p>
            <a:pPr lvl="1"/>
            <a:r>
              <a:rPr lang="ko-KR" altLang="en-US" dirty="0" smtClean="0">
                <a:latin typeface="+mn-ea"/>
              </a:rPr>
              <a:t>키는 중복될 수 없지만 값은 중복 저장 가능</a:t>
            </a:r>
            <a:endParaRPr lang="en-US" altLang="ko-KR" dirty="0" smtClean="0">
              <a:latin typeface="+mn-ea"/>
            </a:endParaRPr>
          </a:p>
          <a:p>
            <a:r>
              <a:rPr lang="ko-KR" altLang="en-US" dirty="0" smtClean="0">
                <a:latin typeface="+mn-ea"/>
              </a:rPr>
              <a:t> 구현 클래스</a:t>
            </a:r>
            <a:endParaRPr lang="en-US" altLang="ko-KR" dirty="0" smtClean="0">
              <a:latin typeface="+mn-ea"/>
            </a:endParaRPr>
          </a:p>
          <a:p>
            <a:pPr lvl="1"/>
            <a:r>
              <a:rPr lang="en-US" altLang="ko-KR" dirty="0" err="1" smtClean="0">
                <a:latin typeface="+mn-ea"/>
              </a:rPr>
              <a:t>HashMap</a:t>
            </a:r>
            <a:r>
              <a:rPr lang="en-US" altLang="ko-KR" dirty="0" smtClean="0">
                <a:latin typeface="+mn-ea"/>
              </a:rPr>
              <a:t>, </a:t>
            </a:r>
            <a:r>
              <a:rPr lang="en-US" altLang="ko-KR" dirty="0" err="1" smtClean="0">
                <a:latin typeface="+mn-ea"/>
              </a:rPr>
              <a:t>Hashtable</a:t>
            </a:r>
            <a:r>
              <a:rPr lang="en-US" altLang="ko-KR" dirty="0" smtClean="0">
                <a:latin typeface="+mn-ea"/>
              </a:rPr>
              <a:t>, </a:t>
            </a:r>
            <a:r>
              <a:rPr lang="en-US" altLang="ko-KR" dirty="0" err="1" smtClean="0">
                <a:latin typeface="+mn-ea"/>
              </a:rPr>
              <a:t>LinkedHashMap</a:t>
            </a:r>
            <a:r>
              <a:rPr lang="en-US" altLang="ko-KR" dirty="0" smtClean="0">
                <a:latin typeface="+mn-ea"/>
              </a:rPr>
              <a:t>, Properties, </a:t>
            </a:r>
            <a:r>
              <a:rPr lang="en-US" altLang="ko-KR" dirty="0" err="1" smtClean="0">
                <a:latin typeface="+mn-ea"/>
              </a:rPr>
              <a:t>TreeMap</a:t>
            </a:r>
            <a:endParaRPr lang="en-US" altLang="ko-KR" dirty="0" smtClean="0">
              <a:latin typeface="+mn-ea"/>
            </a:endParaRPr>
          </a:p>
          <a:p>
            <a:endParaRPr lang="ko-KR" altLang="en-US" dirty="0" smtClean="0">
              <a:latin typeface="+mn-ea"/>
            </a:endParaRPr>
          </a:p>
        </p:txBody>
      </p:sp>
      <p:pic>
        <p:nvPicPr>
          <p:cNvPr id="1843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3421" y="3625102"/>
            <a:ext cx="7109159" cy="26833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A896B-175E-451E-AE64-9B166021A0D2}" type="slidenum">
              <a:rPr lang="ko-KR" altLang="en-US" smtClean="0"/>
              <a:pPr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2292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>
                <a:latin typeface="+mn-ea"/>
                <a:ea typeface="+mn-ea"/>
              </a:rPr>
              <a:t>Map </a:t>
            </a:r>
            <a:r>
              <a:rPr lang="ko-KR" altLang="en-US" dirty="0" smtClean="0">
                <a:latin typeface="+mn-ea"/>
                <a:ea typeface="+mn-ea"/>
              </a:rPr>
              <a:t>컬렉션</a:t>
            </a:r>
          </a:p>
        </p:txBody>
      </p:sp>
      <p:sp>
        <p:nvSpPr>
          <p:cNvPr id="19458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주요 </a:t>
            </a:r>
            <a:r>
              <a:rPr lang="ko-KR" altLang="en-US" dirty="0" err="1"/>
              <a:t>메소드</a:t>
            </a:r>
            <a:endParaRPr lang="en-US" altLang="ko-KR" dirty="0"/>
          </a:p>
          <a:p>
            <a:pPr lvl="1"/>
            <a:endParaRPr lang="en-US" altLang="ko-KR" dirty="0" smtClean="0"/>
          </a:p>
          <a:p>
            <a:endParaRPr lang="ko-KR" altLang="en-US" dirty="0" smtClean="0"/>
          </a:p>
        </p:txBody>
      </p:sp>
      <p:pic>
        <p:nvPicPr>
          <p:cNvPr id="1946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7909" y="1354416"/>
            <a:ext cx="8349474" cy="50371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A896B-175E-451E-AE64-9B166021A0D2}" type="slidenum">
              <a:rPr lang="ko-KR" altLang="en-US" smtClean="0"/>
              <a:pPr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6883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>
                <a:latin typeface="+mn-ea"/>
                <a:ea typeface="+mn-ea"/>
              </a:rPr>
              <a:t>Map </a:t>
            </a:r>
            <a:r>
              <a:rPr lang="ko-KR" altLang="en-US" dirty="0" smtClean="0">
                <a:latin typeface="+mn-ea"/>
                <a:ea typeface="+mn-ea"/>
              </a:rPr>
              <a:t>사용 예 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D1EF0-18FA-4BF6-8413-F5ECD4FCF9AE}" type="slidenum">
              <a:rPr lang="ko-KR" altLang="en-US" smtClean="0"/>
              <a:pPr/>
              <a:t>47</a:t>
            </a:fld>
            <a:endParaRPr lang="en-US" altLang="ko-KR"/>
          </a:p>
        </p:txBody>
      </p:sp>
      <p:sp>
        <p:nvSpPr>
          <p:cNvPr id="207875" name="Text Box 3"/>
          <p:cNvSpPr txBox="1">
            <a:spLocks noChangeArrowheads="1"/>
          </p:cNvSpPr>
          <p:nvPr/>
        </p:nvSpPr>
        <p:spPr bwMode="auto">
          <a:xfrm>
            <a:off x="1726683" y="2572296"/>
            <a:ext cx="8738633" cy="4031873"/>
          </a:xfrm>
          <a:prstGeom prst="rect">
            <a:avLst/>
          </a:prstGeom>
          <a:ln w="3175">
            <a:solidFill>
              <a:schemeClr val="accent1">
                <a:lumMod val="40000"/>
                <a:lumOff val="60000"/>
              </a:schemeClr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public class </a:t>
            </a:r>
            <a:r>
              <a:rPr lang="en-US" altLang="ko-KR" sz="1600" dirty="0" err="1">
                <a:latin typeface="맑은 고딕" pitchFamily="50" charset="-127"/>
                <a:ea typeface="맑은 고딕" pitchFamily="50" charset="-127"/>
              </a:rPr>
              <a:t>MapTest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 {</a:t>
            </a:r>
          </a:p>
          <a:p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    public static void main(String[] </a:t>
            </a:r>
            <a:r>
              <a:rPr lang="en-US" altLang="ko-KR" sz="1600" dirty="0" err="1">
                <a:latin typeface="맑은 고딕" pitchFamily="50" charset="-127"/>
                <a:ea typeface="맑은 고딕" pitchFamily="50" charset="-127"/>
              </a:rPr>
              <a:t>args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) {</a:t>
            </a:r>
          </a:p>
          <a:p>
            <a:pPr marL="541338" indent="-187325"/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	Map&lt;String, Student&gt; </a:t>
            </a:r>
            <a:r>
              <a:rPr lang="en-US" altLang="ko-KR" sz="1600" dirty="0" err="1">
                <a:latin typeface="맑은 고딕" pitchFamily="50" charset="-127"/>
                <a:ea typeface="맑은 고딕" pitchFamily="50" charset="-127"/>
              </a:rPr>
              <a:t>st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 = new </a:t>
            </a:r>
            <a:r>
              <a:rPr lang="en-US" altLang="ko-KR" sz="1600" dirty="0" err="1">
                <a:latin typeface="맑은 고딕" pitchFamily="50" charset="-127"/>
                <a:ea typeface="맑은 고딕" pitchFamily="50" charset="-127"/>
              </a:rPr>
              <a:t>HashMap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&lt;String, Student&gt;();</a:t>
            </a:r>
          </a:p>
          <a:p>
            <a:pPr marL="541338" indent="-187325"/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	</a:t>
            </a:r>
            <a:r>
              <a:rPr lang="en-US" altLang="ko-KR" sz="1600" dirty="0" err="1">
                <a:latin typeface="맑은 고딕" pitchFamily="50" charset="-127"/>
                <a:ea typeface="맑은 고딕" pitchFamily="50" charset="-127"/>
              </a:rPr>
              <a:t>st.put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("20090001", new Student(20090001, "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구준표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"));</a:t>
            </a:r>
          </a:p>
          <a:p>
            <a:pPr marL="541338" indent="-187325"/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	</a:t>
            </a:r>
            <a:r>
              <a:rPr lang="en-US" altLang="ko-KR" sz="1600" dirty="0" err="1">
                <a:latin typeface="맑은 고딕" pitchFamily="50" charset="-127"/>
                <a:ea typeface="맑은 고딕" pitchFamily="50" charset="-127"/>
              </a:rPr>
              <a:t>st.put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("20090002", new Student(20090002, "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금잔디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"));</a:t>
            </a:r>
          </a:p>
          <a:p>
            <a:pPr marL="541338" indent="-187325"/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	</a:t>
            </a:r>
            <a:r>
              <a:rPr lang="en-US" altLang="ko-KR" sz="1600" dirty="0" err="1">
                <a:latin typeface="맑은 고딕" pitchFamily="50" charset="-127"/>
                <a:ea typeface="맑은 고딕" pitchFamily="50" charset="-127"/>
              </a:rPr>
              <a:t>st.put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("20090003", new Student(20090003, "</a:t>
            </a:r>
            <a:r>
              <a:rPr lang="ko-KR" altLang="en-US" sz="1600" dirty="0" err="1">
                <a:latin typeface="맑은 고딕" pitchFamily="50" charset="-127"/>
                <a:ea typeface="맑은 고딕" pitchFamily="50" charset="-127"/>
              </a:rPr>
              <a:t>윤지후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"));</a:t>
            </a:r>
          </a:p>
          <a:p>
            <a:pPr marL="354013"/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1600" dirty="0" err="1">
                <a:latin typeface="맑은 고딕" pitchFamily="50" charset="-127"/>
                <a:ea typeface="맑은 고딕" pitchFamily="50" charset="-127"/>
              </a:rPr>
              <a:t>System.out.println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600" dirty="0" err="1">
                <a:latin typeface="맑은 고딕" pitchFamily="50" charset="-127"/>
                <a:ea typeface="맑은 고딕" pitchFamily="50" charset="-127"/>
              </a:rPr>
              <a:t>st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);</a:t>
            </a:r>
            <a:r>
              <a:rPr lang="en-US" altLang="ko-KR" sz="1600" dirty="0">
                <a:solidFill>
                  <a:srgbClr val="339966"/>
                </a:solidFill>
                <a:latin typeface="맑은 고딕" pitchFamily="50" charset="-127"/>
                <a:ea typeface="맑은 고딕" pitchFamily="50" charset="-127"/>
              </a:rPr>
              <a:t> // </a:t>
            </a:r>
            <a:r>
              <a:rPr lang="ko-KR" altLang="en-US" sz="1600" dirty="0">
                <a:solidFill>
                  <a:srgbClr val="339966"/>
                </a:solidFill>
                <a:latin typeface="맑은 고딕" pitchFamily="50" charset="-127"/>
                <a:ea typeface="맑은 고딕" pitchFamily="50" charset="-127"/>
              </a:rPr>
              <a:t>모든 항목을 출력한다</a:t>
            </a:r>
            <a:r>
              <a:rPr lang="en-US" altLang="ko-KR" sz="1600" dirty="0">
                <a:solidFill>
                  <a:srgbClr val="339966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354013"/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1600" dirty="0" err="1">
                <a:latin typeface="맑은 고딕" pitchFamily="50" charset="-127"/>
                <a:ea typeface="맑은 고딕" pitchFamily="50" charset="-127"/>
              </a:rPr>
              <a:t>st.remove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("20090002");</a:t>
            </a:r>
            <a:r>
              <a:rPr lang="en-US" altLang="ko-KR" sz="1600" dirty="0">
                <a:solidFill>
                  <a:srgbClr val="339966"/>
                </a:solidFill>
                <a:latin typeface="맑은 고딕" pitchFamily="50" charset="-127"/>
                <a:ea typeface="맑은 고딕" pitchFamily="50" charset="-127"/>
              </a:rPr>
              <a:t> // </a:t>
            </a:r>
            <a:r>
              <a:rPr lang="ko-KR" altLang="en-US" sz="1600" dirty="0">
                <a:solidFill>
                  <a:srgbClr val="339966"/>
                </a:solidFill>
                <a:latin typeface="맑은 고딕" pitchFamily="50" charset="-127"/>
                <a:ea typeface="맑은 고딕" pitchFamily="50" charset="-127"/>
              </a:rPr>
              <a:t>하나의 항목을 삭제한다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354013"/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1600" dirty="0" err="1">
                <a:latin typeface="맑은 고딕" pitchFamily="50" charset="-127"/>
                <a:ea typeface="맑은 고딕" pitchFamily="50" charset="-127"/>
              </a:rPr>
              <a:t>st.put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("20090003", new Student(20090003, "</a:t>
            </a:r>
            <a:r>
              <a:rPr lang="ko-KR" altLang="en-US" sz="1600" dirty="0" err="1">
                <a:latin typeface="맑은 고딕" pitchFamily="50" charset="-127"/>
                <a:ea typeface="맑은 고딕" pitchFamily="50" charset="-127"/>
              </a:rPr>
              <a:t>소이정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"));</a:t>
            </a:r>
            <a:r>
              <a:rPr lang="en-US" altLang="ko-KR" sz="1600" dirty="0">
                <a:solidFill>
                  <a:srgbClr val="339966"/>
                </a:solidFill>
                <a:latin typeface="맑은 고딕" pitchFamily="50" charset="-127"/>
                <a:ea typeface="맑은 고딕" pitchFamily="50" charset="-127"/>
              </a:rPr>
              <a:t> // </a:t>
            </a:r>
            <a:r>
              <a:rPr lang="ko-KR" altLang="en-US" sz="1600" dirty="0">
                <a:solidFill>
                  <a:srgbClr val="339966"/>
                </a:solidFill>
                <a:latin typeface="맑은 고딕" pitchFamily="50" charset="-127"/>
                <a:ea typeface="맑은 고딕" pitchFamily="50" charset="-127"/>
              </a:rPr>
              <a:t>하나의 항목을 대치한다</a:t>
            </a:r>
            <a:r>
              <a:rPr lang="en-US" altLang="ko-KR" sz="1600" dirty="0">
                <a:solidFill>
                  <a:srgbClr val="339966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541338" indent="-187325"/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1600" dirty="0" err="1">
                <a:latin typeface="맑은 고딕" pitchFamily="50" charset="-127"/>
                <a:ea typeface="맑은 고딕" pitchFamily="50" charset="-127"/>
              </a:rPr>
              <a:t>System.out.println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600" dirty="0" err="1">
                <a:latin typeface="맑은 고딕" pitchFamily="50" charset="-127"/>
                <a:ea typeface="맑은 고딕" pitchFamily="50" charset="-127"/>
              </a:rPr>
              <a:t>st.get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("20090003"));</a:t>
            </a:r>
            <a:r>
              <a:rPr lang="en-US" altLang="ko-KR" sz="1600" dirty="0">
                <a:solidFill>
                  <a:srgbClr val="339966"/>
                </a:solidFill>
                <a:latin typeface="맑은 고딕" pitchFamily="50" charset="-127"/>
                <a:ea typeface="맑은 고딕" pitchFamily="50" charset="-127"/>
              </a:rPr>
              <a:t>  // </a:t>
            </a:r>
            <a:r>
              <a:rPr lang="ko-KR" altLang="en-US" sz="1600" dirty="0">
                <a:solidFill>
                  <a:srgbClr val="339966"/>
                </a:solidFill>
                <a:latin typeface="맑은 고딕" pitchFamily="50" charset="-127"/>
                <a:ea typeface="맑은 고딕" pitchFamily="50" charset="-127"/>
              </a:rPr>
              <a:t>키 값에 해당하는 </a:t>
            </a:r>
            <a:r>
              <a:rPr lang="en-US" altLang="ko-KR" sz="1600" dirty="0">
                <a:solidFill>
                  <a:srgbClr val="339966"/>
                </a:solidFill>
                <a:latin typeface="맑은 고딕" pitchFamily="50" charset="-127"/>
                <a:ea typeface="맑은 고딕" pitchFamily="50" charset="-127"/>
              </a:rPr>
              <a:t>value </a:t>
            </a:r>
            <a:r>
              <a:rPr lang="ko-KR" altLang="en-US" sz="1600" dirty="0">
                <a:solidFill>
                  <a:srgbClr val="339966"/>
                </a:solidFill>
                <a:latin typeface="맑은 고딕" pitchFamily="50" charset="-127"/>
                <a:ea typeface="맑은 고딕" pitchFamily="50" charset="-127"/>
              </a:rPr>
              <a:t>반환</a:t>
            </a:r>
            <a:endParaRPr lang="en-US" altLang="ko-KR" sz="1600" dirty="0">
              <a:latin typeface="맑은 고딕" pitchFamily="50" charset="-127"/>
              <a:ea typeface="맑은 고딕" pitchFamily="50" charset="-127"/>
            </a:endParaRPr>
          </a:p>
          <a:p>
            <a:pPr marL="541338" indent="-187325"/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	for (</a:t>
            </a:r>
            <a:r>
              <a:rPr lang="en-US" altLang="ko-KR" sz="1600" dirty="0" err="1">
                <a:latin typeface="맑은 고딕" pitchFamily="50" charset="-127"/>
                <a:ea typeface="맑은 고딕" pitchFamily="50" charset="-127"/>
              </a:rPr>
              <a:t>Map.Entry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&lt;String, Student&gt; s : </a:t>
            </a:r>
            <a:r>
              <a:rPr lang="en-US" altLang="ko-KR" sz="1600" dirty="0" err="1">
                <a:latin typeface="맑은 고딕" pitchFamily="50" charset="-127"/>
                <a:ea typeface="맑은 고딕" pitchFamily="50" charset="-127"/>
              </a:rPr>
              <a:t>st.entrySet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()) { </a:t>
            </a:r>
            <a:r>
              <a:rPr lang="en-US" altLang="ko-KR" sz="1600" dirty="0">
                <a:solidFill>
                  <a:srgbClr val="339966"/>
                </a:solidFill>
                <a:latin typeface="맑은 고딕" pitchFamily="50" charset="-127"/>
                <a:ea typeface="맑은 고딕" pitchFamily="50" charset="-127"/>
              </a:rPr>
              <a:t>// </a:t>
            </a:r>
            <a:r>
              <a:rPr lang="ko-KR" altLang="en-US" sz="1600" dirty="0">
                <a:solidFill>
                  <a:srgbClr val="339966"/>
                </a:solidFill>
                <a:latin typeface="맑은 고딕" pitchFamily="50" charset="-127"/>
                <a:ea typeface="맑은 고딕" pitchFamily="50" charset="-127"/>
              </a:rPr>
              <a:t>모든 항목을 방문한다</a:t>
            </a:r>
            <a:endParaRPr lang="en-US" altLang="ko-KR" sz="1600" dirty="0">
              <a:latin typeface="맑은 고딕" pitchFamily="50" charset="-127"/>
              <a:ea typeface="맑은 고딕" pitchFamily="50" charset="-127"/>
            </a:endParaRPr>
          </a:p>
          <a:p>
            <a:pPr marL="541338" indent="-187325"/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		String key = </a:t>
            </a:r>
            <a:r>
              <a:rPr lang="en-US" altLang="ko-KR" sz="1600" dirty="0" err="1">
                <a:latin typeface="맑은 고딕" pitchFamily="50" charset="-127"/>
                <a:ea typeface="맑은 고딕" pitchFamily="50" charset="-127"/>
              </a:rPr>
              <a:t>s.getKey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();</a:t>
            </a:r>
          </a:p>
          <a:p>
            <a:pPr marL="541338" indent="-187325"/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		Student value = </a:t>
            </a:r>
            <a:r>
              <a:rPr lang="en-US" altLang="ko-KR" sz="1600" dirty="0" err="1">
                <a:latin typeface="맑은 고딕" pitchFamily="50" charset="-127"/>
                <a:ea typeface="맑은 고딕" pitchFamily="50" charset="-127"/>
              </a:rPr>
              <a:t>s.getValue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();</a:t>
            </a:r>
          </a:p>
          <a:p>
            <a:pPr marL="541338" indent="-187325"/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		</a:t>
            </a:r>
            <a:r>
              <a:rPr lang="en-US" altLang="ko-KR" sz="1600" dirty="0" err="1">
                <a:latin typeface="맑은 고딕" pitchFamily="50" charset="-127"/>
                <a:ea typeface="맑은 고딕" pitchFamily="50" charset="-127"/>
              </a:rPr>
              <a:t>System.out.println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("key=" + key + ", value=" + value);</a:t>
            </a:r>
          </a:p>
          <a:p>
            <a:pPr marL="541338" indent="-187325"/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	}</a:t>
            </a:r>
          </a:p>
          <a:p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}}</a:t>
            </a:r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" name="Picture 4"/>
          <p:cNvPicPr>
            <a:picLocks noChangeAspect="1" noChangeArrowheads="1"/>
          </p:cNvPicPr>
          <p:nvPr/>
        </p:nvPicPr>
        <p:blipFill rotWithShape="1">
          <a:blip r:embed="rId3"/>
          <a:srcRect l="597" t="50000" r="33889" b="8481"/>
          <a:stretch/>
        </p:blipFill>
        <p:spPr bwMode="auto">
          <a:xfrm>
            <a:off x="3998022" y="5947554"/>
            <a:ext cx="5458120" cy="364756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</p:pic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1699189" y="934279"/>
            <a:ext cx="8312662" cy="1569660"/>
          </a:xfrm>
          <a:prstGeom prst="rect">
            <a:avLst/>
          </a:prstGeom>
          <a:ln w="3175">
            <a:solidFill>
              <a:schemeClr val="accent1">
                <a:lumMod val="40000"/>
                <a:lumOff val="60000"/>
              </a:schemeClr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class Student {</a:t>
            </a:r>
          </a:p>
          <a:p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	</a:t>
            </a:r>
            <a:r>
              <a:rPr lang="en-US" altLang="ko-KR" sz="1600" dirty="0" err="1">
                <a:latin typeface="맑은 고딕" pitchFamily="50" charset="-127"/>
                <a:ea typeface="맑은 고딕" pitchFamily="50" charset="-127"/>
              </a:rPr>
              <a:t>int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 number;</a:t>
            </a:r>
          </a:p>
          <a:p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	String name;</a:t>
            </a:r>
          </a:p>
          <a:p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	public Student(</a:t>
            </a:r>
            <a:r>
              <a:rPr lang="en-US" altLang="ko-KR" sz="1600" dirty="0" err="1">
                <a:latin typeface="맑은 고딕" pitchFamily="50" charset="-127"/>
                <a:ea typeface="맑은 고딕" pitchFamily="50" charset="-127"/>
              </a:rPr>
              <a:t>int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 number, String name) {</a:t>
            </a:r>
          </a:p>
          <a:p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		</a:t>
            </a:r>
            <a:r>
              <a:rPr lang="en-US" altLang="ko-KR" sz="1600" dirty="0" err="1">
                <a:latin typeface="맑은 고딕" pitchFamily="50" charset="-127"/>
                <a:ea typeface="맑은 고딕" pitchFamily="50" charset="-127"/>
              </a:rPr>
              <a:t>this.number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 = number;	this.name = name;  }</a:t>
            </a:r>
          </a:p>
          <a:p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	public String </a:t>
            </a:r>
            <a:r>
              <a:rPr lang="en-US" altLang="ko-KR" sz="1600" dirty="0" err="1">
                <a:latin typeface="맑은 고딕" pitchFamily="50" charset="-127"/>
                <a:ea typeface="맑은 고딕" pitchFamily="50" charset="-127"/>
              </a:rPr>
              <a:t>toString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() { 	return name; }}</a:t>
            </a:r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 rotWithShape="1">
          <a:blip r:embed="rId4"/>
          <a:srcRect l="1217" t="25635" r="43788" b="9368"/>
          <a:stretch/>
        </p:blipFill>
        <p:spPr bwMode="auto">
          <a:xfrm>
            <a:off x="7067430" y="1000753"/>
            <a:ext cx="3227717" cy="718356"/>
          </a:xfrm>
          <a:prstGeom prst="rect">
            <a:avLst/>
          </a:prstGeom>
          <a:noFill/>
          <a:ln w="9525">
            <a:solidFill>
              <a:schemeClr val="accent2">
                <a:lumMod val="40000"/>
                <a:lumOff val="60000"/>
              </a:schemeClr>
            </a:solidFill>
            <a:miter lim="800000"/>
            <a:headEnd/>
            <a:tailEnd/>
          </a:ln>
        </p:spPr>
      </p:pic>
      <p:sp>
        <p:nvSpPr>
          <p:cNvPr id="4" name="가로로 말린 두루마리 모양 3"/>
          <p:cNvSpPr/>
          <p:nvPr/>
        </p:nvSpPr>
        <p:spPr>
          <a:xfrm>
            <a:off x="2277222" y="4971979"/>
            <a:ext cx="7352906" cy="1340331"/>
          </a:xfrm>
          <a:prstGeom prst="horizontalScroll">
            <a:avLst>
              <a:gd name="adj" fmla="val 11275"/>
            </a:avLst>
          </a:prstGeom>
          <a:solidFill>
            <a:schemeClr val="bg1"/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 </a:t>
            </a:r>
            <a:r>
              <a:rPr lang="en-US" altLang="ko-KR" dirty="0" err="1">
                <a:solidFill>
                  <a:schemeClr val="accent3">
                    <a:lumMod val="50000"/>
                  </a:schemeClr>
                </a:solidFill>
                <a:latin typeface="+mn-ea"/>
              </a:rPr>
              <a:t>st.forEach</a:t>
            </a:r>
            <a:r>
              <a:rPr lang="en-US" altLang="ko-KR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((</a:t>
            </a:r>
            <a:r>
              <a:rPr lang="en-US" altLang="ko-KR" dirty="0" err="1">
                <a:solidFill>
                  <a:schemeClr val="accent3">
                    <a:lumMod val="50000"/>
                  </a:schemeClr>
                </a:solidFill>
                <a:latin typeface="+mn-ea"/>
              </a:rPr>
              <a:t>key,value</a:t>
            </a:r>
            <a:r>
              <a:rPr lang="en-US" altLang="ko-KR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)-&gt;{ </a:t>
            </a:r>
          </a:p>
          <a:p>
            <a:r>
              <a:rPr lang="en-US" altLang="ko-KR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    </a:t>
            </a:r>
            <a:r>
              <a:rPr lang="en-US" altLang="ko-KR" dirty="0" err="1">
                <a:solidFill>
                  <a:schemeClr val="accent3">
                    <a:lumMod val="50000"/>
                  </a:schemeClr>
                </a:solidFill>
                <a:latin typeface="+mn-ea"/>
              </a:rPr>
              <a:t>System.</a:t>
            </a:r>
            <a:r>
              <a:rPr lang="en-US" altLang="ko-KR" b="1" dirty="0" err="1">
                <a:solidFill>
                  <a:schemeClr val="accent3">
                    <a:lumMod val="50000"/>
                  </a:schemeClr>
                </a:solidFill>
                <a:latin typeface="+mn-ea"/>
              </a:rPr>
              <a:t>out.println</a:t>
            </a:r>
            <a:r>
              <a:rPr lang="en-US" altLang="ko-KR" b="1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("key = " + key + ", value =" + value);</a:t>
            </a:r>
          </a:p>
          <a:p>
            <a:r>
              <a:rPr lang="ko-KR" altLang="en-US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    </a:t>
            </a:r>
            <a:r>
              <a:rPr lang="en-US" altLang="ko-KR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});</a:t>
            </a:r>
            <a:endParaRPr lang="ko-KR" altLang="en-US" dirty="0">
              <a:solidFill>
                <a:schemeClr val="accent3">
                  <a:lumMod val="5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160824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>
                <a:latin typeface="+mn-ea"/>
                <a:ea typeface="+mn-ea"/>
              </a:rPr>
              <a:t>Map </a:t>
            </a:r>
            <a:r>
              <a:rPr lang="ko-KR" altLang="en-US" dirty="0" smtClean="0">
                <a:latin typeface="+mn-ea"/>
                <a:ea typeface="+mn-ea"/>
              </a:rPr>
              <a:t>사용 예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89469" y="914400"/>
            <a:ext cx="7674371" cy="5585254"/>
          </a:xfrm>
          <a:ln w="31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ko-KR" sz="1800" dirty="0" smtClean="0">
                <a:latin typeface="+mn-ea"/>
              </a:rPr>
              <a:t> import </a:t>
            </a:r>
            <a:r>
              <a:rPr lang="en-US" altLang="ko-KR" sz="1800" dirty="0" err="1">
                <a:latin typeface="+mn-ea"/>
              </a:rPr>
              <a:t>java.util</a:t>
            </a:r>
            <a:r>
              <a:rPr lang="en-US" altLang="ko-KR" sz="1800" dirty="0">
                <a:latin typeface="+mn-ea"/>
              </a:rPr>
              <a:t>.*;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ko-KR" sz="1800" dirty="0" smtClean="0">
                <a:latin typeface="+mn-ea"/>
              </a:rPr>
              <a:t> public </a:t>
            </a:r>
            <a:r>
              <a:rPr lang="en-US" altLang="ko-KR" sz="1800" dirty="0">
                <a:latin typeface="+mn-ea"/>
              </a:rPr>
              <a:t>class </a:t>
            </a:r>
            <a:r>
              <a:rPr lang="en-US" altLang="ko-KR" sz="1800" dirty="0" err="1">
                <a:latin typeface="+mn-ea"/>
              </a:rPr>
              <a:t>WordFreq</a:t>
            </a:r>
            <a:r>
              <a:rPr lang="en-US" altLang="ko-KR" sz="1800" dirty="0">
                <a:latin typeface="+mn-ea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ko-KR" sz="1800" dirty="0">
                <a:latin typeface="+mn-ea"/>
              </a:rPr>
              <a:t> </a:t>
            </a:r>
            <a:r>
              <a:rPr lang="en-US" altLang="ko-KR" sz="1800" dirty="0" smtClean="0">
                <a:latin typeface="+mn-ea"/>
              </a:rPr>
              <a:t>   </a:t>
            </a:r>
            <a:r>
              <a:rPr lang="en-US" altLang="ko-KR" sz="1800" dirty="0">
                <a:latin typeface="+mn-ea"/>
              </a:rPr>
              <a:t>public static void main(String[] </a:t>
            </a:r>
            <a:r>
              <a:rPr lang="en-US" altLang="ko-KR" sz="1800" dirty="0" err="1">
                <a:latin typeface="+mn-ea"/>
              </a:rPr>
              <a:t>args</a:t>
            </a:r>
            <a:r>
              <a:rPr lang="en-US" altLang="ko-KR" sz="1800" dirty="0">
                <a:latin typeface="+mn-ea"/>
              </a:rPr>
              <a:t>){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ko-KR" sz="1800" dirty="0">
                <a:latin typeface="+mn-ea"/>
              </a:rPr>
              <a:t>    </a:t>
            </a:r>
            <a:r>
              <a:rPr lang="en-US" altLang="ko-KR" sz="1800" dirty="0" smtClean="0">
                <a:latin typeface="+mn-ea"/>
              </a:rPr>
              <a:t>    Map&lt;String</a:t>
            </a:r>
            <a:r>
              <a:rPr lang="en-US" altLang="ko-KR" sz="1800" dirty="0">
                <a:latin typeface="+mn-ea"/>
              </a:rPr>
              <a:t>, Integer&gt; m=new </a:t>
            </a:r>
            <a:r>
              <a:rPr lang="en-US" altLang="ko-KR" sz="1800" dirty="0" err="1">
                <a:latin typeface="+mn-ea"/>
              </a:rPr>
              <a:t>HashMap</a:t>
            </a:r>
            <a:r>
              <a:rPr lang="en-US" altLang="ko-KR" sz="1800" dirty="0">
                <a:latin typeface="+mn-ea"/>
              </a:rPr>
              <a:t>&lt;String, Integer&gt;();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ko-KR" sz="1800" dirty="0">
                <a:solidFill>
                  <a:srgbClr val="000000"/>
                </a:solidFill>
                <a:latin typeface="+mn-ea"/>
              </a:rPr>
              <a:t>    </a:t>
            </a:r>
            <a:r>
              <a:rPr lang="en-US" altLang="ko-KR" sz="1800" dirty="0" smtClean="0">
                <a:solidFill>
                  <a:srgbClr val="000000"/>
                </a:solidFill>
                <a:latin typeface="+mn-ea"/>
              </a:rPr>
              <a:t>    </a:t>
            </a:r>
            <a:r>
              <a:rPr lang="en-US" altLang="ko-KR" sz="1800" dirty="0">
                <a:solidFill>
                  <a:srgbClr val="000000"/>
                </a:solidFill>
                <a:latin typeface="+mn-ea"/>
              </a:rPr>
              <a:t>String[] sample = {</a:t>
            </a:r>
            <a:r>
              <a:rPr lang="en-US" altLang="ko-KR" sz="1800" dirty="0">
                <a:solidFill>
                  <a:srgbClr val="2A00FF"/>
                </a:solidFill>
                <a:latin typeface="+mn-ea"/>
              </a:rPr>
              <a:t>"to"</a:t>
            </a:r>
            <a:r>
              <a:rPr lang="en-US" altLang="ko-KR" sz="1800" dirty="0">
                <a:solidFill>
                  <a:srgbClr val="000000"/>
                </a:solidFill>
                <a:latin typeface="+mn-ea"/>
              </a:rPr>
              <a:t>, </a:t>
            </a:r>
            <a:r>
              <a:rPr lang="en-US" altLang="ko-KR" sz="1800" dirty="0">
                <a:solidFill>
                  <a:srgbClr val="2A00FF"/>
                </a:solidFill>
                <a:latin typeface="+mn-ea"/>
              </a:rPr>
              <a:t>"be"</a:t>
            </a:r>
            <a:r>
              <a:rPr lang="en-US" altLang="ko-KR" sz="1800" dirty="0">
                <a:solidFill>
                  <a:srgbClr val="000000"/>
                </a:solidFill>
                <a:latin typeface="+mn-ea"/>
              </a:rPr>
              <a:t>, </a:t>
            </a:r>
            <a:r>
              <a:rPr lang="en-US" altLang="ko-KR" sz="1800" dirty="0">
                <a:solidFill>
                  <a:srgbClr val="2A00FF"/>
                </a:solidFill>
                <a:latin typeface="+mn-ea"/>
              </a:rPr>
              <a:t>"or"</a:t>
            </a:r>
            <a:r>
              <a:rPr lang="en-US" altLang="ko-KR" sz="1800" dirty="0">
                <a:solidFill>
                  <a:srgbClr val="000000"/>
                </a:solidFill>
                <a:latin typeface="+mn-ea"/>
              </a:rPr>
              <a:t>, </a:t>
            </a:r>
            <a:r>
              <a:rPr lang="en-US" altLang="ko-KR" sz="1800" dirty="0">
                <a:solidFill>
                  <a:srgbClr val="2A00FF"/>
                </a:solidFill>
                <a:latin typeface="+mn-ea"/>
              </a:rPr>
              <a:t>"not"</a:t>
            </a:r>
            <a:r>
              <a:rPr lang="en-US" altLang="ko-KR" sz="1800" dirty="0">
                <a:solidFill>
                  <a:srgbClr val="000000"/>
                </a:solidFill>
                <a:latin typeface="+mn-ea"/>
              </a:rPr>
              <a:t>, </a:t>
            </a:r>
            <a:r>
              <a:rPr lang="en-US" altLang="ko-KR" sz="1800" dirty="0">
                <a:solidFill>
                  <a:srgbClr val="2A00FF"/>
                </a:solidFill>
                <a:latin typeface="+mn-ea"/>
              </a:rPr>
              <a:t>"to"</a:t>
            </a:r>
            <a:r>
              <a:rPr lang="en-US" altLang="ko-KR" sz="1800" dirty="0">
                <a:solidFill>
                  <a:srgbClr val="000000"/>
                </a:solidFill>
                <a:latin typeface="+mn-ea"/>
              </a:rPr>
              <a:t>, </a:t>
            </a:r>
            <a:r>
              <a:rPr lang="en-US" altLang="ko-KR" sz="1800" dirty="0">
                <a:solidFill>
                  <a:srgbClr val="2A00FF"/>
                </a:solidFill>
                <a:latin typeface="+mn-ea"/>
              </a:rPr>
              <a:t>"be"</a:t>
            </a:r>
            <a:r>
              <a:rPr lang="en-US" altLang="ko-KR" sz="1800" dirty="0">
                <a:solidFill>
                  <a:srgbClr val="000000"/>
                </a:solidFill>
                <a:latin typeface="+mn-ea"/>
              </a:rPr>
              <a:t>, </a:t>
            </a:r>
            <a:r>
              <a:rPr lang="en-US" altLang="ko-KR" sz="1800" dirty="0">
                <a:solidFill>
                  <a:srgbClr val="2A00FF"/>
                </a:solidFill>
                <a:latin typeface="+mn-ea"/>
              </a:rPr>
              <a:t>"is"</a:t>
            </a:r>
            <a:r>
              <a:rPr lang="en-US" altLang="ko-KR" sz="1800" dirty="0">
                <a:solidFill>
                  <a:srgbClr val="000000"/>
                </a:solidFill>
                <a:latin typeface="+mn-ea"/>
              </a:rPr>
              <a:t>, </a:t>
            </a:r>
            <a:r>
              <a:rPr lang="en-US" altLang="ko-KR" sz="1800" dirty="0">
                <a:solidFill>
                  <a:srgbClr val="2A00FF"/>
                </a:solidFill>
                <a:latin typeface="+mn-ea"/>
              </a:rPr>
              <a:t>"a"</a:t>
            </a:r>
            <a:r>
              <a:rPr lang="en-US" altLang="ko-KR" sz="1800" dirty="0">
                <a:solidFill>
                  <a:srgbClr val="000000"/>
                </a:solidFill>
                <a:latin typeface="+mn-ea"/>
              </a:rPr>
              <a:t>, </a:t>
            </a:r>
            <a:r>
              <a:rPr lang="en-US" altLang="ko-KR" sz="1800" dirty="0">
                <a:solidFill>
                  <a:srgbClr val="2A00FF"/>
                </a:solidFill>
                <a:latin typeface="+mn-ea"/>
              </a:rPr>
              <a:t>"pro"</a:t>
            </a:r>
            <a:r>
              <a:rPr lang="en-US" altLang="ko-KR" sz="1800" dirty="0">
                <a:solidFill>
                  <a:srgbClr val="000000"/>
                </a:solidFill>
                <a:latin typeface="+mn-ea"/>
              </a:rPr>
              <a:t>};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ko-KR" altLang="en-US" sz="1800" dirty="0">
                <a:solidFill>
                  <a:srgbClr val="000000"/>
                </a:solidFill>
                <a:latin typeface="+mn-ea"/>
              </a:rPr>
              <a:t>    </a:t>
            </a:r>
            <a:r>
              <a:rPr lang="ko-KR" altLang="en-US" sz="1800" dirty="0" smtClean="0">
                <a:solidFill>
                  <a:srgbClr val="000000"/>
                </a:solidFill>
                <a:latin typeface="+mn-ea"/>
              </a:rPr>
              <a:t>    </a:t>
            </a:r>
            <a:r>
              <a:rPr lang="en-US" altLang="ko-KR" sz="1800" dirty="0">
                <a:solidFill>
                  <a:srgbClr val="3F7F5F"/>
                </a:solidFill>
                <a:latin typeface="+mn-ea"/>
              </a:rPr>
              <a:t>//</a:t>
            </a:r>
            <a:r>
              <a:rPr lang="ko-KR" altLang="en-US" sz="1800" dirty="0">
                <a:solidFill>
                  <a:srgbClr val="3F7F5F"/>
                </a:solidFill>
                <a:latin typeface="+mn-ea"/>
              </a:rPr>
              <a:t>문자열에 포함된 빈도수 계산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ko-KR" sz="1800" dirty="0">
                <a:solidFill>
                  <a:srgbClr val="000000"/>
                </a:solidFill>
                <a:latin typeface="+mn-ea"/>
              </a:rPr>
              <a:t>    </a:t>
            </a:r>
            <a:r>
              <a:rPr lang="en-US" altLang="ko-KR" sz="1800" dirty="0" smtClean="0">
                <a:solidFill>
                  <a:srgbClr val="000000"/>
                </a:solidFill>
                <a:latin typeface="+mn-ea"/>
              </a:rPr>
              <a:t>    </a:t>
            </a:r>
            <a:r>
              <a:rPr lang="en-US" altLang="ko-KR" sz="1800" dirty="0">
                <a:solidFill>
                  <a:srgbClr val="7F0055"/>
                </a:solidFill>
                <a:latin typeface="+mn-ea"/>
              </a:rPr>
              <a:t>for</a:t>
            </a:r>
            <a:r>
              <a:rPr lang="en-US" altLang="ko-KR" sz="1800" dirty="0">
                <a:solidFill>
                  <a:srgbClr val="000000"/>
                </a:solidFill>
                <a:latin typeface="+mn-ea"/>
              </a:rPr>
              <a:t>(String a : sample){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ko-KR" sz="1800" dirty="0">
                <a:solidFill>
                  <a:srgbClr val="000000"/>
                </a:solidFill>
                <a:latin typeface="+mn-ea"/>
              </a:rPr>
              <a:t>      </a:t>
            </a:r>
            <a:r>
              <a:rPr lang="en-US" altLang="ko-KR" sz="1800" dirty="0" smtClean="0">
                <a:solidFill>
                  <a:srgbClr val="000000"/>
                </a:solidFill>
                <a:latin typeface="+mn-ea"/>
              </a:rPr>
              <a:t>      </a:t>
            </a:r>
            <a:r>
              <a:rPr lang="en-US" altLang="ko-KR" sz="1800" dirty="0">
                <a:solidFill>
                  <a:srgbClr val="000000"/>
                </a:solidFill>
                <a:latin typeface="+mn-ea"/>
              </a:rPr>
              <a:t>Integer </a:t>
            </a:r>
            <a:r>
              <a:rPr lang="en-US" altLang="ko-KR" sz="1800" dirty="0" err="1">
                <a:solidFill>
                  <a:srgbClr val="000000"/>
                </a:solidFill>
                <a:latin typeface="+mn-ea"/>
              </a:rPr>
              <a:t>freq</a:t>
            </a:r>
            <a:r>
              <a:rPr lang="en-US" altLang="ko-KR" sz="1800" dirty="0">
                <a:solidFill>
                  <a:srgbClr val="000000"/>
                </a:solidFill>
                <a:latin typeface="+mn-ea"/>
              </a:rPr>
              <a:t>=</a:t>
            </a:r>
            <a:r>
              <a:rPr lang="en-US" altLang="ko-KR" sz="1800" dirty="0" err="1">
                <a:solidFill>
                  <a:srgbClr val="000000"/>
                </a:solidFill>
                <a:latin typeface="+mn-ea"/>
              </a:rPr>
              <a:t>m.get</a:t>
            </a:r>
            <a:r>
              <a:rPr lang="en-US" altLang="ko-KR" sz="1800" dirty="0">
                <a:solidFill>
                  <a:srgbClr val="000000"/>
                </a:solidFill>
                <a:latin typeface="+mn-ea"/>
              </a:rPr>
              <a:t>(a);  </a:t>
            </a:r>
            <a:r>
              <a:rPr lang="en-US" altLang="ko-KR" sz="1800" dirty="0">
                <a:solidFill>
                  <a:srgbClr val="3F7F5F"/>
                </a:solidFill>
                <a:latin typeface="+mn-ea"/>
              </a:rPr>
              <a:t>//key</a:t>
            </a:r>
            <a:r>
              <a:rPr lang="ko-KR" altLang="en-US" sz="1800" dirty="0">
                <a:solidFill>
                  <a:srgbClr val="3F7F5F"/>
                </a:solidFill>
                <a:latin typeface="+mn-ea"/>
              </a:rPr>
              <a:t>에 해당하는 </a:t>
            </a:r>
            <a:r>
              <a:rPr lang="en-US" altLang="ko-KR" sz="1800" dirty="0">
                <a:solidFill>
                  <a:srgbClr val="3F7F5F"/>
                </a:solidFill>
                <a:latin typeface="+mn-ea"/>
              </a:rPr>
              <a:t>value </a:t>
            </a:r>
            <a:r>
              <a:rPr lang="ko-KR" altLang="en-US" sz="1800" dirty="0">
                <a:solidFill>
                  <a:srgbClr val="3F7F5F"/>
                </a:solidFill>
                <a:latin typeface="+mn-ea"/>
              </a:rPr>
              <a:t>반환</a:t>
            </a:r>
            <a:endParaRPr lang="en-US" altLang="ko-KR" sz="1800" dirty="0">
              <a:solidFill>
                <a:srgbClr val="3F7F5F"/>
              </a:solidFill>
              <a:latin typeface="+mn-ea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ko-KR" sz="1800" dirty="0">
                <a:solidFill>
                  <a:srgbClr val="000000"/>
                </a:solidFill>
                <a:latin typeface="+mn-ea"/>
              </a:rPr>
              <a:t>      </a:t>
            </a:r>
            <a:r>
              <a:rPr lang="en-US" altLang="ko-KR" sz="1800" dirty="0" smtClean="0">
                <a:solidFill>
                  <a:srgbClr val="000000"/>
                </a:solidFill>
                <a:latin typeface="+mn-ea"/>
              </a:rPr>
              <a:t>      </a:t>
            </a:r>
            <a:r>
              <a:rPr lang="en-US" altLang="ko-KR" sz="1800" dirty="0" err="1">
                <a:solidFill>
                  <a:srgbClr val="000000"/>
                </a:solidFill>
                <a:latin typeface="+mn-ea"/>
              </a:rPr>
              <a:t>m.put</a:t>
            </a:r>
            <a:r>
              <a:rPr lang="en-US" altLang="ko-KR" sz="1800" dirty="0">
                <a:solidFill>
                  <a:srgbClr val="000000"/>
                </a:solidFill>
                <a:latin typeface="+mn-ea"/>
              </a:rPr>
              <a:t>(a, (</a:t>
            </a:r>
            <a:r>
              <a:rPr lang="en-US" altLang="ko-KR" sz="1800" dirty="0" err="1">
                <a:solidFill>
                  <a:srgbClr val="000000"/>
                </a:solidFill>
                <a:latin typeface="+mn-ea"/>
              </a:rPr>
              <a:t>freq</a:t>
            </a:r>
            <a:r>
              <a:rPr lang="en-US" altLang="ko-KR" sz="1800" dirty="0">
                <a:solidFill>
                  <a:srgbClr val="000000"/>
                </a:solidFill>
                <a:latin typeface="+mn-ea"/>
              </a:rPr>
              <a:t>==</a:t>
            </a:r>
            <a:r>
              <a:rPr lang="en-US" altLang="ko-KR" sz="1800" dirty="0">
                <a:solidFill>
                  <a:srgbClr val="7F0055"/>
                </a:solidFill>
                <a:latin typeface="+mn-ea"/>
              </a:rPr>
              <a:t>null</a:t>
            </a:r>
            <a:r>
              <a:rPr lang="en-US" altLang="ko-KR" sz="1800" dirty="0">
                <a:solidFill>
                  <a:srgbClr val="000000"/>
                </a:solidFill>
                <a:latin typeface="+mn-ea"/>
              </a:rPr>
              <a:t>)?1:freq+1);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ko-KR" altLang="en-US" sz="1800" dirty="0">
                <a:solidFill>
                  <a:srgbClr val="000000"/>
                </a:solidFill>
                <a:latin typeface="+mn-ea"/>
              </a:rPr>
              <a:t>        </a:t>
            </a:r>
            <a:r>
              <a:rPr lang="en-US" altLang="ko-KR" sz="1800" dirty="0">
                <a:solidFill>
                  <a:srgbClr val="000000"/>
                </a:solidFill>
                <a:latin typeface="+mn-ea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ko-KR" altLang="en-US" sz="1800" dirty="0">
                <a:solidFill>
                  <a:srgbClr val="000000"/>
                </a:solidFill>
                <a:latin typeface="+mn-ea"/>
              </a:rPr>
              <a:t>     </a:t>
            </a:r>
            <a:r>
              <a:rPr lang="ko-KR" altLang="en-US" sz="1800" dirty="0" smtClean="0">
                <a:solidFill>
                  <a:srgbClr val="000000"/>
                </a:solidFill>
                <a:latin typeface="+mn-ea"/>
              </a:rPr>
              <a:t>  </a:t>
            </a:r>
            <a:r>
              <a:rPr lang="en-US" altLang="ko-KR" sz="1800" dirty="0" err="1">
                <a:solidFill>
                  <a:srgbClr val="000000"/>
                </a:solidFill>
                <a:latin typeface="+mn-ea"/>
              </a:rPr>
              <a:t>System.</a:t>
            </a:r>
            <a:r>
              <a:rPr lang="en-US" altLang="ko-KR" sz="1800" dirty="0" err="1">
                <a:solidFill>
                  <a:srgbClr val="0000C0"/>
                </a:solidFill>
                <a:latin typeface="+mn-ea"/>
              </a:rPr>
              <a:t>out</a:t>
            </a:r>
            <a:r>
              <a:rPr lang="en-US" altLang="ko-KR" sz="1800" dirty="0" err="1">
                <a:solidFill>
                  <a:srgbClr val="000000"/>
                </a:solidFill>
                <a:latin typeface="+mn-ea"/>
              </a:rPr>
              <a:t>.println</a:t>
            </a:r>
            <a:r>
              <a:rPr lang="en-US" altLang="ko-KR" sz="1800" dirty="0">
                <a:solidFill>
                  <a:srgbClr val="000000"/>
                </a:solidFill>
                <a:latin typeface="+mn-ea"/>
              </a:rPr>
              <a:t>(</a:t>
            </a:r>
            <a:r>
              <a:rPr lang="en-US" altLang="ko-KR" sz="1800" dirty="0" err="1">
                <a:solidFill>
                  <a:srgbClr val="000000"/>
                </a:solidFill>
                <a:latin typeface="+mn-ea"/>
              </a:rPr>
              <a:t>m.</a:t>
            </a:r>
            <a:r>
              <a:rPr lang="en-US" altLang="ko-KR" sz="1800" dirty="0" err="1">
                <a:solidFill>
                  <a:srgbClr val="FF0000"/>
                </a:solidFill>
                <a:latin typeface="+mn-ea"/>
              </a:rPr>
              <a:t>size</a:t>
            </a:r>
            <a:r>
              <a:rPr lang="en-US" altLang="ko-KR" sz="1800" dirty="0">
                <a:solidFill>
                  <a:srgbClr val="000000"/>
                </a:solidFill>
                <a:latin typeface="+mn-ea"/>
              </a:rPr>
              <a:t>() + </a:t>
            </a:r>
            <a:r>
              <a:rPr lang="en-US" altLang="ko-KR" sz="1800" dirty="0">
                <a:solidFill>
                  <a:srgbClr val="2A00FF"/>
                </a:solidFill>
                <a:latin typeface="+mn-ea"/>
              </a:rPr>
              <a:t>" </a:t>
            </a:r>
            <a:r>
              <a:rPr lang="ko-KR" altLang="en-US" sz="1800" dirty="0">
                <a:solidFill>
                  <a:srgbClr val="2A00FF"/>
                </a:solidFill>
                <a:latin typeface="+mn-ea"/>
              </a:rPr>
              <a:t>단어가 있습니다</a:t>
            </a:r>
            <a:r>
              <a:rPr lang="en-US" altLang="ko-KR" sz="1800" dirty="0">
                <a:solidFill>
                  <a:srgbClr val="2A00FF"/>
                </a:solidFill>
                <a:latin typeface="+mn-ea"/>
              </a:rPr>
              <a:t>"</a:t>
            </a:r>
            <a:r>
              <a:rPr lang="en-US" altLang="ko-KR" sz="1800" dirty="0">
                <a:solidFill>
                  <a:srgbClr val="000000"/>
                </a:solidFill>
                <a:latin typeface="+mn-ea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ko-KR" sz="1800" dirty="0">
                <a:solidFill>
                  <a:srgbClr val="000000"/>
                </a:solidFill>
                <a:latin typeface="+mn-ea"/>
              </a:rPr>
              <a:t>     </a:t>
            </a:r>
            <a:r>
              <a:rPr lang="en-US" altLang="ko-KR" sz="1800" dirty="0" smtClean="0">
                <a:solidFill>
                  <a:srgbClr val="000000"/>
                </a:solidFill>
                <a:latin typeface="+mn-ea"/>
              </a:rPr>
              <a:t>  </a:t>
            </a:r>
            <a:r>
              <a:rPr lang="en-US" altLang="ko-KR" sz="1800" dirty="0" err="1">
                <a:solidFill>
                  <a:srgbClr val="000000"/>
                </a:solidFill>
                <a:latin typeface="+mn-ea"/>
              </a:rPr>
              <a:t>System.</a:t>
            </a:r>
            <a:r>
              <a:rPr lang="en-US" altLang="ko-KR" sz="1800" dirty="0" err="1">
                <a:solidFill>
                  <a:srgbClr val="0000C0"/>
                </a:solidFill>
                <a:latin typeface="+mn-ea"/>
              </a:rPr>
              <a:t>out</a:t>
            </a:r>
            <a:r>
              <a:rPr lang="en-US" altLang="ko-KR" sz="1800" dirty="0" err="1">
                <a:solidFill>
                  <a:srgbClr val="000000"/>
                </a:solidFill>
                <a:latin typeface="+mn-ea"/>
              </a:rPr>
              <a:t>.println</a:t>
            </a:r>
            <a:r>
              <a:rPr lang="en-US" altLang="ko-KR" sz="1800" dirty="0">
                <a:solidFill>
                  <a:srgbClr val="000000"/>
                </a:solidFill>
                <a:latin typeface="+mn-ea"/>
              </a:rPr>
              <a:t>(</a:t>
            </a:r>
            <a:r>
              <a:rPr lang="en-US" altLang="ko-KR" sz="1800" dirty="0" err="1">
                <a:solidFill>
                  <a:srgbClr val="000000"/>
                </a:solidFill>
                <a:latin typeface="+mn-ea"/>
              </a:rPr>
              <a:t>m.</a:t>
            </a:r>
            <a:r>
              <a:rPr lang="en-US" altLang="ko-KR" sz="1800" dirty="0" err="1">
                <a:solidFill>
                  <a:srgbClr val="FF0000"/>
                </a:solidFill>
                <a:latin typeface="+mn-ea"/>
              </a:rPr>
              <a:t>containsKey</a:t>
            </a:r>
            <a:r>
              <a:rPr lang="en-US" altLang="ko-KR" sz="1800" dirty="0">
                <a:solidFill>
                  <a:srgbClr val="000000"/>
                </a:solidFill>
                <a:latin typeface="+mn-ea"/>
              </a:rPr>
              <a:t>(</a:t>
            </a:r>
            <a:r>
              <a:rPr lang="en-US" altLang="ko-KR" sz="1800" dirty="0">
                <a:solidFill>
                  <a:srgbClr val="2A00FF"/>
                </a:solidFill>
                <a:latin typeface="+mn-ea"/>
              </a:rPr>
              <a:t>"to"</a:t>
            </a:r>
            <a:r>
              <a:rPr lang="en-US" altLang="ko-KR" sz="1800" dirty="0">
                <a:solidFill>
                  <a:srgbClr val="000000"/>
                </a:solidFill>
                <a:latin typeface="+mn-ea"/>
              </a:rPr>
              <a:t>));  </a:t>
            </a:r>
            <a:r>
              <a:rPr lang="en-US" altLang="ko-KR" sz="1800" dirty="0">
                <a:solidFill>
                  <a:srgbClr val="3F7F5F"/>
                </a:solidFill>
                <a:latin typeface="+mn-ea"/>
              </a:rPr>
              <a:t>//</a:t>
            </a:r>
            <a:r>
              <a:rPr lang="ko-KR" altLang="en-US" sz="1800" dirty="0">
                <a:solidFill>
                  <a:srgbClr val="3F7F5F"/>
                </a:solidFill>
                <a:latin typeface="+mn-ea"/>
              </a:rPr>
              <a:t>해당 키 존재하면 </a:t>
            </a:r>
            <a:r>
              <a:rPr lang="en-US" altLang="ko-KR" sz="1800" dirty="0">
                <a:solidFill>
                  <a:srgbClr val="3F7F5F"/>
                </a:solidFill>
                <a:latin typeface="+mn-ea"/>
              </a:rPr>
              <a:t>true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ko-KR" altLang="en-US" sz="1800" dirty="0">
                <a:solidFill>
                  <a:srgbClr val="000000"/>
                </a:solidFill>
                <a:latin typeface="+mn-ea"/>
              </a:rPr>
              <a:t>      </a:t>
            </a:r>
            <a:r>
              <a:rPr lang="ko-KR" altLang="en-US" sz="1800" dirty="0" smtClean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1800" dirty="0" err="1" smtClean="0">
                <a:solidFill>
                  <a:srgbClr val="000000"/>
                </a:solidFill>
                <a:latin typeface="+mn-ea"/>
              </a:rPr>
              <a:t>System.</a:t>
            </a:r>
            <a:r>
              <a:rPr lang="en-US" altLang="ko-KR" sz="1800" dirty="0" err="1" smtClean="0">
                <a:solidFill>
                  <a:srgbClr val="0000C0"/>
                </a:solidFill>
                <a:latin typeface="+mn-ea"/>
              </a:rPr>
              <a:t>out</a:t>
            </a:r>
            <a:r>
              <a:rPr lang="en-US" altLang="ko-KR" sz="1800" dirty="0" err="1" smtClean="0">
                <a:solidFill>
                  <a:srgbClr val="000000"/>
                </a:solidFill>
                <a:latin typeface="+mn-ea"/>
              </a:rPr>
              <a:t>.println</a:t>
            </a:r>
            <a:r>
              <a:rPr lang="en-US" altLang="ko-KR" sz="1800" dirty="0" smtClean="0">
                <a:solidFill>
                  <a:srgbClr val="000000"/>
                </a:solidFill>
                <a:latin typeface="+mn-ea"/>
              </a:rPr>
              <a:t>(</a:t>
            </a:r>
            <a:r>
              <a:rPr lang="en-US" altLang="ko-KR" sz="1800" dirty="0" err="1" smtClean="0">
                <a:solidFill>
                  <a:srgbClr val="000000"/>
                </a:solidFill>
                <a:latin typeface="+mn-ea"/>
              </a:rPr>
              <a:t>m.</a:t>
            </a:r>
            <a:r>
              <a:rPr lang="en-US" altLang="ko-KR" sz="1800" dirty="0" err="1" smtClean="0">
                <a:solidFill>
                  <a:srgbClr val="FF0000"/>
                </a:solidFill>
                <a:latin typeface="+mn-ea"/>
              </a:rPr>
              <a:t>isEmpty</a:t>
            </a:r>
            <a:r>
              <a:rPr lang="en-US" altLang="ko-KR" sz="1800" dirty="0">
                <a:solidFill>
                  <a:srgbClr val="000000"/>
                </a:solidFill>
                <a:latin typeface="+mn-ea"/>
              </a:rPr>
              <a:t>());  </a:t>
            </a:r>
            <a:r>
              <a:rPr lang="en-US" altLang="ko-KR" sz="1800" dirty="0">
                <a:solidFill>
                  <a:srgbClr val="3F7F5F"/>
                </a:solidFill>
                <a:latin typeface="+mn-ea"/>
              </a:rPr>
              <a:t>//</a:t>
            </a:r>
            <a:r>
              <a:rPr lang="ko-KR" altLang="en-US" sz="1800" dirty="0" err="1">
                <a:solidFill>
                  <a:srgbClr val="3F7F5F"/>
                </a:solidFill>
                <a:latin typeface="+mn-ea"/>
              </a:rPr>
              <a:t>해쉬</a:t>
            </a:r>
            <a:r>
              <a:rPr lang="ko-KR" altLang="en-US" sz="1800" dirty="0">
                <a:solidFill>
                  <a:srgbClr val="3F7F5F"/>
                </a:solidFill>
                <a:latin typeface="+mn-ea"/>
              </a:rPr>
              <a:t> </a:t>
            </a:r>
            <a:r>
              <a:rPr lang="ko-KR" altLang="en-US" sz="1800" dirty="0" err="1">
                <a:solidFill>
                  <a:srgbClr val="3F7F5F"/>
                </a:solidFill>
                <a:latin typeface="+mn-ea"/>
              </a:rPr>
              <a:t>맵이</a:t>
            </a:r>
            <a:r>
              <a:rPr lang="ko-KR" altLang="en-US" sz="1800" dirty="0">
                <a:solidFill>
                  <a:srgbClr val="3F7F5F"/>
                </a:solidFill>
                <a:latin typeface="+mn-ea"/>
              </a:rPr>
              <a:t> 비어 있으면 </a:t>
            </a:r>
            <a:r>
              <a:rPr lang="en-US" altLang="ko-KR" sz="1800" dirty="0">
                <a:solidFill>
                  <a:srgbClr val="3F7F5F"/>
                </a:solidFill>
                <a:latin typeface="+mn-ea"/>
              </a:rPr>
              <a:t>true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ko-KR" altLang="en-US" sz="1800" dirty="0">
                <a:solidFill>
                  <a:srgbClr val="000000"/>
                </a:solidFill>
                <a:latin typeface="+mn-ea"/>
              </a:rPr>
              <a:t>      </a:t>
            </a:r>
            <a:r>
              <a:rPr lang="ko-KR" altLang="en-US" sz="1800" dirty="0" smtClean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1800" dirty="0" err="1" smtClean="0">
                <a:solidFill>
                  <a:srgbClr val="000000"/>
                </a:solidFill>
                <a:latin typeface="+mn-ea"/>
              </a:rPr>
              <a:t>System.</a:t>
            </a:r>
            <a:r>
              <a:rPr lang="en-US" altLang="ko-KR" sz="1800" dirty="0" err="1" smtClean="0">
                <a:solidFill>
                  <a:srgbClr val="0000C0"/>
                </a:solidFill>
                <a:latin typeface="+mn-ea"/>
              </a:rPr>
              <a:t>out</a:t>
            </a:r>
            <a:r>
              <a:rPr lang="en-US" altLang="ko-KR" sz="1800" dirty="0" err="1" smtClean="0">
                <a:solidFill>
                  <a:srgbClr val="000000"/>
                </a:solidFill>
                <a:latin typeface="+mn-ea"/>
              </a:rPr>
              <a:t>.println</a:t>
            </a:r>
            <a:r>
              <a:rPr lang="en-US" altLang="ko-KR" sz="1800" dirty="0" smtClean="0">
                <a:solidFill>
                  <a:srgbClr val="000000"/>
                </a:solidFill>
                <a:latin typeface="+mn-ea"/>
              </a:rPr>
              <a:t>(m</a:t>
            </a:r>
            <a:r>
              <a:rPr lang="en-US" altLang="ko-KR" sz="1800" dirty="0">
                <a:solidFill>
                  <a:srgbClr val="000000"/>
                </a:solidFill>
                <a:latin typeface="+mn-ea"/>
              </a:rPr>
              <a:t>);  </a:t>
            </a:r>
            <a:r>
              <a:rPr lang="en-US" altLang="ko-KR" sz="1800" dirty="0">
                <a:solidFill>
                  <a:srgbClr val="3F7F5F"/>
                </a:solidFill>
                <a:latin typeface="+mn-ea"/>
              </a:rPr>
              <a:t>//</a:t>
            </a:r>
            <a:r>
              <a:rPr lang="ko-KR" altLang="en-US" sz="1800" dirty="0" err="1">
                <a:solidFill>
                  <a:srgbClr val="3F7F5F"/>
                </a:solidFill>
                <a:latin typeface="+mn-ea"/>
              </a:rPr>
              <a:t>해쉬맵에</a:t>
            </a:r>
            <a:r>
              <a:rPr lang="ko-KR" altLang="en-US" sz="1800" dirty="0">
                <a:solidFill>
                  <a:srgbClr val="3F7F5F"/>
                </a:solidFill>
                <a:latin typeface="+mn-ea"/>
              </a:rPr>
              <a:t> 있는 모든 데이터 출력</a:t>
            </a:r>
            <a:endParaRPr lang="en-US" altLang="ko-KR" sz="1800" dirty="0">
              <a:latin typeface="+mn-ea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ko-KR" sz="1800" dirty="0">
                <a:latin typeface="+mn-ea"/>
              </a:rPr>
              <a:t>}}</a:t>
            </a:r>
            <a:endParaRPr lang="ko-KR" altLang="en-US" sz="1800" dirty="0">
              <a:latin typeface="+mn-ea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B725A9-03E6-41A5-B5B2-DEBAF9C6672D}" type="slidenum">
              <a:rPr lang="ko-KR" altLang="en-US" smtClean="0"/>
              <a:pPr>
                <a:defRPr/>
              </a:pPr>
              <a:t>48</a:t>
            </a:fld>
            <a:endParaRPr lang="en-US" altLang="ko-KR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89" t="67217" r="56978" b="23454"/>
          <a:stretch/>
        </p:blipFill>
        <p:spPr bwMode="auto">
          <a:xfrm>
            <a:off x="7323673" y="1027408"/>
            <a:ext cx="3704075" cy="102255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0207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ko-KR" altLang="en-US" dirty="0" err="1"/>
              <a:t>제네릭을</a:t>
            </a:r>
            <a:r>
              <a:rPr lang="ko-KR" altLang="en-US" dirty="0"/>
              <a:t> 이용한 방법</a:t>
            </a:r>
          </a:p>
        </p:txBody>
      </p:sp>
      <p:sp>
        <p:nvSpPr>
          <p:cNvPr id="7171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ko-KR" altLang="en-US" sz="2200" dirty="0" err="1">
                <a:latin typeface="+mn-ea"/>
              </a:rPr>
              <a:t>제넥릭</a:t>
            </a:r>
            <a:r>
              <a:rPr lang="ko-KR" altLang="en-US" sz="2200" dirty="0">
                <a:latin typeface="+mn-ea"/>
              </a:rPr>
              <a:t> 클래스 </a:t>
            </a:r>
            <a:r>
              <a:rPr lang="en-US" altLang="ko-KR" sz="2200" dirty="0">
                <a:latin typeface="+mn-ea"/>
              </a:rPr>
              <a:t>(generic class) </a:t>
            </a:r>
            <a:r>
              <a:rPr lang="ko-KR" altLang="en-US" sz="2200" dirty="0">
                <a:latin typeface="+mn-ea"/>
              </a:rPr>
              <a:t>에서는 </a:t>
            </a:r>
            <a:r>
              <a:rPr lang="ko-KR" altLang="en-US" sz="2200" dirty="0">
                <a:solidFill>
                  <a:srgbClr val="0070C0"/>
                </a:solidFill>
                <a:latin typeface="+mn-ea"/>
              </a:rPr>
              <a:t>타입을 변수로 표시</a:t>
            </a:r>
            <a:r>
              <a:rPr lang="en-US" altLang="ko-KR" sz="2200" dirty="0">
                <a:solidFill>
                  <a:srgbClr val="0070C0"/>
                </a:solidFill>
                <a:latin typeface="+mn-ea"/>
              </a:rPr>
              <a:t> </a:t>
            </a:r>
          </a:p>
          <a:p>
            <a:pPr eaLnBrk="1" hangingPunct="1"/>
            <a:r>
              <a:rPr lang="ko-KR" altLang="en-US" sz="2200" dirty="0">
                <a:latin typeface="+mn-ea"/>
              </a:rPr>
              <a:t>이것을 타입 매개변수 </a:t>
            </a:r>
            <a:r>
              <a:rPr lang="en-US" altLang="ko-KR" sz="2200" dirty="0">
                <a:latin typeface="+mn-ea"/>
              </a:rPr>
              <a:t>(type </a:t>
            </a:r>
            <a:r>
              <a:rPr lang="en-US" altLang="ko-KR" sz="2200" dirty="0" err="1">
                <a:latin typeface="+mn-ea"/>
              </a:rPr>
              <a:t>paramter</a:t>
            </a:r>
            <a:r>
              <a:rPr lang="en-US" altLang="ko-KR" sz="2200" dirty="0">
                <a:latin typeface="+mn-ea"/>
              </a:rPr>
              <a:t>)</a:t>
            </a:r>
            <a:r>
              <a:rPr lang="ko-KR" altLang="en-US" sz="2200" dirty="0">
                <a:latin typeface="+mn-ea"/>
              </a:rPr>
              <a:t>라고 하는데 </a:t>
            </a:r>
            <a:r>
              <a:rPr lang="ko-KR" altLang="en-US" sz="2200" dirty="0">
                <a:solidFill>
                  <a:srgbClr val="0070C0"/>
                </a:solidFill>
                <a:latin typeface="+mn-ea"/>
              </a:rPr>
              <a:t>타입 매개변수는 객체 생성 시에 프로그래머에 의하여 결정</a:t>
            </a:r>
            <a:r>
              <a:rPr lang="en-US" altLang="ko-KR" sz="2200" dirty="0">
                <a:solidFill>
                  <a:srgbClr val="0070C0"/>
                </a:solidFill>
                <a:latin typeface="+mn-ea"/>
              </a:rPr>
              <a:t> </a:t>
            </a:r>
            <a:endParaRPr lang="ko-KR" altLang="en-US" sz="2200" dirty="0">
              <a:latin typeface="+mn-ea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B725A9-03E6-41A5-B5B2-DEBAF9C6672D}" type="slidenum">
              <a:rPr lang="ko-KR" altLang="en-US" smtClean="0"/>
              <a:pPr>
                <a:defRPr/>
              </a:pPr>
              <a:t>4</a:t>
            </a:fld>
            <a:endParaRPr lang="en-US" altLang="ko-KR"/>
          </a:p>
        </p:txBody>
      </p:sp>
      <p:sp>
        <p:nvSpPr>
          <p:cNvPr id="2" name="TextBox 1"/>
          <p:cNvSpPr txBox="1"/>
          <p:nvPr/>
        </p:nvSpPr>
        <p:spPr>
          <a:xfrm>
            <a:off x="1553095" y="2082431"/>
            <a:ext cx="8937525" cy="4524315"/>
          </a:xfrm>
          <a:prstGeom prst="rect">
            <a:avLst/>
          </a:prstGeom>
          <a:ln w="31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7F0055"/>
                </a:solidFill>
                <a:latin typeface="맑은 고딕"/>
                <a:ea typeface="맑은 고딕"/>
              </a:rPr>
              <a:t>class</a:t>
            </a:r>
            <a:r>
              <a:rPr lang="ko-KR" altLang="en-US" sz="1600" b="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altLang="ko-KR" sz="1600" b="1" dirty="0">
                <a:solidFill>
                  <a:srgbClr val="000000"/>
                </a:solidFill>
                <a:latin typeface="맑은 고딕"/>
                <a:ea typeface="맑은 고딕"/>
              </a:rPr>
              <a:t>Box&lt;T&gt; { </a:t>
            </a:r>
            <a:r>
              <a:rPr lang="en-US" altLang="ko-KR" sz="1600" b="1" dirty="0">
                <a:solidFill>
                  <a:srgbClr val="3F7F5F"/>
                </a:solidFill>
                <a:latin typeface="맑은 고딕"/>
                <a:ea typeface="맑은 고딕"/>
              </a:rPr>
              <a:t>//T</a:t>
            </a:r>
            <a:r>
              <a:rPr lang="ko-KR" altLang="en-US" sz="1600" b="1" dirty="0">
                <a:solidFill>
                  <a:srgbClr val="3F7F5F"/>
                </a:solidFill>
                <a:latin typeface="맑은 고딕"/>
                <a:ea typeface="맑은 고딕"/>
              </a:rPr>
              <a:t>는 데이터 타입을 의미</a:t>
            </a:r>
            <a:r>
              <a:rPr lang="en-US" altLang="ko-KR" sz="1600" b="1" dirty="0">
                <a:solidFill>
                  <a:srgbClr val="3F7F5F"/>
                </a:solidFill>
                <a:latin typeface="맑은 고딕"/>
                <a:ea typeface="맑은 고딕"/>
              </a:rPr>
              <a:t>, &lt; &gt;</a:t>
            </a:r>
            <a:r>
              <a:rPr lang="ko-KR" altLang="en-US" sz="1600" b="1" dirty="0">
                <a:solidFill>
                  <a:srgbClr val="3F7F5F"/>
                </a:solidFill>
                <a:latin typeface="맑은 고딕"/>
                <a:ea typeface="맑은 고딕"/>
              </a:rPr>
              <a:t>안에 표기</a:t>
            </a:r>
            <a:r>
              <a:rPr lang="en-US" altLang="ko-KR" sz="1600" b="1" dirty="0">
                <a:solidFill>
                  <a:srgbClr val="3F7F5F"/>
                </a:solidFill>
                <a:latin typeface="맑은 고딕"/>
                <a:ea typeface="맑은 고딕"/>
              </a:rPr>
              <a:t>, generic</a:t>
            </a:r>
          </a:p>
          <a:p>
            <a:r>
              <a:rPr lang="en-US" altLang="ko-KR" sz="1600" b="1" dirty="0">
                <a:solidFill>
                  <a:srgbClr val="7F0055"/>
                </a:solidFill>
                <a:latin typeface="맑은 고딕"/>
                <a:ea typeface="맑은 고딕"/>
              </a:rPr>
              <a:t>    private</a:t>
            </a:r>
            <a:r>
              <a:rPr lang="ko-KR" altLang="en-US" sz="1600" b="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altLang="ko-KR" sz="1600" b="1" dirty="0">
                <a:solidFill>
                  <a:srgbClr val="000000"/>
                </a:solidFill>
                <a:latin typeface="맑은 고딕"/>
                <a:ea typeface="맑은 고딕"/>
              </a:rPr>
              <a:t>T </a:t>
            </a:r>
            <a:r>
              <a:rPr lang="en-US" altLang="ko-KR" sz="1600" b="1" dirty="0">
                <a:solidFill>
                  <a:srgbClr val="0000C0"/>
                </a:solidFill>
                <a:latin typeface="맑은 고딕"/>
                <a:ea typeface="맑은 고딕"/>
              </a:rPr>
              <a:t>data</a:t>
            </a:r>
            <a:r>
              <a:rPr lang="en-US" altLang="ko-KR" sz="1600" b="1" dirty="0">
                <a:solidFill>
                  <a:srgbClr val="000000"/>
                </a:solidFill>
                <a:latin typeface="맑은 고딕"/>
                <a:ea typeface="맑은 고딕"/>
              </a:rPr>
              <a:t>;  </a:t>
            </a:r>
            <a:r>
              <a:rPr lang="en-US" altLang="ko-KR" sz="1600" b="1" dirty="0">
                <a:solidFill>
                  <a:srgbClr val="3F7F5F"/>
                </a:solidFill>
                <a:latin typeface="맑은 고딕"/>
                <a:ea typeface="맑은 고딕"/>
              </a:rPr>
              <a:t>//T </a:t>
            </a:r>
            <a:r>
              <a:rPr lang="ko-KR" altLang="en-US" sz="1600" b="1" dirty="0">
                <a:solidFill>
                  <a:srgbClr val="3F7F5F"/>
                </a:solidFill>
                <a:latin typeface="맑은 고딕"/>
                <a:ea typeface="맑은 고딕"/>
              </a:rPr>
              <a:t>타입을 </a:t>
            </a:r>
            <a:r>
              <a:rPr lang="ko-KR" altLang="en-US" sz="1600" b="1" dirty="0" err="1">
                <a:solidFill>
                  <a:srgbClr val="3F7F5F"/>
                </a:solidFill>
                <a:latin typeface="맑은 고딕"/>
                <a:ea typeface="맑은 고딕"/>
              </a:rPr>
              <a:t>자료형으로</a:t>
            </a:r>
            <a:r>
              <a:rPr lang="ko-KR" altLang="en-US" sz="1600" b="1" dirty="0">
                <a:solidFill>
                  <a:srgbClr val="3F7F5F"/>
                </a:solidFill>
                <a:latin typeface="맑은 고딕"/>
                <a:ea typeface="맑은 고딕"/>
              </a:rPr>
              <a:t> 갖는 </a:t>
            </a:r>
            <a:r>
              <a:rPr lang="en-US" altLang="ko-KR" sz="1600" b="1" dirty="0">
                <a:solidFill>
                  <a:srgbClr val="3F7F5F"/>
                </a:solidFill>
                <a:latin typeface="맑은 고딕"/>
                <a:ea typeface="맑은 고딕"/>
              </a:rPr>
              <a:t>data </a:t>
            </a:r>
            <a:r>
              <a:rPr lang="ko-KR" altLang="en-US" sz="1600" b="1" dirty="0">
                <a:solidFill>
                  <a:srgbClr val="3F7F5F"/>
                </a:solidFill>
                <a:latin typeface="맑은 고딕"/>
                <a:ea typeface="맑은 고딕"/>
              </a:rPr>
              <a:t>필드</a:t>
            </a:r>
          </a:p>
          <a:p>
            <a:endParaRPr lang="ko-KR" altLang="en-US" sz="1600" b="1" dirty="0">
              <a:latin typeface="맑은 고딕"/>
              <a:ea typeface="맑은 고딕"/>
            </a:endParaRPr>
          </a:p>
          <a:p>
            <a:pPr marL="265113"/>
            <a:r>
              <a:rPr lang="en-US" altLang="ko-KR" sz="1600" b="1" dirty="0">
                <a:solidFill>
                  <a:srgbClr val="7F0055"/>
                </a:solidFill>
                <a:latin typeface="맑은 고딕"/>
                <a:ea typeface="맑은 고딕"/>
              </a:rPr>
              <a:t>public</a:t>
            </a:r>
            <a:r>
              <a:rPr lang="ko-KR" altLang="en-US" sz="1600" b="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altLang="ko-KR" sz="1600" b="1" dirty="0">
                <a:solidFill>
                  <a:srgbClr val="000000"/>
                </a:solidFill>
                <a:latin typeface="맑은 고딕"/>
                <a:ea typeface="맑은 고딕"/>
              </a:rPr>
              <a:t>Box(T data){  </a:t>
            </a:r>
            <a:r>
              <a:rPr lang="en-US" altLang="ko-KR" sz="1600" b="1" dirty="0">
                <a:solidFill>
                  <a:srgbClr val="3F7F5F"/>
                </a:solidFill>
                <a:latin typeface="맑은 고딕"/>
                <a:ea typeface="맑은 고딕"/>
              </a:rPr>
              <a:t>//T </a:t>
            </a:r>
            <a:r>
              <a:rPr lang="ko-KR" altLang="en-US" sz="1600" b="1" dirty="0">
                <a:solidFill>
                  <a:srgbClr val="3F7F5F"/>
                </a:solidFill>
                <a:latin typeface="맑은 고딕"/>
                <a:ea typeface="맑은 고딕"/>
              </a:rPr>
              <a:t>타입을 형식매개변수로 사용</a:t>
            </a:r>
          </a:p>
          <a:p>
            <a:pPr marL="541338"/>
            <a:r>
              <a:rPr lang="en-US" altLang="ko-KR" sz="1600" b="1" dirty="0" err="1">
                <a:solidFill>
                  <a:srgbClr val="7F0055"/>
                </a:solidFill>
                <a:latin typeface="맑은 고딕"/>
                <a:ea typeface="맑은 고딕"/>
              </a:rPr>
              <a:t>this</a:t>
            </a:r>
            <a:r>
              <a:rPr lang="en-US" altLang="ko-KR" sz="1600" b="1" dirty="0" err="1">
                <a:solidFill>
                  <a:srgbClr val="000000"/>
                </a:solidFill>
                <a:latin typeface="맑은 고딕"/>
                <a:ea typeface="맑은 고딕"/>
              </a:rPr>
              <a:t>.</a:t>
            </a:r>
            <a:r>
              <a:rPr lang="en-US" altLang="ko-KR" sz="1600" b="1" dirty="0" err="1">
                <a:solidFill>
                  <a:srgbClr val="0000C0"/>
                </a:solidFill>
                <a:latin typeface="맑은 고딕"/>
                <a:ea typeface="맑은 고딕"/>
              </a:rPr>
              <a:t>data</a:t>
            </a:r>
            <a:r>
              <a:rPr lang="en-US" altLang="ko-KR" sz="1600" b="1" dirty="0">
                <a:solidFill>
                  <a:srgbClr val="000000"/>
                </a:solidFill>
                <a:latin typeface="맑은 고딕"/>
                <a:ea typeface="맑은 고딕"/>
              </a:rPr>
              <a:t> = data;</a:t>
            </a:r>
          </a:p>
          <a:p>
            <a:pPr marL="265113"/>
            <a:r>
              <a:rPr lang="en-US" altLang="ko-KR" sz="1600" b="1" dirty="0">
                <a:solidFill>
                  <a:srgbClr val="000000"/>
                </a:solidFill>
                <a:latin typeface="맑은 고딕"/>
                <a:ea typeface="맑은 고딕"/>
              </a:rPr>
              <a:t>}</a:t>
            </a:r>
          </a:p>
          <a:p>
            <a:pPr marL="265113"/>
            <a:r>
              <a:rPr lang="en-US" altLang="ko-KR" sz="1600" b="1" dirty="0">
                <a:solidFill>
                  <a:srgbClr val="7F0055"/>
                </a:solidFill>
                <a:latin typeface="맑은 고딕"/>
                <a:ea typeface="맑은 고딕"/>
              </a:rPr>
              <a:t>public</a:t>
            </a:r>
            <a:r>
              <a:rPr lang="en-US" altLang="ko-KR" sz="1600" b="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altLang="ko-KR" sz="1600" b="1" dirty="0">
                <a:solidFill>
                  <a:srgbClr val="7F0055"/>
                </a:solidFill>
                <a:latin typeface="맑은 고딕"/>
                <a:ea typeface="맑은 고딕"/>
              </a:rPr>
              <a:t>void</a:t>
            </a:r>
            <a:r>
              <a:rPr lang="en-US" altLang="ko-KR" sz="1600" b="1" dirty="0">
                <a:solidFill>
                  <a:srgbClr val="000000"/>
                </a:solidFill>
                <a:latin typeface="맑은 고딕"/>
                <a:ea typeface="맑은 고딕"/>
              </a:rPr>
              <a:t> set(T data) {</a:t>
            </a:r>
            <a:r>
              <a:rPr lang="en-US" altLang="ko-KR" sz="1600" b="1" dirty="0" err="1">
                <a:solidFill>
                  <a:srgbClr val="7F0055"/>
                </a:solidFill>
                <a:latin typeface="맑은 고딕"/>
                <a:ea typeface="맑은 고딕"/>
              </a:rPr>
              <a:t>this</a:t>
            </a:r>
            <a:r>
              <a:rPr lang="en-US" altLang="ko-KR" sz="1600" b="1" dirty="0" err="1">
                <a:solidFill>
                  <a:srgbClr val="000000"/>
                </a:solidFill>
                <a:latin typeface="맑은 고딕"/>
                <a:ea typeface="맑은 고딕"/>
              </a:rPr>
              <a:t>.</a:t>
            </a:r>
            <a:r>
              <a:rPr lang="en-US" altLang="ko-KR" sz="1600" b="1" dirty="0" err="1">
                <a:solidFill>
                  <a:srgbClr val="0000C0"/>
                </a:solidFill>
                <a:latin typeface="맑은 고딕"/>
                <a:ea typeface="맑은 고딕"/>
              </a:rPr>
              <a:t>data</a:t>
            </a:r>
            <a:r>
              <a:rPr lang="en-US" altLang="ko-KR" sz="1600" b="1" dirty="0">
                <a:solidFill>
                  <a:srgbClr val="000000"/>
                </a:solidFill>
                <a:latin typeface="맑은 고딕"/>
                <a:ea typeface="맑은 고딕"/>
              </a:rPr>
              <a:t> = data;}</a:t>
            </a:r>
          </a:p>
          <a:p>
            <a:pPr marL="265113"/>
            <a:r>
              <a:rPr lang="en-US" altLang="ko-KR" sz="1600" b="1" dirty="0">
                <a:solidFill>
                  <a:srgbClr val="7F0055"/>
                </a:solidFill>
                <a:latin typeface="맑은 고딕"/>
                <a:ea typeface="맑은 고딕"/>
              </a:rPr>
              <a:t>public</a:t>
            </a:r>
            <a:r>
              <a:rPr lang="en-US" altLang="ko-KR" sz="1600" b="1" dirty="0">
                <a:solidFill>
                  <a:srgbClr val="000000"/>
                </a:solidFill>
                <a:latin typeface="맑은 고딕"/>
                <a:ea typeface="맑은 고딕"/>
              </a:rPr>
              <a:t> T get() {</a:t>
            </a:r>
            <a:r>
              <a:rPr lang="en-US" altLang="ko-KR" sz="1600" b="1" dirty="0">
                <a:solidFill>
                  <a:srgbClr val="7F0055"/>
                </a:solidFill>
                <a:latin typeface="맑은 고딕"/>
                <a:ea typeface="맑은 고딕"/>
              </a:rPr>
              <a:t>return</a:t>
            </a:r>
            <a:r>
              <a:rPr lang="en-US" altLang="ko-KR" sz="1600" b="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altLang="ko-KR" sz="1600" b="1" dirty="0">
                <a:solidFill>
                  <a:srgbClr val="0000C0"/>
                </a:solidFill>
                <a:latin typeface="맑은 고딕"/>
                <a:ea typeface="맑은 고딕"/>
              </a:rPr>
              <a:t>data</a:t>
            </a:r>
            <a:r>
              <a:rPr lang="en-US" altLang="ko-KR" sz="1600" b="1" dirty="0">
                <a:solidFill>
                  <a:srgbClr val="000000"/>
                </a:solidFill>
                <a:latin typeface="맑은 고딕"/>
                <a:ea typeface="맑은 고딕"/>
              </a:rPr>
              <a:t>;}</a:t>
            </a:r>
          </a:p>
          <a:p>
            <a:r>
              <a:rPr lang="en-US" altLang="ko-KR" sz="1600" b="1" dirty="0">
                <a:solidFill>
                  <a:srgbClr val="000000"/>
                </a:solidFill>
                <a:latin typeface="맑은 고딕"/>
                <a:ea typeface="맑은 고딕"/>
              </a:rPr>
              <a:t>}</a:t>
            </a:r>
          </a:p>
          <a:p>
            <a:endParaRPr lang="ko-KR" altLang="en-US" sz="1600" b="1" dirty="0">
              <a:latin typeface="맑은 고딕"/>
              <a:ea typeface="맑은 고딕"/>
            </a:endParaRPr>
          </a:p>
          <a:p>
            <a:r>
              <a:rPr lang="en-US" altLang="ko-KR" sz="1600" b="1" dirty="0">
                <a:solidFill>
                  <a:srgbClr val="7F0055"/>
                </a:solidFill>
                <a:latin typeface="맑은 고딕"/>
                <a:ea typeface="맑은 고딕"/>
              </a:rPr>
              <a:t>public</a:t>
            </a:r>
            <a:r>
              <a:rPr lang="en-US" altLang="ko-KR" sz="1600" b="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altLang="ko-KR" sz="1600" b="1" dirty="0">
                <a:solidFill>
                  <a:srgbClr val="7F0055"/>
                </a:solidFill>
                <a:latin typeface="맑은 고딕"/>
                <a:ea typeface="맑은 고딕"/>
              </a:rPr>
              <a:t>class</a:t>
            </a:r>
            <a:r>
              <a:rPr lang="en-US" altLang="ko-KR" sz="1600" b="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altLang="ko-KR" sz="1600" b="1" dirty="0" err="1">
                <a:solidFill>
                  <a:srgbClr val="000000"/>
                </a:solidFill>
                <a:latin typeface="맑은 고딕"/>
                <a:ea typeface="맑은 고딕"/>
              </a:rPr>
              <a:t>BoxTest</a:t>
            </a:r>
            <a:r>
              <a:rPr lang="en-US" altLang="ko-KR" sz="1600" b="1" dirty="0">
                <a:solidFill>
                  <a:srgbClr val="000000"/>
                </a:solidFill>
                <a:latin typeface="맑은 고딕"/>
                <a:ea typeface="맑은 고딕"/>
              </a:rPr>
              <a:t> {</a:t>
            </a:r>
          </a:p>
          <a:p>
            <a:pPr marL="265113"/>
            <a:r>
              <a:rPr lang="en-US" altLang="ko-KR" sz="1600" b="1" dirty="0">
                <a:solidFill>
                  <a:srgbClr val="7F0055"/>
                </a:solidFill>
                <a:latin typeface="맑은 고딕"/>
                <a:ea typeface="맑은 고딕"/>
              </a:rPr>
              <a:t>public</a:t>
            </a:r>
            <a:r>
              <a:rPr lang="en-US" altLang="ko-KR" sz="1600" b="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altLang="ko-KR" sz="1600" b="1" dirty="0">
                <a:solidFill>
                  <a:srgbClr val="7F0055"/>
                </a:solidFill>
                <a:latin typeface="맑은 고딕"/>
                <a:ea typeface="맑은 고딕"/>
              </a:rPr>
              <a:t>static</a:t>
            </a:r>
            <a:r>
              <a:rPr lang="en-US" altLang="ko-KR" sz="1600" b="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altLang="ko-KR" sz="1600" b="1" dirty="0">
                <a:solidFill>
                  <a:srgbClr val="7F0055"/>
                </a:solidFill>
                <a:latin typeface="맑은 고딕"/>
                <a:ea typeface="맑은 고딕"/>
              </a:rPr>
              <a:t>void</a:t>
            </a:r>
            <a:r>
              <a:rPr lang="en-US" altLang="ko-KR" sz="1600" b="1" dirty="0">
                <a:solidFill>
                  <a:srgbClr val="000000"/>
                </a:solidFill>
                <a:latin typeface="맑은 고딕"/>
                <a:ea typeface="맑은 고딕"/>
              </a:rPr>
              <a:t> main(String[] </a:t>
            </a:r>
            <a:r>
              <a:rPr lang="en-US" altLang="ko-KR" sz="1600" b="1" dirty="0" err="1">
                <a:solidFill>
                  <a:srgbClr val="000000"/>
                </a:solidFill>
                <a:latin typeface="맑은 고딕"/>
                <a:ea typeface="맑은 고딕"/>
              </a:rPr>
              <a:t>args</a:t>
            </a:r>
            <a:r>
              <a:rPr lang="en-US" altLang="ko-KR" sz="1600" b="1" dirty="0">
                <a:solidFill>
                  <a:srgbClr val="000000"/>
                </a:solidFill>
                <a:latin typeface="맑은 고딕"/>
                <a:ea typeface="맑은 고딕"/>
              </a:rPr>
              <a:t>){</a:t>
            </a:r>
          </a:p>
          <a:p>
            <a:r>
              <a:rPr lang="en-US" altLang="ko-KR" sz="1600" b="1" dirty="0">
                <a:solidFill>
                  <a:srgbClr val="3F7F5F"/>
                </a:solidFill>
                <a:latin typeface="맑은 고딕"/>
                <a:ea typeface="맑은 고딕"/>
              </a:rPr>
              <a:t>      // </a:t>
            </a:r>
            <a:r>
              <a:rPr lang="ko-KR" altLang="en-US" sz="1600" b="1" dirty="0">
                <a:solidFill>
                  <a:srgbClr val="3F7F5F"/>
                </a:solidFill>
                <a:latin typeface="맑은 고딕"/>
                <a:ea typeface="맑은 고딕"/>
              </a:rPr>
              <a:t>다이아 </a:t>
            </a:r>
            <a:r>
              <a:rPr lang="ko-KR" altLang="en-US" sz="1600" b="1" dirty="0" err="1">
                <a:solidFill>
                  <a:srgbClr val="3F7F5F"/>
                </a:solidFill>
                <a:latin typeface="맑은 고딕"/>
                <a:ea typeface="맑은 고딕"/>
              </a:rPr>
              <a:t>몬드</a:t>
            </a:r>
            <a:r>
              <a:rPr lang="en-US" altLang="ko-KR" sz="1600" b="1" dirty="0">
                <a:solidFill>
                  <a:srgbClr val="3F7F5F"/>
                </a:solidFill>
                <a:latin typeface="맑은 고딕"/>
                <a:ea typeface="맑은 고딕"/>
              </a:rPr>
              <a:t>:</a:t>
            </a:r>
            <a:r>
              <a:rPr lang="ko-KR" altLang="en-US" sz="1600" b="1" dirty="0">
                <a:solidFill>
                  <a:srgbClr val="3F7F5F"/>
                </a:solidFill>
                <a:latin typeface="맑은 고딕"/>
                <a:ea typeface="맑은 고딕"/>
              </a:rPr>
              <a:t> </a:t>
            </a:r>
            <a:r>
              <a:rPr lang="ko-KR" altLang="en-US" sz="1600" b="1" dirty="0" err="1">
                <a:solidFill>
                  <a:srgbClr val="3F7F5F"/>
                </a:solidFill>
                <a:latin typeface="맑은 고딕"/>
                <a:ea typeface="맑은 고딕"/>
              </a:rPr>
              <a:t>생성자</a:t>
            </a:r>
            <a:r>
              <a:rPr lang="ko-KR" altLang="en-US" sz="1600" b="1" dirty="0">
                <a:solidFill>
                  <a:srgbClr val="3F7F5F"/>
                </a:solidFill>
                <a:latin typeface="맑은 고딕"/>
                <a:ea typeface="맑은 고딕"/>
              </a:rPr>
              <a:t> 호출 시 타입 인수 생략 가능 </a:t>
            </a:r>
            <a:r>
              <a:rPr lang="en-US" altLang="ko-KR" sz="1600" b="1" dirty="0">
                <a:solidFill>
                  <a:srgbClr val="3F7F5F"/>
                </a:solidFill>
                <a:latin typeface="맑은 고딕"/>
                <a:ea typeface="맑은 고딕"/>
              </a:rPr>
              <a:t>SE7 </a:t>
            </a:r>
            <a:r>
              <a:rPr lang="ko-KR" altLang="en-US" sz="1600" b="1" dirty="0">
                <a:solidFill>
                  <a:srgbClr val="3F7F5F"/>
                </a:solidFill>
                <a:latin typeface="맑은 고딕"/>
                <a:ea typeface="맑은 고딕"/>
              </a:rPr>
              <a:t>버전부터 적용</a:t>
            </a:r>
          </a:p>
          <a:p>
            <a:r>
              <a:rPr lang="en-US" altLang="ko-KR" sz="1600" b="1" dirty="0">
                <a:solidFill>
                  <a:srgbClr val="000000"/>
                </a:solidFill>
                <a:latin typeface="맑은 고딕"/>
                <a:ea typeface="맑은 고딕"/>
              </a:rPr>
              <a:t>      Box&lt;String&gt; sg=</a:t>
            </a:r>
            <a:r>
              <a:rPr lang="en-US" altLang="ko-KR" sz="1600" b="1" dirty="0">
                <a:solidFill>
                  <a:srgbClr val="7F0055"/>
                </a:solidFill>
                <a:latin typeface="맑은 고딕"/>
                <a:ea typeface="맑은 고딕"/>
              </a:rPr>
              <a:t>new</a:t>
            </a:r>
            <a:r>
              <a:rPr lang="en-US" altLang="ko-KR" sz="1600" b="1" dirty="0">
                <a:solidFill>
                  <a:srgbClr val="000000"/>
                </a:solidFill>
                <a:latin typeface="맑은 고딕"/>
                <a:ea typeface="맑은 고딕"/>
              </a:rPr>
              <a:t> Box</a:t>
            </a:r>
            <a:r>
              <a:rPr lang="en-US" altLang="ko-KR" sz="1600" b="1" dirty="0">
                <a:solidFill>
                  <a:srgbClr val="FF0000"/>
                </a:solidFill>
                <a:latin typeface="맑은 고딕"/>
                <a:ea typeface="맑은 고딕"/>
              </a:rPr>
              <a:t>&lt;&gt;</a:t>
            </a:r>
            <a:r>
              <a:rPr lang="en-US" altLang="ko-KR" sz="1600" b="1" dirty="0">
                <a:solidFill>
                  <a:srgbClr val="000000"/>
                </a:solidFill>
                <a:latin typeface="맑은 고딕"/>
                <a:ea typeface="맑은 고딕"/>
              </a:rPr>
              <a:t>(</a:t>
            </a:r>
            <a:r>
              <a:rPr lang="en-US" altLang="ko-KR" sz="1600" b="1" dirty="0">
                <a:solidFill>
                  <a:srgbClr val="2A00FF"/>
                </a:solidFill>
                <a:latin typeface="맑은 고딕"/>
                <a:ea typeface="맑은 고딕"/>
              </a:rPr>
              <a:t>"Generic"</a:t>
            </a:r>
            <a:r>
              <a:rPr lang="en-US" altLang="ko-KR" sz="1600" b="1" dirty="0">
                <a:solidFill>
                  <a:srgbClr val="000000"/>
                </a:solidFill>
                <a:latin typeface="맑은 고딕"/>
                <a:ea typeface="맑은 고딕"/>
              </a:rPr>
              <a:t>); </a:t>
            </a:r>
            <a:r>
              <a:rPr lang="en-US" altLang="ko-KR" sz="1600" b="1" dirty="0">
                <a:solidFill>
                  <a:srgbClr val="3F7F5F"/>
                </a:solidFill>
                <a:latin typeface="맑은 고딕"/>
                <a:ea typeface="맑은 고딕"/>
              </a:rPr>
              <a:t>// </a:t>
            </a:r>
            <a:r>
              <a:rPr lang="ko-KR" altLang="en-US" sz="1600" b="1" dirty="0">
                <a:solidFill>
                  <a:srgbClr val="3F7F5F"/>
                </a:solidFill>
                <a:latin typeface="맑은 고딕"/>
                <a:ea typeface="맑은 고딕"/>
              </a:rPr>
              <a:t>문자열을 저장하는 </a:t>
            </a:r>
            <a:r>
              <a:rPr lang="en-US" altLang="ko-KR" sz="1600" b="1" dirty="0">
                <a:solidFill>
                  <a:srgbClr val="3F7F5F"/>
                </a:solidFill>
                <a:latin typeface="맑은 고딕"/>
                <a:ea typeface="맑은 고딕"/>
              </a:rPr>
              <a:t>Box </a:t>
            </a:r>
            <a:r>
              <a:rPr lang="ko-KR" altLang="en-US" sz="1600" b="1" dirty="0">
                <a:solidFill>
                  <a:srgbClr val="3F7F5F"/>
                </a:solidFill>
                <a:latin typeface="맑은 고딕"/>
                <a:ea typeface="맑은 고딕"/>
              </a:rPr>
              <a:t>클래스의 객체 생성</a:t>
            </a:r>
            <a:endParaRPr lang="en-US" altLang="ko-KR" sz="1600" b="1" dirty="0">
              <a:solidFill>
                <a:srgbClr val="3F7F5F"/>
              </a:solidFill>
              <a:latin typeface="맑은 고딕"/>
              <a:ea typeface="맑은 고딕"/>
            </a:endParaRPr>
          </a:p>
          <a:p>
            <a:pPr marL="452438"/>
            <a:r>
              <a:rPr lang="en-US" altLang="ko-KR" sz="1600" b="1" dirty="0">
                <a:solidFill>
                  <a:srgbClr val="000000"/>
                </a:solidFill>
                <a:latin typeface="맑은 고딕"/>
                <a:ea typeface="맑은 고딕"/>
              </a:rPr>
              <a:t>Box&lt;Integer&gt; </a:t>
            </a:r>
            <a:r>
              <a:rPr lang="en-US" altLang="ko-KR" sz="1600" b="1" dirty="0" err="1">
                <a:solidFill>
                  <a:srgbClr val="000000"/>
                </a:solidFill>
                <a:latin typeface="맑은 고딕"/>
                <a:ea typeface="맑은 고딕"/>
              </a:rPr>
              <a:t>ig</a:t>
            </a:r>
            <a:r>
              <a:rPr lang="en-US" altLang="ko-KR" sz="1600" b="1" dirty="0">
                <a:solidFill>
                  <a:srgbClr val="000000"/>
                </a:solidFill>
                <a:latin typeface="맑은 고딕"/>
                <a:ea typeface="맑은 고딕"/>
              </a:rPr>
              <a:t>=</a:t>
            </a:r>
            <a:r>
              <a:rPr lang="en-US" altLang="ko-KR" sz="1600" b="1" dirty="0">
                <a:solidFill>
                  <a:srgbClr val="7F0055"/>
                </a:solidFill>
                <a:latin typeface="맑은 고딕"/>
                <a:ea typeface="맑은 고딕"/>
              </a:rPr>
              <a:t>new</a:t>
            </a:r>
            <a:r>
              <a:rPr lang="en-US" altLang="ko-KR" sz="1600" b="1" dirty="0">
                <a:solidFill>
                  <a:srgbClr val="000000"/>
                </a:solidFill>
                <a:latin typeface="맑은 고딕"/>
                <a:ea typeface="맑은 고딕"/>
              </a:rPr>
              <a:t> Box&lt;Integer&gt;(340);</a:t>
            </a:r>
            <a:r>
              <a:rPr lang="en-US" altLang="ko-KR" sz="1600" b="1" dirty="0">
                <a:solidFill>
                  <a:srgbClr val="3F7F5F"/>
                </a:solidFill>
                <a:latin typeface="맑은 고딕"/>
                <a:ea typeface="맑은 고딕"/>
              </a:rPr>
              <a:t> //</a:t>
            </a:r>
            <a:r>
              <a:rPr lang="ko-KR" altLang="en-US" sz="1600" b="1" dirty="0">
                <a:solidFill>
                  <a:srgbClr val="3F7F5F"/>
                </a:solidFill>
                <a:latin typeface="맑은 고딕"/>
                <a:ea typeface="맑은 고딕"/>
              </a:rPr>
              <a:t>정수를 저장하는 </a:t>
            </a:r>
            <a:r>
              <a:rPr lang="en-US" altLang="ko-KR" sz="1600" b="1" dirty="0">
                <a:solidFill>
                  <a:srgbClr val="3F7F5F"/>
                </a:solidFill>
                <a:latin typeface="맑은 고딕"/>
                <a:ea typeface="맑은 고딕"/>
              </a:rPr>
              <a:t>Box </a:t>
            </a:r>
            <a:r>
              <a:rPr lang="ko-KR" altLang="en-US" sz="1600" b="1" dirty="0">
                <a:solidFill>
                  <a:srgbClr val="3F7F5F"/>
                </a:solidFill>
                <a:latin typeface="맑은 고딕"/>
                <a:ea typeface="맑은 고딕"/>
              </a:rPr>
              <a:t>클래스의 객체</a:t>
            </a:r>
          </a:p>
          <a:p>
            <a:pPr marL="452438"/>
            <a:r>
              <a:rPr lang="en-US" altLang="ko-KR" sz="1600" b="1" dirty="0" err="1">
                <a:solidFill>
                  <a:srgbClr val="000000"/>
                </a:solidFill>
                <a:latin typeface="맑은 고딕"/>
                <a:ea typeface="맑은 고딕"/>
              </a:rPr>
              <a:t>System.</a:t>
            </a:r>
            <a:r>
              <a:rPr lang="en-US" altLang="ko-KR" sz="1600" b="1" i="1" dirty="0" err="1">
                <a:solidFill>
                  <a:srgbClr val="0000C0"/>
                </a:solidFill>
                <a:latin typeface="맑은 고딕"/>
                <a:ea typeface="맑은 고딕"/>
              </a:rPr>
              <a:t>out</a:t>
            </a:r>
            <a:r>
              <a:rPr lang="en-US" altLang="ko-KR" sz="1600" b="1" i="1" dirty="0" err="1">
                <a:solidFill>
                  <a:srgbClr val="000000"/>
                </a:solidFill>
                <a:latin typeface="맑은 고딕"/>
                <a:ea typeface="맑은 고딕"/>
              </a:rPr>
              <a:t>.println</a:t>
            </a:r>
            <a:r>
              <a:rPr lang="en-US" altLang="ko-KR" sz="1600" b="1" i="1" dirty="0">
                <a:solidFill>
                  <a:srgbClr val="000000"/>
                </a:solidFill>
                <a:latin typeface="맑은 고딕"/>
                <a:ea typeface="맑은 고딕"/>
              </a:rPr>
              <a:t>(</a:t>
            </a:r>
            <a:r>
              <a:rPr lang="en-US" altLang="ko-KR" sz="1600" b="1" i="1" dirty="0">
                <a:solidFill>
                  <a:srgbClr val="2A00FF"/>
                </a:solidFill>
                <a:latin typeface="맑은 고딕"/>
                <a:ea typeface="맑은 고딕"/>
              </a:rPr>
              <a:t>"&lt;String&gt;"</a:t>
            </a:r>
            <a:r>
              <a:rPr lang="en-US" altLang="ko-KR" sz="1600" b="1" i="1" dirty="0">
                <a:solidFill>
                  <a:srgbClr val="000000"/>
                </a:solidFill>
                <a:latin typeface="맑은 고딕"/>
                <a:ea typeface="맑은 고딕"/>
              </a:rPr>
              <a:t> + </a:t>
            </a:r>
            <a:r>
              <a:rPr lang="en-US" altLang="ko-KR" sz="1600" b="1" i="1" dirty="0" err="1">
                <a:solidFill>
                  <a:srgbClr val="000000"/>
                </a:solidFill>
                <a:latin typeface="맑은 고딕"/>
                <a:ea typeface="맑은 고딕"/>
              </a:rPr>
              <a:t>sg.get</a:t>
            </a:r>
            <a:r>
              <a:rPr lang="en-US" altLang="ko-KR" sz="1600" b="1" i="1" dirty="0">
                <a:solidFill>
                  <a:srgbClr val="000000"/>
                </a:solidFill>
                <a:latin typeface="맑은 고딕"/>
                <a:ea typeface="맑은 고딕"/>
              </a:rPr>
              <a:t>());</a:t>
            </a:r>
          </a:p>
          <a:p>
            <a:pPr marL="452438"/>
            <a:r>
              <a:rPr lang="en-US" altLang="ko-KR" sz="1600" b="1" dirty="0" err="1">
                <a:solidFill>
                  <a:srgbClr val="000000"/>
                </a:solidFill>
                <a:latin typeface="맑은 고딕"/>
                <a:ea typeface="맑은 고딕"/>
              </a:rPr>
              <a:t>System.</a:t>
            </a:r>
            <a:r>
              <a:rPr lang="en-US" altLang="ko-KR" sz="1600" b="1" i="1" dirty="0" err="1">
                <a:solidFill>
                  <a:srgbClr val="0000C0"/>
                </a:solidFill>
                <a:latin typeface="맑은 고딕"/>
                <a:ea typeface="맑은 고딕"/>
              </a:rPr>
              <a:t>out</a:t>
            </a:r>
            <a:r>
              <a:rPr lang="en-US" altLang="ko-KR" sz="1600" b="1" i="1" dirty="0" err="1">
                <a:solidFill>
                  <a:srgbClr val="000000"/>
                </a:solidFill>
                <a:latin typeface="맑은 고딕"/>
                <a:ea typeface="맑은 고딕"/>
              </a:rPr>
              <a:t>.println</a:t>
            </a:r>
            <a:r>
              <a:rPr lang="en-US" altLang="ko-KR" sz="1600" b="1" i="1" dirty="0">
                <a:solidFill>
                  <a:srgbClr val="000000"/>
                </a:solidFill>
                <a:latin typeface="맑은 고딕"/>
                <a:ea typeface="맑은 고딕"/>
              </a:rPr>
              <a:t>(</a:t>
            </a:r>
            <a:r>
              <a:rPr lang="en-US" altLang="ko-KR" sz="1600" b="1" i="1" dirty="0">
                <a:solidFill>
                  <a:srgbClr val="2A00FF"/>
                </a:solidFill>
                <a:latin typeface="맑은 고딕"/>
                <a:ea typeface="맑은 고딕"/>
              </a:rPr>
              <a:t>"&lt;Integer&gt;"</a:t>
            </a:r>
            <a:r>
              <a:rPr lang="en-US" altLang="ko-KR" sz="1600" b="1" i="1" dirty="0">
                <a:solidFill>
                  <a:srgbClr val="000000"/>
                </a:solidFill>
                <a:latin typeface="맑은 고딕"/>
                <a:ea typeface="맑은 고딕"/>
              </a:rPr>
              <a:t> + </a:t>
            </a:r>
            <a:r>
              <a:rPr lang="en-US" altLang="ko-KR" sz="1600" b="1" i="1" dirty="0" err="1">
                <a:solidFill>
                  <a:srgbClr val="000000"/>
                </a:solidFill>
                <a:latin typeface="맑은 고딕"/>
                <a:ea typeface="맑은 고딕"/>
              </a:rPr>
              <a:t>ig.get</a:t>
            </a:r>
            <a:r>
              <a:rPr lang="en-US" altLang="ko-KR" sz="1600" b="1" i="1" dirty="0">
                <a:solidFill>
                  <a:srgbClr val="000000"/>
                </a:solidFill>
                <a:latin typeface="맑은 고딕"/>
                <a:ea typeface="맑은 고딕"/>
              </a:rPr>
              <a:t>()); </a:t>
            </a:r>
            <a:r>
              <a:rPr lang="en-US" altLang="ko-KR" sz="1600" b="1" dirty="0">
                <a:solidFill>
                  <a:srgbClr val="000000"/>
                </a:solidFill>
                <a:latin typeface="맑은 고딕"/>
                <a:ea typeface="맑은 고딕"/>
              </a:rPr>
              <a:t>}</a:t>
            </a:r>
          </a:p>
          <a:p>
            <a:r>
              <a:rPr lang="en-US" altLang="ko-KR" sz="1600" b="1" dirty="0">
                <a:solidFill>
                  <a:srgbClr val="000000"/>
                </a:solidFill>
                <a:latin typeface="맑은 고딕"/>
                <a:ea typeface="맑은 고딕"/>
              </a:rPr>
              <a:t>}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8782179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>
                <a:latin typeface="+mn-ea"/>
                <a:ea typeface="+mn-ea"/>
              </a:rPr>
              <a:t>Collections </a:t>
            </a:r>
            <a:r>
              <a:rPr lang="ko-KR" altLang="en-US" dirty="0" smtClean="0">
                <a:latin typeface="+mn-ea"/>
                <a:ea typeface="+mn-ea"/>
              </a:rPr>
              <a:t>클래스 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ts val="3000"/>
              </a:lnSpc>
            </a:pPr>
            <a:r>
              <a:rPr lang="en-US" altLang="ko-KR" dirty="0" smtClean="0">
                <a:latin typeface="+mn-ea"/>
              </a:rPr>
              <a:t> Collections </a:t>
            </a:r>
            <a:r>
              <a:rPr lang="ko-KR" altLang="en-US" dirty="0" smtClean="0">
                <a:latin typeface="+mn-ea"/>
              </a:rPr>
              <a:t>클래스</a:t>
            </a:r>
            <a:endParaRPr lang="en-US" altLang="ko-KR" dirty="0" smtClean="0">
              <a:latin typeface="+mn-ea"/>
            </a:endParaRPr>
          </a:p>
          <a:p>
            <a:pPr lvl="1">
              <a:lnSpc>
                <a:spcPts val="3000"/>
              </a:lnSpc>
            </a:pPr>
            <a:r>
              <a:rPr lang="en-US" altLang="ko-KR" dirty="0" err="1">
                <a:latin typeface="+mn-ea"/>
              </a:rPr>
              <a:t>java.util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패키지에 포함</a:t>
            </a:r>
            <a:endParaRPr lang="en-US" altLang="ko-KR" dirty="0">
              <a:latin typeface="+mn-ea"/>
            </a:endParaRPr>
          </a:p>
          <a:p>
            <a:pPr lvl="1">
              <a:lnSpc>
                <a:spcPts val="3000"/>
              </a:lnSpc>
            </a:pPr>
            <a:r>
              <a:rPr lang="ko-KR" altLang="en-US" dirty="0">
                <a:latin typeface="+mn-ea"/>
              </a:rPr>
              <a:t>컬렉션에 대해 연산을 수행하고 결과로 컬렉션을 반환</a:t>
            </a:r>
            <a:endParaRPr lang="en-US" altLang="ko-KR" dirty="0">
              <a:latin typeface="+mn-ea"/>
            </a:endParaRPr>
          </a:p>
          <a:p>
            <a:pPr lvl="2">
              <a:lnSpc>
                <a:spcPts val="3000"/>
              </a:lnSpc>
            </a:pPr>
            <a:r>
              <a:rPr lang="ko-KR" altLang="en-US" dirty="0" smtClean="0">
                <a:latin typeface="+mn-ea"/>
              </a:rPr>
              <a:t>정렬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탐색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섞기</a:t>
            </a:r>
            <a:r>
              <a:rPr lang="en-US" altLang="ko-KR" dirty="0" smtClean="0">
                <a:latin typeface="+mn-ea"/>
              </a:rPr>
              <a:t>(Shuffling)</a:t>
            </a:r>
            <a:endParaRPr lang="ko-KR" altLang="en-US" dirty="0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49</a:t>
            </a:fld>
            <a:endParaRPr lang="ko-KR" altLang="en-US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52799" y="2821046"/>
            <a:ext cx="4769112" cy="132504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52800" y="4266744"/>
            <a:ext cx="5854045" cy="2261231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79051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9637" name="Rectangle 5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>
              <a:defRPr lang="ko-KR" altLang="en-US"/>
            </a:pPr>
            <a:r>
              <a:rPr lang="en-US" altLang="ko-KR" dirty="0">
                <a:latin typeface="+mn-ea"/>
                <a:ea typeface="+mn-ea"/>
              </a:rPr>
              <a:t>Collections </a:t>
            </a:r>
            <a:r>
              <a:rPr lang="ko-KR" altLang="en-US" dirty="0">
                <a:latin typeface="+mn-ea"/>
                <a:ea typeface="+mn-ea"/>
              </a:rPr>
              <a:t>클래스 </a:t>
            </a:r>
            <a:r>
              <a:rPr lang="en-US" altLang="ko-KR" dirty="0" smtClean="0">
                <a:latin typeface="+mn-ea"/>
                <a:ea typeface="+mn-ea"/>
              </a:rPr>
              <a:t>- </a:t>
            </a:r>
            <a:r>
              <a:rPr lang="ko-KR" altLang="en-US" dirty="0" smtClean="0">
                <a:latin typeface="+mn-ea"/>
                <a:ea typeface="+mn-ea"/>
              </a:rPr>
              <a:t>정렬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98886-979C-4826-8809-BCF08B6FF41C}" type="slidenum">
              <a:rPr lang="en-US" altLang="ko-KR" smtClean="0"/>
              <a:pPr/>
              <a:t>50</a:t>
            </a:fld>
            <a:endParaRPr lang="en-US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gray">
          <a:xfrm>
            <a:off x="1659896" y="1049303"/>
            <a:ext cx="8832914" cy="4327556"/>
          </a:xfrm>
          <a:prstGeom prst="rect">
            <a:avLst/>
          </a:prstGeom>
          <a:ln w="31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/>
              <a:buChar char="¢"/>
              <a:defRPr lang="en-US" sz="2000" kern="1200">
                <a:solidFill>
                  <a:schemeClr val="tx1"/>
                </a:solidFill>
                <a:latin typeface="굴림체"/>
                <a:ea typeface="굴림체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85000"/>
              <a:buFont typeface="Wingdings"/>
              <a:buChar char="¤"/>
              <a:defRPr lang="en-US" sz="1800" kern="1200">
                <a:solidFill>
                  <a:schemeClr val="tx1"/>
                </a:solidFill>
                <a:latin typeface="굴림체"/>
                <a:ea typeface="굴림체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/>
              <a:buChar char="¤"/>
              <a:defRPr lang="en-US" sz="1600" kern="1200">
                <a:solidFill>
                  <a:schemeClr val="tx1"/>
                </a:solidFill>
                <a:latin typeface="굴림체"/>
                <a:ea typeface="굴림체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/>
              <a:buChar char="¤"/>
              <a:defRPr lang="en-US" sz="1400" kern="1200">
                <a:solidFill>
                  <a:schemeClr val="tx1"/>
                </a:solidFill>
                <a:latin typeface="굴림체"/>
                <a:ea typeface="굴림체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6"/>
              </a:buClr>
              <a:buSzPct val="85000"/>
              <a:buFont typeface="Wingdings"/>
              <a:buChar char="¤"/>
              <a:defRPr lang="en-US" sz="1400" kern="1200">
                <a:solidFill>
                  <a:schemeClr val="tx1"/>
                </a:solidFill>
                <a:latin typeface="굴림체"/>
                <a:ea typeface="굴림체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0" indent="0" latinLnBrk="0">
              <a:buNone/>
              <a:defRPr lang="ko-KR" altLang="en-US"/>
            </a:pPr>
            <a:r>
              <a:rPr lang="ko-KR" altLang="ko-KR" dirty="0">
                <a:solidFill>
                  <a:srgbClr val="7F0055"/>
                </a:solidFill>
                <a:latin typeface="Tahoma"/>
                <a:ea typeface="Tahoma"/>
                <a:cs typeface="Tahoma"/>
              </a:rPr>
              <a:t>import</a:t>
            </a:r>
            <a:r>
              <a:rPr lang="ko-KR" altLang="ko-KR" dirty="0">
                <a:latin typeface="Tahoma"/>
                <a:ea typeface="Tahoma"/>
                <a:cs typeface="Tahoma"/>
              </a:rPr>
              <a:t> java.util.*;</a:t>
            </a:r>
          </a:p>
          <a:p>
            <a:pPr marL="127000" indent="0" latinLnBrk="0">
              <a:buNone/>
              <a:defRPr lang="ko-KR" altLang="en-US"/>
            </a:pPr>
            <a:r>
              <a:rPr lang="ko-KR" altLang="ko-KR" dirty="0">
                <a:latin typeface="Tahoma"/>
                <a:ea typeface="Tahoma"/>
                <a:cs typeface="Tahoma"/>
              </a:rPr>
              <a:t> </a:t>
            </a:r>
          </a:p>
          <a:p>
            <a:pPr marL="127000" indent="0" latinLnBrk="0">
              <a:buNone/>
              <a:defRPr lang="ko-KR" altLang="en-US"/>
            </a:pPr>
            <a:r>
              <a:rPr lang="ko-KR" altLang="ko-KR" dirty="0">
                <a:solidFill>
                  <a:srgbClr val="7F0055"/>
                </a:solidFill>
                <a:latin typeface="Tahoma"/>
                <a:ea typeface="Tahoma"/>
                <a:cs typeface="Tahoma"/>
              </a:rPr>
              <a:t>public</a:t>
            </a:r>
            <a:r>
              <a:rPr lang="ko-KR" altLang="ko-KR" dirty="0">
                <a:latin typeface="Tahoma"/>
                <a:ea typeface="Tahoma"/>
                <a:cs typeface="Tahoma"/>
              </a:rPr>
              <a:t> </a:t>
            </a:r>
            <a:r>
              <a:rPr lang="ko-KR" altLang="ko-KR" dirty="0">
                <a:solidFill>
                  <a:srgbClr val="7F0055"/>
                </a:solidFill>
                <a:latin typeface="Tahoma"/>
                <a:ea typeface="Tahoma"/>
                <a:cs typeface="Tahoma"/>
              </a:rPr>
              <a:t>class</a:t>
            </a:r>
            <a:r>
              <a:rPr lang="ko-KR" altLang="ko-KR" dirty="0">
                <a:latin typeface="Tahoma"/>
                <a:ea typeface="Tahoma"/>
                <a:cs typeface="Tahoma"/>
              </a:rPr>
              <a:t> Sort {</a:t>
            </a:r>
          </a:p>
          <a:p>
            <a:pPr marL="127000" indent="0" latinLnBrk="0">
              <a:buNone/>
              <a:defRPr lang="ko-KR" altLang="en-US"/>
            </a:pPr>
            <a:r>
              <a:rPr lang="ko-KR" altLang="ko-KR" dirty="0">
                <a:latin typeface="Tahoma"/>
                <a:ea typeface="Tahoma"/>
                <a:cs typeface="Tahoma"/>
              </a:rPr>
              <a:t>       </a:t>
            </a:r>
            <a:r>
              <a:rPr lang="ko-KR" altLang="ko-KR" dirty="0">
                <a:solidFill>
                  <a:srgbClr val="7F0055"/>
                </a:solidFill>
                <a:latin typeface="Tahoma"/>
                <a:ea typeface="Tahoma"/>
                <a:cs typeface="Tahoma"/>
              </a:rPr>
              <a:t>public</a:t>
            </a:r>
            <a:r>
              <a:rPr lang="ko-KR" altLang="ko-KR" dirty="0">
                <a:latin typeface="Tahoma"/>
                <a:ea typeface="Tahoma"/>
                <a:cs typeface="Tahoma"/>
              </a:rPr>
              <a:t> </a:t>
            </a:r>
            <a:r>
              <a:rPr lang="ko-KR" altLang="ko-KR" dirty="0">
                <a:solidFill>
                  <a:srgbClr val="7F0055"/>
                </a:solidFill>
                <a:latin typeface="Tahoma"/>
                <a:ea typeface="Tahoma"/>
                <a:cs typeface="Tahoma"/>
              </a:rPr>
              <a:t>static</a:t>
            </a:r>
            <a:r>
              <a:rPr lang="ko-KR" altLang="ko-KR" dirty="0">
                <a:latin typeface="Tahoma"/>
                <a:ea typeface="Tahoma"/>
                <a:cs typeface="Tahoma"/>
              </a:rPr>
              <a:t> </a:t>
            </a:r>
            <a:r>
              <a:rPr lang="ko-KR" altLang="ko-KR" dirty="0">
                <a:solidFill>
                  <a:srgbClr val="7F0055"/>
                </a:solidFill>
                <a:latin typeface="Tahoma"/>
                <a:ea typeface="Tahoma"/>
                <a:cs typeface="Tahoma"/>
              </a:rPr>
              <a:t>void</a:t>
            </a:r>
            <a:r>
              <a:rPr lang="ko-KR" altLang="ko-KR" dirty="0">
                <a:latin typeface="Tahoma"/>
                <a:ea typeface="Tahoma"/>
                <a:cs typeface="Tahoma"/>
              </a:rPr>
              <a:t> main(String[] args) {</a:t>
            </a:r>
          </a:p>
          <a:p>
            <a:pPr marL="127000" indent="0" latinLnBrk="0">
              <a:buNone/>
              <a:defRPr lang="ko-KR" altLang="en-US"/>
            </a:pPr>
            <a:r>
              <a:rPr lang="ko-KR" altLang="ko-KR" dirty="0">
                <a:latin typeface="Tahoma"/>
                <a:ea typeface="Tahoma"/>
                <a:cs typeface="Tahoma"/>
              </a:rPr>
              <a:t>             String[] sample = { </a:t>
            </a:r>
            <a:r>
              <a:rPr lang="ko-KR" altLang="ko-KR" dirty="0">
                <a:solidFill>
                  <a:srgbClr val="2A00FF"/>
                </a:solidFill>
                <a:latin typeface="Tahoma"/>
                <a:ea typeface="Tahoma"/>
                <a:cs typeface="Tahoma"/>
              </a:rPr>
              <a:t>"i"</a:t>
            </a:r>
            <a:r>
              <a:rPr lang="ko-KR" altLang="ko-KR" dirty="0">
                <a:latin typeface="Tahoma"/>
                <a:ea typeface="Tahoma"/>
                <a:cs typeface="Tahoma"/>
              </a:rPr>
              <a:t>, </a:t>
            </a:r>
            <a:r>
              <a:rPr lang="ko-KR" altLang="ko-KR" dirty="0">
                <a:solidFill>
                  <a:srgbClr val="2A00FF"/>
                </a:solidFill>
                <a:latin typeface="Tahoma"/>
                <a:ea typeface="Tahoma"/>
                <a:cs typeface="Tahoma"/>
              </a:rPr>
              <a:t>"walk"</a:t>
            </a:r>
            <a:r>
              <a:rPr lang="ko-KR" altLang="ko-KR" dirty="0">
                <a:latin typeface="Tahoma"/>
                <a:ea typeface="Tahoma"/>
                <a:cs typeface="Tahoma"/>
              </a:rPr>
              <a:t>, </a:t>
            </a:r>
            <a:r>
              <a:rPr lang="ko-KR" altLang="ko-KR" dirty="0">
                <a:solidFill>
                  <a:srgbClr val="2A00FF"/>
                </a:solidFill>
                <a:latin typeface="Tahoma"/>
                <a:ea typeface="Tahoma"/>
                <a:cs typeface="Tahoma"/>
              </a:rPr>
              <a:t>"the"</a:t>
            </a:r>
            <a:r>
              <a:rPr lang="ko-KR" altLang="ko-KR" dirty="0">
                <a:latin typeface="Tahoma"/>
                <a:ea typeface="Tahoma"/>
                <a:cs typeface="Tahoma"/>
              </a:rPr>
              <a:t>, </a:t>
            </a:r>
            <a:r>
              <a:rPr lang="ko-KR" altLang="ko-KR" dirty="0">
                <a:solidFill>
                  <a:srgbClr val="2A00FF"/>
                </a:solidFill>
                <a:latin typeface="Tahoma"/>
                <a:ea typeface="Tahoma"/>
                <a:cs typeface="Tahoma"/>
              </a:rPr>
              <a:t>"line"</a:t>
            </a:r>
            <a:r>
              <a:rPr lang="ko-KR" altLang="ko-KR" dirty="0">
                <a:latin typeface="Tahoma"/>
                <a:ea typeface="Tahoma"/>
                <a:cs typeface="Tahoma"/>
              </a:rPr>
              <a:t> };</a:t>
            </a:r>
            <a:endParaRPr lang="en-US" altLang="ko-KR" dirty="0">
              <a:latin typeface="Tahoma"/>
              <a:ea typeface="Tahoma"/>
              <a:cs typeface="Tahoma"/>
            </a:endParaRPr>
          </a:p>
          <a:p>
            <a:pPr marL="127000" indent="0" latinLnBrk="0">
              <a:buNone/>
              <a:defRPr lang="ko-KR" altLang="en-US"/>
            </a:pPr>
            <a:r>
              <a:rPr lang="en-US" altLang="ko-KR" dirty="0">
                <a:solidFill>
                  <a:srgbClr val="008000"/>
                </a:solidFill>
                <a:latin typeface="Tahoma"/>
                <a:ea typeface="Tahoma"/>
                <a:cs typeface="Tahoma"/>
              </a:rPr>
              <a:t>             </a:t>
            </a:r>
            <a:r>
              <a:rPr lang="ko-KR" altLang="ko-KR" dirty="0">
                <a:solidFill>
                  <a:srgbClr val="008000"/>
                </a:solidFill>
                <a:latin typeface="Tahoma"/>
                <a:ea typeface="Tahoma"/>
                <a:cs typeface="Tahoma"/>
              </a:rPr>
              <a:t>// 배열을 리스트로 변경</a:t>
            </a:r>
          </a:p>
          <a:p>
            <a:pPr marL="127000" indent="0" latinLnBrk="0">
              <a:buNone/>
              <a:defRPr lang="ko-KR" altLang="en-US"/>
            </a:pPr>
            <a:r>
              <a:rPr lang="ko-KR" altLang="ko-KR" dirty="0">
                <a:latin typeface="Tahoma"/>
                <a:ea typeface="Tahoma"/>
                <a:cs typeface="Tahoma"/>
              </a:rPr>
              <a:t>             List&lt;String&gt; list = Arrays.asList(sample); </a:t>
            </a:r>
            <a:endParaRPr lang="en-US" altLang="ko-KR" dirty="0">
              <a:latin typeface="Tahoma"/>
              <a:ea typeface="Tahoma"/>
              <a:cs typeface="Tahoma"/>
            </a:endParaRPr>
          </a:p>
          <a:p>
            <a:pPr marL="127000" indent="0" latinLnBrk="0">
              <a:buNone/>
              <a:defRPr lang="ko-KR" altLang="en-US"/>
            </a:pPr>
            <a:r>
              <a:rPr lang="en-US" altLang="ko-KR" dirty="0">
                <a:latin typeface="Tahoma"/>
                <a:ea typeface="Tahoma"/>
                <a:cs typeface="Tahoma"/>
              </a:rPr>
              <a:t>             </a:t>
            </a:r>
            <a:r>
              <a:rPr lang="ko-KR" altLang="ko-KR" dirty="0">
                <a:latin typeface="Tahoma"/>
                <a:ea typeface="Tahoma"/>
                <a:cs typeface="Tahoma"/>
              </a:rPr>
              <a:t>Collections.sort(list);</a:t>
            </a:r>
          </a:p>
          <a:p>
            <a:pPr marL="127000" indent="0" latinLnBrk="0">
              <a:buNone/>
              <a:defRPr lang="ko-KR" altLang="en-US"/>
            </a:pPr>
            <a:r>
              <a:rPr lang="ko-KR" altLang="ko-KR" dirty="0">
                <a:latin typeface="Tahoma"/>
                <a:ea typeface="Tahoma"/>
                <a:cs typeface="Tahoma"/>
              </a:rPr>
              <a:t>             System.</a:t>
            </a:r>
            <a:r>
              <a:rPr lang="ko-KR" altLang="ko-KR" dirty="0">
                <a:solidFill>
                  <a:srgbClr val="0000C0"/>
                </a:solidFill>
                <a:latin typeface="Tahoma"/>
                <a:ea typeface="Tahoma"/>
                <a:cs typeface="Tahoma"/>
              </a:rPr>
              <a:t>out</a:t>
            </a:r>
            <a:r>
              <a:rPr lang="ko-KR" altLang="ko-KR" dirty="0">
                <a:latin typeface="Tahoma"/>
                <a:ea typeface="Tahoma"/>
                <a:cs typeface="Tahoma"/>
              </a:rPr>
              <a:t>.println(list);</a:t>
            </a:r>
          </a:p>
          <a:p>
            <a:pPr marL="127000" indent="0" latinLnBrk="0">
              <a:buNone/>
              <a:defRPr lang="ko-KR" altLang="en-US"/>
            </a:pPr>
            <a:r>
              <a:rPr lang="ko-KR" altLang="ko-KR" dirty="0">
                <a:latin typeface="Tahoma"/>
                <a:ea typeface="Tahoma"/>
                <a:cs typeface="Tahoma"/>
              </a:rPr>
              <a:t>       }</a:t>
            </a:r>
          </a:p>
          <a:p>
            <a:pPr marL="127000" indent="0" latinLnBrk="0">
              <a:buNone/>
              <a:defRPr lang="ko-KR" altLang="en-US"/>
            </a:pPr>
            <a:r>
              <a:rPr lang="ko-KR" altLang="ko-KR" dirty="0">
                <a:latin typeface="Tahoma"/>
                <a:ea typeface="Tahoma"/>
                <a:cs typeface="Tahoma"/>
              </a:rPr>
              <a:t>} 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6096000" y="5147157"/>
            <a:ext cx="2774632" cy="67226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  <a:miter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  <a:defRPr lang="ko-KR" altLang="en-US"/>
            </a:pPr>
            <a:r>
              <a:rPr lang="ko-KR" altLang="ko-KR" sz="1400">
                <a:ea typeface="휴먼명조"/>
              </a:rPr>
              <a:t>[i, line, the, walk]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213327" y="5065902"/>
            <a:ext cx="680448" cy="834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73330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>
                <a:latin typeface="+mn-ea"/>
                <a:ea typeface="+mn-ea"/>
              </a:rPr>
              <a:t>Collections </a:t>
            </a:r>
            <a:r>
              <a:rPr lang="ko-KR" altLang="en-US" dirty="0">
                <a:latin typeface="+mn-ea"/>
                <a:ea typeface="+mn-ea"/>
              </a:rPr>
              <a:t>클래스 </a:t>
            </a:r>
            <a:r>
              <a:rPr lang="en-US" altLang="ko-KR" dirty="0">
                <a:latin typeface="+mn-ea"/>
                <a:ea typeface="+mn-ea"/>
              </a:rPr>
              <a:t>- </a:t>
            </a:r>
            <a:r>
              <a:rPr lang="ko-KR" altLang="en-US" dirty="0">
                <a:latin typeface="+mn-ea"/>
                <a:ea typeface="+mn-ea"/>
              </a:rPr>
              <a:t>정렬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ln w="31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altLang="ko-KR" sz="1800" dirty="0"/>
              <a:t>import </a:t>
            </a:r>
            <a:r>
              <a:rPr lang="en-US" altLang="ko-KR" sz="1800" dirty="0" err="1"/>
              <a:t>java.util</a:t>
            </a:r>
            <a:r>
              <a:rPr lang="en-US" altLang="ko-KR" sz="1800" dirty="0"/>
              <a:t>.*;  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altLang="ko-KR" sz="1800" dirty="0">
                <a:solidFill>
                  <a:srgbClr val="7F0055"/>
                </a:solidFill>
              </a:rPr>
              <a:t>class</a:t>
            </a:r>
            <a:r>
              <a:rPr lang="en-US" altLang="ko-KR" sz="1800" dirty="0">
                <a:solidFill>
                  <a:srgbClr val="000000"/>
                </a:solidFill>
              </a:rPr>
              <a:t> Student </a:t>
            </a:r>
            <a:r>
              <a:rPr lang="en-US" altLang="ko-KR" sz="1800" dirty="0">
                <a:solidFill>
                  <a:srgbClr val="7F0055"/>
                </a:solidFill>
              </a:rPr>
              <a:t>implements</a:t>
            </a:r>
            <a:r>
              <a:rPr lang="en-US" altLang="ko-KR" sz="1800" dirty="0">
                <a:solidFill>
                  <a:srgbClr val="000000"/>
                </a:solidFill>
              </a:rPr>
              <a:t> </a:t>
            </a:r>
            <a:r>
              <a:rPr lang="en-US" altLang="ko-KR" sz="1800" dirty="0">
                <a:solidFill>
                  <a:srgbClr val="FF0000"/>
                </a:solidFill>
              </a:rPr>
              <a:t>Comparable&lt;Student&gt;</a:t>
            </a:r>
            <a:r>
              <a:rPr lang="en-US" altLang="ko-KR" sz="1800" dirty="0">
                <a:solidFill>
                  <a:srgbClr val="000000"/>
                </a:solidFill>
              </a:rPr>
              <a:t>{  </a:t>
            </a:r>
            <a:r>
              <a:rPr lang="en-US" altLang="ko-KR" sz="1800" dirty="0">
                <a:solidFill>
                  <a:srgbClr val="00B050"/>
                </a:solidFill>
              </a:rPr>
              <a:t>//</a:t>
            </a:r>
            <a:r>
              <a:rPr lang="ko-KR" altLang="en-US" sz="1800" dirty="0" err="1">
                <a:solidFill>
                  <a:srgbClr val="00B050"/>
                </a:solidFill>
              </a:rPr>
              <a:t>제네릭</a:t>
            </a:r>
            <a:r>
              <a:rPr lang="ko-KR" altLang="en-US" sz="1800" dirty="0">
                <a:solidFill>
                  <a:srgbClr val="00B050"/>
                </a:solidFill>
              </a:rPr>
              <a:t> 사용</a:t>
            </a:r>
            <a:endParaRPr lang="en-US" altLang="ko-KR" sz="1800" dirty="0">
              <a:solidFill>
                <a:srgbClr val="00B050"/>
              </a:solidFill>
            </a:endParaRPr>
          </a:p>
          <a:p>
            <a:pPr marL="265113" inden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altLang="ko-KR" sz="1800" dirty="0" err="1">
                <a:solidFill>
                  <a:srgbClr val="7F0055"/>
                </a:solidFill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</a:rPr>
              <a:t> </a:t>
            </a:r>
            <a:r>
              <a:rPr lang="en-US" altLang="ko-KR" sz="1800" dirty="0">
                <a:solidFill>
                  <a:srgbClr val="0000C0"/>
                </a:solidFill>
              </a:rPr>
              <a:t>number</a:t>
            </a:r>
            <a:r>
              <a:rPr lang="en-US" altLang="ko-KR" sz="1800" dirty="0">
                <a:solidFill>
                  <a:srgbClr val="000000"/>
                </a:solidFill>
              </a:rPr>
              <a:t>; String </a:t>
            </a:r>
            <a:r>
              <a:rPr lang="en-US" altLang="ko-KR" sz="1800" dirty="0">
                <a:solidFill>
                  <a:srgbClr val="0000C0"/>
                </a:solidFill>
              </a:rPr>
              <a:t>name</a:t>
            </a:r>
            <a:r>
              <a:rPr lang="en-US" altLang="ko-KR" sz="1800" dirty="0">
                <a:solidFill>
                  <a:srgbClr val="000000"/>
                </a:solidFill>
              </a:rPr>
              <a:t>;</a:t>
            </a:r>
          </a:p>
          <a:p>
            <a:pPr marL="265113" inden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altLang="ko-KR" sz="1800" dirty="0">
                <a:solidFill>
                  <a:srgbClr val="7F0055"/>
                </a:solidFill>
              </a:rPr>
              <a:t>public</a:t>
            </a:r>
            <a:r>
              <a:rPr lang="en-US" altLang="ko-KR" sz="1800" dirty="0">
                <a:solidFill>
                  <a:srgbClr val="000000"/>
                </a:solidFill>
              </a:rPr>
              <a:t> Student(</a:t>
            </a:r>
            <a:r>
              <a:rPr lang="en-US" altLang="ko-KR" sz="1800" dirty="0" err="1">
                <a:solidFill>
                  <a:srgbClr val="7F0055"/>
                </a:solidFill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</a:rPr>
              <a:t> number, String name) {</a:t>
            </a:r>
          </a:p>
          <a:p>
            <a:pPr marL="541338" inden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altLang="ko-KR" sz="1800" dirty="0" err="1">
                <a:solidFill>
                  <a:srgbClr val="7F0055"/>
                </a:solidFill>
              </a:rPr>
              <a:t>this</a:t>
            </a:r>
            <a:r>
              <a:rPr lang="en-US" altLang="ko-KR" sz="1800" dirty="0" err="1">
                <a:solidFill>
                  <a:srgbClr val="000000"/>
                </a:solidFill>
              </a:rPr>
              <a:t>.</a:t>
            </a:r>
            <a:r>
              <a:rPr lang="en-US" altLang="ko-KR" sz="1800" dirty="0" err="1">
                <a:solidFill>
                  <a:srgbClr val="0000C0"/>
                </a:solidFill>
              </a:rPr>
              <a:t>number</a:t>
            </a:r>
            <a:r>
              <a:rPr lang="en-US" altLang="ko-KR" sz="1800" dirty="0">
                <a:solidFill>
                  <a:srgbClr val="000000"/>
                </a:solidFill>
              </a:rPr>
              <a:t> = number;  </a:t>
            </a:r>
            <a:r>
              <a:rPr lang="en-US" altLang="ko-KR" sz="1800" dirty="0">
                <a:solidFill>
                  <a:srgbClr val="7F0055"/>
                </a:solidFill>
              </a:rPr>
              <a:t>this</a:t>
            </a:r>
            <a:r>
              <a:rPr lang="en-US" altLang="ko-KR" sz="1800" dirty="0">
                <a:solidFill>
                  <a:srgbClr val="000000"/>
                </a:solidFill>
              </a:rPr>
              <a:t>.</a:t>
            </a:r>
            <a:r>
              <a:rPr lang="en-US" altLang="ko-KR" sz="1800" dirty="0">
                <a:solidFill>
                  <a:srgbClr val="0000C0"/>
                </a:solidFill>
              </a:rPr>
              <a:t>name</a:t>
            </a:r>
            <a:r>
              <a:rPr lang="en-US" altLang="ko-KR" sz="1800" dirty="0">
                <a:solidFill>
                  <a:srgbClr val="000000"/>
                </a:solidFill>
              </a:rPr>
              <a:t> = name; }</a:t>
            </a:r>
          </a:p>
          <a:p>
            <a:pPr marL="265113" inden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altLang="ko-KR" sz="1800" dirty="0">
                <a:solidFill>
                  <a:srgbClr val="7F0055"/>
                </a:solidFill>
              </a:rPr>
              <a:t>public</a:t>
            </a:r>
            <a:r>
              <a:rPr lang="en-US" altLang="ko-KR" sz="1800" dirty="0">
                <a:solidFill>
                  <a:srgbClr val="000000"/>
                </a:solidFill>
              </a:rPr>
              <a:t> String </a:t>
            </a:r>
            <a:r>
              <a:rPr lang="en-US" altLang="ko-KR" sz="1800" dirty="0" err="1">
                <a:solidFill>
                  <a:srgbClr val="000000"/>
                </a:solidFill>
              </a:rPr>
              <a:t>toString</a:t>
            </a:r>
            <a:r>
              <a:rPr lang="en-US" altLang="ko-KR" sz="1800" dirty="0">
                <a:solidFill>
                  <a:srgbClr val="000000"/>
                </a:solidFill>
              </a:rPr>
              <a:t>() {</a:t>
            </a:r>
          </a:p>
          <a:p>
            <a:pPr marL="541338" inden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altLang="ko-KR" sz="1800" dirty="0">
                <a:solidFill>
                  <a:srgbClr val="7F0055"/>
                </a:solidFill>
              </a:rPr>
              <a:t>return</a:t>
            </a:r>
            <a:r>
              <a:rPr lang="en-US" altLang="ko-KR" sz="1800" dirty="0">
                <a:solidFill>
                  <a:srgbClr val="000000"/>
                </a:solidFill>
              </a:rPr>
              <a:t> </a:t>
            </a:r>
            <a:r>
              <a:rPr lang="en-US" altLang="ko-KR" sz="1800" dirty="0">
                <a:solidFill>
                  <a:srgbClr val="2A00FF"/>
                </a:solidFill>
              </a:rPr>
              <a:t>"</a:t>
            </a:r>
            <a:r>
              <a:rPr lang="ko-KR" altLang="en-US" sz="1800" dirty="0">
                <a:solidFill>
                  <a:srgbClr val="2A00FF"/>
                </a:solidFill>
              </a:rPr>
              <a:t>학번 </a:t>
            </a:r>
            <a:r>
              <a:rPr lang="en-US" altLang="ko-KR" sz="1800" dirty="0">
                <a:solidFill>
                  <a:srgbClr val="2A00FF"/>
                </a:solidFill>
              </a:rPr>
              <a:t>: "</a:t>
            </a:r>
            <a:r>
              <a:rPr lang="ko-KR" altLang="en-US" sz="1800" dirty="0">
                <a:solidFill>
                  <a:srgbClr val="000000"/>
                </a:solidFill>
              </a:rPr>
              <a:t> </a:t>
            </a:r>
            <a:r>
              <a:rPr lang="en-US" altLang="ko-KR" sz="1800" dirty="0">
                <a:solidFill>
                  <a:srgbClr val="000000"/>
                </a:solidFill>
              </a:rPr>
              <a:t>+ </a:t>
            </a:r>
            <a:r>
              <a:rPr lang="en-US" altLang="ko-KR" sz="1800" dirty="0">
                <a:solidFill>
                  <a:srgbClr val="0000C0"/>
                </a:solidFill>
              </a:rPr>
              <a:t>number</a:t>
            </a:r>
            <a:r>
              <a:rPr lang="en-US" altLang="ko-KR" sz="1800" dirty="0">
                <a:solidFill>
                  <a:srgbClr val="000000"/>
                </a:solidFill>
              </a:rPr>
              <a:t> + </a:t>
            </a:r>
            <a:r>
              <a:rPr lang="en-US" altLang="ko-KR" sz="1800" dirty="0">
                <a:solidFill>
                  <a:srgbClr val="2A00FF"/>
                </a:solidFill>
              </a:rPr>
              <a:t>"\t</a:t>
            </a:r>
            <a:r>
              <a:rPr lang="ko-KR" altLang="en-US" sz="1800" dirty="0">
                <a:solidFill>
                  <a:srgbClr val="2A00FF"/>
                </a:solidFill>
              </a:rPr>
              <a:t>이름 </a:t>
            </a:r>
            <a:r>
              <a:rPr lang="en-US" altLang="ko-KR" sz="1800" dirty="0">
                <a:solidFill>
                  <a:srgbClr val="2A00FF"/>
                </a:solidFill>
              </a:rPr>
              <a:t>: "</a:t>
            </a:r>
            <a:r>
              <a:rPr lang="ko-KR" altLang="en-US" sz="1800" dirty="0">
                <a:solidFill>
                  <a:srgbClr val="000000"/>
                </a:solidFill>
              </a:rPr>
              <a:t> </a:t>
            </a:r>
            <a:r>
              <a:rPr lang="en-US" altLang="ko-KR" sz="1800" dirty="0">
                <a:solidFill>
                  <a:srgbClr val="000000"/>
                </a:solidFill>
              </a:rPr>
              <a:t>+ </a:t>
            </a:r>
            <a:r>
              <a:rPr lang="en-US" altLang="ko-KR" sz="1800" dirty="0">
                <a:solidFill>
                  <a:srgbClr val="0000C0"/>
                </a:solidFill>
              </a:rPr>
              <a:t>name</a:t>
            </a:r>
            <a:r>
              <a:rPr lang="en-US" altLang="ko-KR" sz="1800" dirty="0">
                <a:solidFill>
                  <a:srgbClr val="000000"/>
                </a:solidFill>
              </a:rPr>
              <a:t> + </a:t>
            </a:r>
            <a:r>
              <a:rPr lang="en-US" altLang="ko-KR" sz="1800" dirty="0">
                <a:solidFill>
                  <a:srgbClr val="2A00FF"/>
                </a:solidFill>
              </a:rPr>
              <a:t>"\n"</a:t>
            </a:r>
            <a:r>
              <a:rPr lang="en-US" altLang="ko-KR" sz="1800" dirty="0">
                <a:solidFill>
                  <a:srgbClr val="000000"/>
                </a:solidFill>
              </a:rPr>
              <a:t>;  }</a:t>
            </a:r>
          </a:p>
          <a:p>
            <a:pPr marL="265113" inden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altLang="ko-KR" sz="1800" dirty="0">
                <a:solidFill>
                  <a:srgbClr val="7F0055"/>
                </a:solidFill>
              </a:rPr>
              <a:t>public</a:t>
            </a:r>
            <a:r>
              <a:rPr lang="en-US" altLang="ko-KR" sz="1800" dirty="0">
                <a:solidFill>
                  <a:srgbClr val="000000"/>
                </a:solidFill>
              </a:rPr>
              <a:t> </a:t>
            </a:r>
            <a:r>
              <a:rPr lang="en-US" altLang="ko-KR" sz="1800" dirty="0" err="1">
                <a:solidFill>
                  <a:srgbClr val="7F0055"/>
                </a:solidFill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</a:rPr>
              <a:t> </a:t>
            </a:r>
            <a:r>
              <a:rPr lang="en-US" altLang="ko-KR" sz="1800" dirty="0" err="1">
                <a:solidFill>
                  <a:srgbClr val="FF0000"/>
                </a:solidFill>
              </a:rPr>
              <a:t>compareTo</a:t>
            </a:r>
            <a:r>
              <a:rPr lang="en-US" altLang="ko-KR" sz="1800" dirty="0">
                <a:solidFill>
                  <a:srgbClr val="FF0000"/>
                </a:solidFill>
              </a:rPr>
              <a:t>(Student s</a:t>
            </a:r>
            <a:r>
              <a:rPr lang="en-US" altLang="ko-KR" sz="1800" dirty="0">
                <a:solidFill>
                  <a:srgbClr val="000000"/>
                </a:solidFill>
              </a:rPr>
              <a:t> ){  </a:t>
            </a:r>
            <a:r>
              <a:rPr lang="en-US" altLang="ko-KR" sz="1800" dirty="0">
                <a:solidFill>
                  <a:srgbClr val="3F7F5F"/>
                </a:solidFill>
              </a:rPr>
              <a:t>//</a:t>
            </a:r>
            <a:r>
              <a:rPr lang="ko-KR" altLang="en-US" sz="1800" dirty="0">
                <a:solidFill>
                  <a:srgbClr val="3F7F5F"/>
                </a:solidFill>
              </a:rPr>
              <a:t>재정의</a:t>
            </a:r>
            <a:endParaRPr lang="en-US" altLang="ko-KR" sz="1800" dirty="0">
              <a:solidFill>
                <a:srgbClr val="3F7F5F"/>
              </a:solidFill>
            </a:endParaRPr>
          </a:p>
          <a:p>
            <a:pPr marL="265113" inden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altLang="ko-KR" sz="1800" dirty="0">
                <a:solidFill>
                  <a:srgbClr val="000000"/>
                </a:solidFill>
              </a:rPr>
              <a:t>        </a:t>
            </a:r>
            <a:r>
              <a:rPr lang="en-US" altLang="ko-KR" sz="1800" dirty="0">
                <a:solidFill>
                  <a:srgbClr val="7F0055"/>
                </a:solidFill>
              </a:rPr>
              <a:t>return</a:t>
            </a:r>
            <a:r>
              <a:rPr lang="en-US" altLang="ko-KR" sz="1800" dirty="0">
                <a:solidFill>
                  <a:srgbClr val="000000"/>
                </a:solidFill>
              </a:rPr>
              <a:t> </a:t>
            </a:r>
            <a:r>
              <a:rPr lang="en-US" altLang="ko-KR" sz="1800" dirty="0" err="1">
                <a:solidFill>
                  <a:srgbClr val="7F0055"/>
                </a:solidFill>
              </a:rPr>
              <a:t>this</a:t>
            </a:r>
            <a:r>
              <a:rPr lang="en-US" altLang="ko-KR" sz="1800" dirty="0" err="1">
                <a:solidFill>
                  <a:srgbClr val="000000"/>
                </a:solidFill>
              </a:rPr>
              <a:t>.</a:t>
            </a:r>
            <a:r>
              <a:rPr lang="en-US" altLang="ko-KR" sz="1800" dirty="0" err="1">
                <a:solidFill>
                  <a:srgbClr val="0000C0"/>
                </a:solidFill>
              </a:rPr>
              <a:t>number</a:t>
            </a:r>
            <a:r>
              <a:rPr lang="en-US" altLang="ko-KR" sz="1800" dirty="0">
                <a:solidFill>
                  <a:srgbClr val="000000"/>
                </a:solidFill>
              </a:rPr>
              <a:t> - </a:t>
            </a:r>
            <a:r>
              <a:rPr lang="en-US" altLang="ko-KR" sz="1800" dirty="0" err="1">
                <a:solidFill>
                  <a:srgbClr val="000000"/>
                </a:solidFill>
              </a:rPr>
              <a:t>s.</a:t>
            </a:r>
            <a:r>
              <a:rPr lang="en-US" altLang="ko-KR" sz="1800" dirty="0" err="1">
                <a:solidFill>
                  <a:srgbClr val="0000C0"/>
                </a:solidFill>
              </a:rPr>
              <a:t>number</a:t>
            </a:r>
            <a:r>
              <a:rPr lang="en-US" altLang="ko-KR" sz="1800" dirty="0">
                <a:solidFill>
                  <a:srgbClr val="000000"/>
                </a:solidFill>
              </a:rPr>
              <a:t>; </a:t>
            </a:r>
            <a:r>
              <a:rPr lang="ko-KR" altLang="en-US" sz="1800" dirty="0">
                <a:solidFill>
                  <a:srgbClr val="000000"/>
                </a:solidFill>
              </a:rPr>
              <a:t>     </a:t>
            </a:r>
            <a:r>
              <a:rPr lang="en-US" altLang="ko-KR" sz="1800" dirty="0">
                <a:solidFill>
                  <a:srgbClr val="000000"/>
                </a:solidFill>
              </a:rPr>
              <a:t>}}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altLang="ko-KR" sz="1800" dirty="0">
                <a:solidFill>
                  <a:srgbClr val="7F0055"/>
                </a:solidFill>
              </a:rPr>
              <a:t>public</a:t>
            </a:r>
            <a:r>
              <a:rPr lang="en-US" altLang="ko-KR" sz="1800" dirty="0">
                <a:solidFill>
                  <a:srgbClr val="000000"/>
                </a:solidFill>
              </a:rPr>
              <a:t> </a:t>
            </a:r>
            <a:r>
              <a:rPr lang="en-US" altLang="ko-KR" sz="1800" dirty="0">
                <a:solidFill>
                  <a:srgbClr val="7F0055"/>
                </a:solidFill>
              </a:rPr>
              <a:t>class</a:t>
            </a:r>
            <a:r>
              <a:rPr lang="en-US" altLang="ko-KR" sz="1800" dirty="0">
                <a:solidFill>
                  <a:srgbClr val="000000"/>
                </a:solidFill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</a:rPr>
              <a:t>SetTest</a:t>
            </a:r>
            <a:r>
              <a:rPr lang="en-US" altLang="ko-KR" sz="1800" dirty="0">
                <a:solidFill>
                  <a:srgbClr val="000000"/>
                </a:solidFill>
              </a:rPr>
              <a:t> {</a:t>
            </a:r>
          </a:p>
          <a:p>
            <a:pPr marL="265113" inden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altLang="ko-KR" sz="1800" dirty="0">
                <a:solidFill>
                  <a:srgbClr val="7F0055"/>
                </a:solidFill>
              </a:rPr>
              <a:t>public</a:t>
            </a:r>
            <a:r>
              <a:rPr lang="en-US" altLang="ko-KR" sz="1800" dirty="0">
                <a:solidFill>
                  <a:srgbClr val="000000"/>
                </a:solidFill>
              </a:rPr>
              <a:t> </a:t>
            </a:r>
            <a:r>
              <a:rPr lang="en-US" altLang="ko-KR" sz="1800" dirty="0">
                <a:solidFill>
                  <a:srgbClr val="7F0055"/>
                </a:solidFill>
              </a:rPr>
              <a:t>static</a:t>
            </a:r>
            <a:r>
              <a:rPr lang="en-US" altLang="ko-KR" sz="1800" dirty="0">
                <a:solidFill>
                  <a:srgbClr val="000000"/>
                </a:solidFill>
              </a:rPr>
              <a:t> </a:t>
            </a:r>
            <a:r>
              <a:rPr lang="en-US" altLang="ko-KR" sz="1800" dirty="0">
                <a:solidFill>
                  <a:srgbClr val="7F0055"/>
                </a:solidFill>
              </a:rPr>
              <a:t>void</a:t>
            </a:r>
            <a:r>
              <a:rPr lang="en-US" altLang="ko-KR" sz="1800" dirty="0">
                <a:solidFill>
                  <a:srgbClr val="000000"/>
                </a:solidFill>
              </a:rPr>
              <a:t> main(String </a:t>
            </a:r>
            <a:r>
              <a:rPr lang="en-US" altLang="ko-KR" sz="1800" dirty="0" err="1">
                <a:solidFill>
                  <a:srgbClr val="000000"/>
                </a:solidFill>
              </a:rPr>
              <a:t>args</a:t>
            </a:r>
            <a:r>
              <a:rPr lang="en-US" altLang="ko-KR" sz="1800" dirty="0">
                <a:solidFill>
                  <a:srgbClr val="000000"/>
                </a:solidFill>
              </a:rPr>
              <a:t>[]) { </a:t>
            </a:r>
          </a:p>
          <a:p>
            <a:pPr marL="452438" inden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altLang="ko-KR" sz="1800" dirty="0">
                <a:solidFill>
                  <a:srgbClr val="000000"/>
                </a:solidFill>
              </a:rPr>
              <a:t>Student array[]={</a:t>
            </a:r>
            <a:r>
              <a:rPr lang="en-US" altLang="ko-KR" sz="1800" dirty="0">
                <a:solidFill>
                  <a:srgbClr val="7F0055"/>
                </a:solidFill>
              </a:rPr>
              <a:t>new</a:t>
            </a:r>
            <a:r>
              <a:rPr lang="en-US" altLang="ko-KR" sz="1800" dirty="0">
                <a:solidFill>
                  <a:srgbClr val="000000"/>
                </a:solidFill>
              </a:rPr>
              <a:t> Student(2009002, </a:t>
            </a:r>
            <a:r>
              <a:rPr lang="en-US" altLang="ko-KR" sz="1800" dirty="0">
                <a:solidFill>
                  <a:srgbClr val="2A00FF"/>
                </a:solidFill>
              </a:rPr>
              <a:t>"</a:t>
            </a:r>
            <a:r>
              <a:rPr lang="ko-KR" altLang="en-US" sz="1800" dirty="0">
                <a:solidFill>
                  <a:srgbClr val="2A00FF"/>
                </a:solidFill>
              </a:rPr>
              <a:t>김철수</a:t>
            </a:r>
            <a:r>
              <a:rPr lang="en-US" altLang="ko-KR" sz="1800" dirty="0">
                <a:solidFill>
                  <a:srgbClr val="2A00FF"/>
                </a:solidFill>
              </a:rPr>
              <a:t>"</a:t>
            </a:r>
            <a:r>
              <a:rPr lang="en-US" altLang="ko-KR" sz="1800" dirty="0">
                <a:solidFill>
                  <a:srgbClr val="000000"/>
                </a:solidFill>
              </a:rPr>
              <a:t>),  </a:t>
            </a:r>
            <a:r>
              <a:rPr lang="en-US" altLang="ko-KR" sz="1800" dirty="0">
                <a:solidFill>
                  <a:srgbClr val="7F0055"/>
                </a:solidFill>
              </a:rPr>
              <a:t>new</a:t>
            </a:r>
            <a:r>
              <a:rPr lang="en-US" altLang="ko-KR" sz="1800" dirty="0">
                <a:solidFill>
                  <a:srgbClr val="000000"/>
                </a:solidFill>
              </a:rPr>
              <a:t> Student(2009001, </a:t>
            </a:r>
            <a:r>
              <a:rPr lang="en-US" altLang="ko-KR" sz="1800" dirty="0">
                <a:solidFill>
                  <a:srgbClr val="2A00FF"/>
                </a:solidFill>
              </a:rPr>
              <a:t>"</a:t>
            </a:r>
            <a:r>
              <a:rPr lang="ko-KR" altLang="en-US" sz="1800" dirty="0">
                <a:solidFill>
                  <a:srgbClr val="2A00FF"/>
                </a:solidFill>
              </a:rPr>
              <a:t>이철수</a:t>
            </a:r>
            <a:r>
              <a:rPr lang="en-US" altLang="ko-KR" sz="1800" dirty="0">
                <a:solidFill>
                  <a:srgbClr val="2A00FF"/>
                </a:solidFill>
              </a:rPr>
              <a:t>"</a:t>
            </a:r>
            <a:r>
              <a:rPr lang="en-US" altLang="ko-KR" sz="1800" dirty="0">
                <a:solidFill>
                  <a:srgbClr val="000000"/>
                </a:solidFill>
              </a:rPr>
              <a:t>),</a:t>
            </a:r>
          </a:p>
          <a:p>
            <a:pPr marL="452438" inden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altLang="ko-KR" sz="1800" dirty="0">
                <a:solidFill>
                  <a:srgbClr val="000000"/>
                </a:solidFill>
              </a:rPr>
              <a:t>                       </a:t>
            </a:r>
            <a:r>
              <a:rPr lang="en-US" altLang="ko-KR" sz="1800" dirty="0">
                <a:solidFill>
                  <a:srgbClr val="7F0055"/>
                </a:solidFill>
              </a:rPr>
              <a:t>new</a:t>
            </a:r>
            <a:r>
              <a:rPr lang="en-US" altLang="ko-KR" sz="1800" dirty="0">
                <a:solidFill>
                  <a:srgbClr val="000000"/>
                </a:solidFill>
              </a:rPr>
              <a:t> Student(2009003, </a:t>
            </a:r>
            <a:r>
              <a:rPr lang="en-US" altLang="ko-KR" sz="1800" dirty="0">
                <a:solidFill>
                  <a:srgbClr val="2A00FF"/>
                </a:solidFill>
              </a:rPr>
              <a:t>"</a:t>
            </a:r>
            <a:r>
              <a:rPr lang="ko-KR" altLang="en-US" sz="1800" dirty="0">
                <a:solidFill>
                  <a:srgbClr val="2A00FF"/>
                </a:solidFill>
              </a:rPr>
              <a:t>박철수</a:t>
            </a:r>
            <a:r>
              <a:rPr lang="en-US" altLang="ko-KR" sz="1800" dirty="0">
                <a:solidFill>
                  <a:srgbClr val="2A00FF"/>
                </a:solidFill>
              </a:rPr>
              <a:t>"</a:t>
            </a:r>
            <a:r>
              <a:rPr lang="en-US" altLang="ko-KR" sz="1800" dirty="0">
                <a:solidFill>
                  <a:srgbClr val="000000"/>
                </a:solidFill>
              </a:rPr>
              <a:t>)};</a:t>
            </a:r>
          </a:p>
          <a:p>
            <a:pPr marL="452438" inden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altLang="ko-KR" sz="1800" dirty="0">
                <a:solidFill>
                  <a:srgbClr val="000000"/>
                </a:solidFill>
              </a:rPr>
              <a:t>List&lt;Student&gt; list=</a:t>
            </a:r>
            <a:r>
              <a:rPr lang="en-US" altLang="ko-KR" sz="1800" dirty="0" err="1">
                <a:solidFill>
                  <a:srgbClr val="FF0000"/>
                </a:solidFill>
              </a:rPr>
              <a:t>Arrays.asList</a:t>
            </a:r>
            <a:r>
              <a:rPr lang="en-US" altLang="ko-KR" sz="1800" dirty="0">
                <a:solidFill>
                  <a:srgbClr val="FF0000"/>
                </a:solidFill>
              </a:rPr>
              <a:t>(array); </a:t>
            </a:r>
            <a:r>
              <a:rPr lang="en-US" altLang="ko-KR" sz="1800" dirty="0" smtClean="0">
                <a:solidFill>
                  <a:srgbClr val="FF0000"/>
                </a:solidFill>
              </a:rPr>
              <a:t> </a:t>
            </a:r>
            <a:r>
              <a:rPr lang="en-US" altLang="ko-KR" sz="1800" dirty="0" smtClean="0">
                <a:solidFill>
                  <a:srgbClr val="3F7F5F"/>
                </a:solidFill>
              </a:rPr>
              <a:t>//</a:t>
            </a:r>
            <a:r>
              <a:rPr lang="ko-KR" altLang="en-US" sz="1800" dirty="0">
                <a:solidFill>
                  <a:srgbClr val="3F7F5F"/>
                </a:solidFill>
              </a:rPr>
              <a:t>배열을 리스트로 변환</a:t>
            </a:r>
          </a:p>
          <a:p>
            <a:pPr marL="452438" inden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altLang="ko-KR" sz="1800" dirty="0" err="1">
                <a:solidFill>
                  <a:srgbClr val="FF0000"/>
                </a:solidFill>
              </a:rPr>
              <a:t>Collections.sort</a:t>
            </a:r>
            <a:r>
              <a:rPr lang="en-US" altLang="ko-KR" sz="1800" dirty="0">
                <a:solidFill>
                  <a:srgbClr val="FF0000"/>
                </a:solidFill>
              </a:rPr>
              <a:t>(list);   </a:t>
            </a:r>
            <a:r>
              <a:rPr lang="en-US" altLang="ko-KR" sz="1800" dirty="0">
                <a:solidFill>
                  <a:srgbClr val="3F7F5F"/>
                </a:solidFill>
              </a:rPr>
              <a:t>//</a:t>
            </a:r>
            <a:r>
              <a:rPr lang="ko-KR" altLang="en-US" sz="1800" dirty="0" err="1">
                <a:solidFill>
                  <a:srgbClr val="3F7F5F"/>
                </a:solidFill>
              </a:rPr>
              <a:t>크기순으로</a:t>
            </a:r>
            <a:r>
              <a:rPr lang="ko-KR" altLang="en-US" sz="1800" dirty="0">
                <a:solidFill>
                  <a:srgbClr val="3F7F5F"/>
                </a:solidFill>
              </a:rPr>
              <a:t> 정렬</a:t>
            </a:r>
          </a:p>
          <a:p>
            <a:pPr marL="452438" inden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altLang="ko-KR" sz="1800" dirty="0" err="1">
                <a:solidFill>
                  <a:srgbClr val="000000"/>
                </a:solidFill>
              </a:rPr>
              <a:t>System.</a:t>
            </a:r>
            <a:r>
              <a:rPr lang="en-US" altLang="ko-KR" sz="1800" dirty="0" err="1">
                <a:solidFill>
                  <a:srgbClr val="0000C0"/>
                </a:solidFill>
              </a:rPr>
              <a:t>out</a:t>
            </a:r>
            <a:r>
              <a:rPr lang="en-US" altLang="ko-KR" sz="1800" dirty="0" err="1">
                <a:solidFill>
                  <a:srgbClr val="000000"/>
                </a:solidFill>
              </a:rPr>
              <a:t>.println</a:t>
            </a:r>
            <a:r>
              <a:rPr lang="en-US" altLang="ko-KR" sz="1800" dirty="0">
                <a:solidFill>
                  <a:srgbClr val="000000"/>
                </a:solidFill>
              </a:rPr>
              <a:t>(list);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ko-KR" altLang="en-US" sz="1800" dirty="0">
                <a:solidFill>
                  <a:srgbClr val="000000"/>
                </a:solidFill>
              </a:rPr>
              <a:t>   </a:t>
            </a:r>
            <a:r>
              <a:rPr lang="en-US" altLang="ko-KR" sz="1800" dirty="0">
                <a:solidFill>
                  <a:srgbClr val="000000"/>
                </a:solidFill>
              </a:rPr>
              <a:t>} 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altLang="ko-KR" sz="1800" dirty="0">
                <a:solidFill>
                  <a:srgbClr val="000000"/>
                </a:solidFill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endParaRPr lang="en-US" altLang="ko-KR" sz="1800" dirty="0">
              <a:solidFill>
                <a:srgbClr val="00B050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B725A9-03E6-41A5-B5B2-DEBAF9C6672D}" type="slidenum">
              <a:rPr lang="ko-KR" altLang="en-US" smtClean="0"/>
              <a:pPr>
                <a:defRPr/>
              </a:pPr>
              <a:t>51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2614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9637" name="Rectangle 5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>
              <a:defRPr lang="ko-KR" altLang="en-US"/>
            </a:pPr>
            <a:r>
              <a:rPr lang="en-US" altLang="ko-KR" dirty="0">
                <a:latin typeface="+mn-ea"/>
                <a:ea typeface="+mn-ea"/>
              </a:rPr>
              <a:t>Collections </a:t>
            </a:r>
            <a:r>
              <a:rPr lang="ko-KR" altLang="en-US" dirty="0">
                <a:latin typeface="+mn-ea"/>
                <a:ea typeface="+mn-ea"/>
              </a:rPr>
              <a:t>클래스 </a:t>
            </a:r>
            <a:r>
              <a:rPr lang="en-US" altLang="ko-KR" dirty="0">
                <a:latin typeface="+mn-ea"/>
                <a:ea typeface="+mn-ea"/>
              </a:rPr>
              <a:t>- </a:t>
            </a:r>
            <a:r>
              <a:rPr lang="ko-KR" altLang="en-US" dirty="0" smtClean="0">
                <a:latin typeface="+mn-ea"/>
                <a:ea typeface="+mn-ea"/>
              </a:rPr>
              <a:t>탐색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98886-979C-4826-8809-BCF08B6FF41C}" type="slidenum">
              <a:rPr lang="en-US" altLang="ko-KR" smtClean="0"/>
              <a:pPr/>
              <a:t>52</a:t>
            </a:fld>
            <a:endParaRPr lang="en-US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gray">
          <a:xfrm>
            <a:off x="1910426" y="1058808"/>
            <a:ext cx="7955387" cy="4397290"/>
          </a:xfrm>
          <a:prstGeom prst="rect">
            <a:avLst/>
          </a:prstGeom>
          <a:ln w="31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/>
              <a:buChar char="¢"/>
              <a:defRPr lang="en-US" sz="2000" kern="1200">
                <a:solidFill>
                  <a:schemeClr val="tx1"/>
                </a:solidFill>
                <a:latin typeface="굴림체"/>
                <a:ea typeface="굴림체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85000"/>
              <a:buFont typeface="Wingdings"/>
              <a:buChar char="¤"/>
              <a:defRPr lang="en-US" sz="1800" kern="1200">
                <a:solidFill>
                  <a:schemeClr val="tx1"/>
                </a:solidFill>
                <a:latin typeface="굴림체"/>
                <a:ea typeface="굴림체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/>
              <a:buChar char="¤"/>
              <a:defRPr lang="en-US" sz="1600" kern="1200">
                <a:solidFill>
                  <a:schemeClr val="tx1"/>
                </a:solidFill>
                <a:latin typeface="굴림체"/>
                <a:ea typeface="굴림체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/>
              <a:buChar char="¤"/>
              <a:defRPr lang="en-US" sz="1400" kern="1200">
                <a:solidFill>
                  <a:schemeClr val="tx1"/>
                </a:solidFill>
                <a:latin typeface="굴림체"/>
                <a:ea typeface="굴림체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6"/>
              </a:buClr>
              <a:buSzPct val="85000"/>
              <a:buFont typeface="Wingdings"/>
              <a:buChar char="¤"/>
              <a:defRPr lang="en-US" sz="1400" kern="1200">
                <a:solidFill>
                  <a:schemeClr val="tx1"/>
                </a:solidFill>
                <a:latin typeface="굴림체"/>
                <a:ea typeface="굴림체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0" indent="0" latinLnBrk="0">
              <a:buNone/>
              <a:defRPr lang="ko-KR" altLang="en-US"/>
            </a:pPr>
            <a:r>
              <a:rPr lang="ko-KR" altLang="ko-KR" b="1" dirty="0">
                <a:solidFill>
                  <a:srgbClr val="7F0055"/>
                </a:solidFill>
                <a:latin typeface="+mn-ea"/>
                <a:ea typeface="+mn-ea"/>
                <a:cs typeface="Tahoma"/>
              </a:rPr>
              <a:t>import</a:t>
            </a:r>
            <a:r>
              <a:rPr lang="ko-KR" altLang="ko-KR" b="1" dirty="0">
                <a:latin typeface="+mn-ea"/>
                <a:ea typeface="+mn-ea"/>
                <a:cs typeface="Tahoma"/>
              </a:rPr>
              <a:t> java.util.*;</a:t>
            </a:r>
          </a:p>
          <a:p>
            <a:pPr marL="127000" indent="0" latinLnBrk="0">
              <a:buNone/>
              <a:defRPr lang="ko-KR" altLang="en-US"/>
            </a:pPr>
            <a:r>
              <a:rPr lang="ko-KR" altLang="ko-KR" b="1" dirty="0">
                <a:latin typeface="+mn-ea"/>
                <a:ea typeface="+mn-ea"/>
                <a:cs typeface="Tahoma"/>
              </a:rPr>
              <a:t> </a:t>
            </a:r>
          </a:p>
          <a:p>
            <a:pPr marL="127000" indent="0" latinLnBrk="0">
              <a:buNone/>
              <a:defRPr lang="ko-KR" altLang="en-US"/>
            </a:pPr>
            <a:r>
              <a:rPr lang="ko-KR" altLang="ko-KR" b="1" dirty="0">
                <a:solidFill>
                  <a:srgbClr val="7F0055"/>
                </a:solidFill>
                <a:latin typeface="+mn-ea"/>
                <a:ea typeface="+mn-ea"/>
                <a:cs typeface="Tahoma"/>
              </a:rPr>
              <a:t>public</a:t>
            </a:r>
            <a:r>
              <a:rPr lang="ko-KR" altLang="ko-KR" b="1" dirty="0">
                <a:latin typeface="+mn-ea"/>
                <a:ea typeface="+mn-ea"/>
                <a:cs typeface="Tahoma"/>
              </a:rPr>
              <a:t> </a:t>
            </a:r>
            <a:r>
              <a:rPr lang="ko-KR" altLang="ko-KR" b="1" dirty="0">
                <a:solidFill>
                  <a:srgbClr val="7F0055"/>
                </a:solidFill>
                <a:latin typeface="+mn-ea"/>
                <a:ea typeface="+mn-ea"/>
                <a:cs typeface="Tahoma"/>
              </a:rPr>
              <a:t>class</a:t>
            </a:r>
            <a:r>
              <a:rPr lang="ko-KR" altLang="ko-KR" b="1" dirty="0">
                <a:latin typeface="+mn-ea"/>
                <a:ea typeface="+mn-ea"/>
                <a:cs typeface="Tahoma"/>
              </a:rPr>
              <a:t> Search {</a:t>
            </a:r>
          </a:p>
          <a:p>
            <a:pPr marL="127000" indent="0" latinLnBrk="0">
              <a:buNone/>
              <a:defRPr lang="ko-KR" altLang="en-US"/>
            </a:pPr>
            <a:r>
              <a:rPr lang="ko-KR" altLang="ko-KR" b="1" dirty="0">
                <a:latin typeface="+mn-ea"/>
                <a:ea typeface="+mn-ea"/>
                <a:cs typeface="Tahoma"/>
              </a:rPr>
              <a:t>       </a:t>
            </a:r>
            <a:r>
              <a:rPr lang="ko-KR" altLang="ko-KR" b="1" dirty="0">
                <a:solidFill>
                  <a:srgbClr val="7F0055"/>
                </a:solidFill>
                <a:latin typeface="+mn-ea"/>
                <a:ea typeface="+mn-ea"/>
                <a:cs typeface="Tahoma"/>
              </a:rPr>
              <a:t>public</a:t>
            </a:r>
            <a:r>
              <a:rPr lang="ko-KR" altLang="ko-KR" b="1" dirty="0">
                <a:latin typeface="+mn-ea"/>
                <a:ea typeface="+mn-ea"/>
                <a:cs typeface="Tahoma"/>
              </a:rPr>
              <a:t> </a:t>
            </a:r>
            <a:r>
              <a:rPr lang="ko-KR" altLang="ko-KR" b="1" dirty="0">
                <a:solidFill>
                  <a:srgbClr val="7F0055"/>
                </a:solidFill>
                <a:latin typeface="+mn-ea"/>
                <a:ea typeface="+mn-ea"/>
                <a:cs typeface="Tahoma"/>
              </a:rPr>
              <a:t>static</a:t>
            </a:r>
            <a:r>
              <a:rPr lang="ko-KR" altLang="ko-KR" b="1" dirty="0">
                <a:latin typeface="+mn-ea"/>
                <a:ea typeface="+mn-ea"/>
                <a:cs typeface="Tahoma"/>
              </a:rPr>
              <a:t> </a:t>
            </a:r>
            <a:r>
              <a:rPr lang="ko-KR" altLang="ko-KR" b="1" dirty="0">
                <a:solidFill>
                  <a:srgbClr val="7F0055"/>
                </a:solidFill>
                <a:latin typeface="+mn-ea"/>
                <a:ea typeface="+mn-ea"/>
                <a:cs typeface="Tahoma"/>
              </a:rPr>
              <a:t>void</a:t>
            </a:r>
            <a:r>
              <a:rPr lang="ko-KR" altLang="ko-KR" b="1" dirty="0">
                <a:latin typeface="+mn-ea"/>
                <a:ea typeface="+mn-ea"/>
                <a:cs typeface="Tahoma"/>
              </a:rPr>
              <a:t> main(String[] args) {</a:t>
            </a:r>
          </a:p>
          <a:p>
            <a:pPr marL="127000" indent="0" latinLnBrk="0">
              <a:buNone/>
              <a:defRPr lang="ko-KR" altLang="en-US"/>
            </a:pPr>
            <a:r>
              <a:rPr lang="ko-KR" altLang="ko-KR" b="1" dirty="0">
                <a:latin typeface="+mn-ea"/>
                <a:ea typeface="+mn-ea"/>
                <a:cs typeface="Tahoma"/>
              </a:rPr>
              <a:t>             </a:t>
            </a:r>
            <a:r>
              <a:rPr lang="ko-KR" altLang="ko-KR" b="1" dirty="0">
                <a:solidFill>
                  <a:srgbClr val="7F0055"/>
                </a:solidFill>
                <a:latin typeface="+mn-ea"/>
                <a:ea typeface="+mn-ea"/>
                <a:cs typeface="Tahoma"/>
              </a:rPr>
              <a:t>int</a:t>
            </a:r>
            <a:r>
              <a:rPr lang="ko-KR" altLang="ko-KR" b="1" dirty="0">
                <a:latin typeface="+mn-ea"/>
                <a:ea typeface="+mn-ea"/>
                <a:cs typeface="Tahoma"/>
              </a:rPr>
              <a:t> key = 50;</a:t>
            </a:r>
          </a:p>
          <a:p>
            <a:pPr marL="127000" indent="0" latinLnBrk="0">
              <a:buNone/>
              <a:defRPr lang="ko-KR" altLang="en-US"/>
            </a:pPr>
            <a:r>
              <a:rPr lang="ko-KR" altLang="ko-KR" b="1" dirty="0">
                <a:latin typeface="+mn-ea"/>
                <a:ea typeface="+mn-ea"/>
                <a:cs typeface="Tahoma"/>
              </a:rPr>
              <a:t>             List&lt;Integer&gt; list = </a:t>
            </a:r>
            <a:r>
              <a:rPr lang="ko-KR" altLang="ko-KR" b="1" dirty="0">
                <a:solidFill>
                  <a:srgbClr val="7F0055"/>
                </a:solidFill>
                <a:latin typeface="+mn-ea"/>
                <a:ea typeface="+mn-ea"/>
                <a:cs typeface="Tahoma"/>
              </a:rPr>
              <a:t>new</a:t>
            </a:r>
            <a:r>
              <a:rPr lang="ko-KR" altLang="ko-KR" b="1" dirty="0">
                <a:latin typeface="+mn-ea"/>
                <a:ea typeface="+mn-ea"/>
                <a:cs typeface="Tahoma"/>
              </a:rPr>
              <a:t> ArrayList&lt;Integer&gt;();</a:t>
            </a:r>
          </a:p>
          <a:p>
            <a:pPr marL="127000" indent="0" latinLnBrk="0">
              <a:buNone/>
              <a:defRPr lang="ko-KR" altLang="en-US"/>
            </a:pPr>
            <a:r>
              <a:rPr lang="ko-KR" altLang="ko-KR" b="1" dirty="0">
                <a:latin typeface="+mn-ea"/>
                <a:ea typeface="+mn-ea"/>
                <a:cs typeface="Tahoma"/>
              </a:rPr>
              <a:t>             </a:t>
            </a:r>
            <a:r>
              <a:rPr lang="ko-KR" altLang="ko-KR" b="1" dirty="0">
                <a:solidFill>
                  <a:srgbClr val="7F0055"/>
                </a:solidFill>
                <a:latin typeface="+mn-ea"/>
                <a:ea typeface="+mn-ea"/>
                <a:cs typeface="Tahoma"/>
              </a:rPr>
              <a:t>for</a:t>
            </a:r>
            <a:r>
              <a:rPr lang="ko-KR" altLang="ko-KR" b="1" dirty="0">
                <a:latin typeface="+mn-ea"/>
                <a:ea typeface="+mn-ea"/>
                <a:cs typeface="Tahoma"/>
              </a:rPr>
              <a:t> (</a:t>
            </a:r>
            <a:r>
              <a:rPr lang="ko-KR" altLang="ko-KR" b="1" dirty="0">
                <a:solidFill>
                  <a:srgbClr val="7F0055"/>
                </a:solidFill>
                <a:latin typeface="+mn-ea"/>
                <a:ea typeface="+mn-ea"/>
                <a:cs typeface="Tahoma"/>
              </a:rPr>
              <a:t>int</a:t>
            </a:r>
            <a:r>
              <a:rPr lang="ko-KR" altLang="ko-KR" b="1" dirty="0">
                <a:latin typeface="+mn-ea"/>
                <a:ea typeface="+mn-ea"/>
                <a:cs typeface="Tahoma"/>
              </a:rPr>
              <a:t> i = 0; i &lt; 100; i++)</a:t>
            </a:r>
          </a:p>
          <a:p>
            <a:pPr marL="127000" indent="0" latinLnBrk="0">
              <a:buNone/>
              <a:defRPr lang="ko-KR" altLang="en-US"/>
            </a:pPr>
            <a:r>
              <a:rPr lang="ko-KR" altLang="ko-KR" b="1" dirty="0">
                <a:latin typeface="+mn-ea"/>
                <a:ea typeface="+mn-ea"/>
                <a:cs typeface="Tahoma"/>
              </a:rPr>
              <a:t>                    list.add(i);</a:t>
            </a:r>
          </a:p>
          <a:p>
            <a:pPr marL="127000" indent="0" latinLnBrk="0">
              <a:buNone/>
              <a:defRPr lang="ko-KR" altLang="en-US"/>
            </a:pPr>
            <a:r>
              <a:rPr lang="ko-KR" altLang="ko-KR" b="1" dirty="0">
                <a:latin typeface="+mn-ea"/>
                <a:ea typeface="+mn-ea"/>
                <a:cs typeface="Tahoma"/>
              </a:rPr>
              <a:t>             </a:t>
            </a:r>
            <a:r>
              <a:rPr lang="ko-KR" altLang="ko-KR" b="1" dirty="0">
                <a:solidFill>
                  <a:srgbClr val="7F0055"/>
                </a:solidFill>
                <a:latin typeface="+mn-ea"/>
                <a:ea typeface="+mn-ea"/>
                <a:cs typeface="Tahoma"/>
              </a:rPr>
              <a:t>int</a:t>
            </a:r>
            <a:r>
              <a:rPr lang="ko-KR" altLang="ko-KR" b="1" dirty="0">
                <a:latin typeface="+mn-ea"/>
                <a:ea typeface="+mn-ea"/>
                <a:cs typeface="Tahoma"/>
              </a:rPr>
              <a:t> index = Collections.binarySearch(list,key);</a:t>
            </a:r>
          </a:p>
          <a:p>
            <a:pPr marL="127000" indent="0" latinLnBrk="0">
              <a:buNone/>
              <a:defRPr lang="ko-KR" altLang="en-US"/>
            </a:pPr>
            <a:r>
              <a:rPr lang="ko-KR" altLang="ko-KR" b="1" dirty="0">
                <a:latin typeface="+mn-ea"/>
                <a:ea typeface="+mn-ea"/>
                <a:cs typeface="Tahoma"/>
              </a:rPr>
              <a:t>             System.</a:t>
            </a:r>
            <a:r>
              <a:rPr lang="ko-KR" altLang="ko-KR" b="1" dirty="0">
                <a:solidFill>
                  <a:srgbClr val="0000C0"/>
                </a:solidFill>
                <a:latin typeface="+mn-ea"/>
                <a:ea typeface="+mn-ea"/>
                <a:cs typeface="Tahoma"/>
              </a:rPr>
              <a:t>out</a:t>
            </a:r>
            <a:r>
              <a:rPr lang="ko-KR" altLang="ko-KR" b="1" dirty="0">
                <a:latin typeface="+mn-ea"/>
                <a:ea typeface="+mn-ea"/>
                <a:cs typeface="Tahoma"/>
              </a:rPr>
              <a:t>.println(</a:t>
            </a:r>
            <a:r>
              <a:rPr lang="ko-KR" altLang="ko-KR" b="1" dirty="0">
                <a:solidFill>
                  <a:srgbClr val="2A00FF"/>
                </a:solidFill>
                <a:latin typeface="+mn-ea"/>
                <a:ea typeface="+mn-ea"/>
                <a:cs typeface="Tahoma"/>
              </a:rPr>
              <a:t>"탐색의 </a:t>
            </a:r>
            <a:r>
              <a:rPr lang="ko-KR" altLang="ko-KR" b="1" dirty="0" err="1">
                <a:solidFill>
                  <a:srgbClr val="2A00FF"/>
                </a:solidFill>
                <a:latin typeface="+mn-ea"/>
                <a:ea typeface="+mn-ea"/>
                <a:cs typeface="Tahoma"/>
              </a:rPr>
              <a:t>반환값</a:t>
            </a:r>
            <a:r>
              <a:rPr lang="ko-KR" altLang="ko-KR" b="1" dirty="0">
                <a:latin typeface="+mn-ea"/>
                <a:ea typeface="+mn-ea"/>
                <a:cs typeface="Tahoma"/>
              </a:rPr>
              <a:t>  =" + index);</a:t>
            </a:r>
          </a:p>
          <a:p>
            <a:pPr marL="127000" indent="0" latinLnBrk="0">
              <a:buNone/>
              <a:defRPr lang="ko-KR" altLang="en-US"/>
            </a:pPr>
            <a:r>
              <a:rPr lang="ko-KR" altLang="ko-KR" b="1" dirty="0">
                <a:latin typeface="+mn-ea"/>
                <a:ea typeface="+mn-ea"/>
                <a:cs typeface="Tahoma"/>
              </a:rPr>
              <a:t>       }</a:t>
            </a:r>
          </a:p>
          <a:p>
            <a:pPr marL="127000" indent="0" latinLnBrk="0">
              <a:buNone/>
              <a:defRPr lang="ko-KR" altLang="en-US"/>
            </a:pPr>
            <a:r>
              <a:rPr lang="ko-KR" altLang="ko-KR" b="1" dirty="0">
                <a:latin typeface="+mn-ea"/>
                <a:ea typeface="+mn-ea"/>
                <a:cs typeface="Tahoma"/>
              </a:rPr>
              <a:t>}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6378152" y="5793372"/>
            <a:ext cx="2932388" cy="58577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  <a:miter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  <a:defRPr lang="ko-KR" altLang="en-US"/>
            </a:pPr>
            <a:r>
              <a:rPr lang="ko-KR" altLang="ko-KR" sz="1400" i="1">
                <a:latin typeface="굴림"/>
                <a:ea typeface="굴림"/>
              </a:rPr>
              <a:t>탐색의 반환값  </a:t>
            </a:r>
            <a:r>
              <a:rPr lang="ko-KR" altLang="ko-KR" sz="1400" i="1">
                <a:latin typeface="Trebuchet MS"/>
                <a:ea typeface="굴림"/>
              </a:rPr>
              <a:t>=50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547895" y="5668871"/>
            <a:ext cx="680448" cy="834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96844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altLang="ko-KR" dirty="0">
                <a:latin typeface="+mn-ea"/>
              </a:rPr>
              <a:t>Collections </a:t>
            </a:r>
            <a:r>
              <a:rPr lang="ko-KR" altLang="en-US" dirty="0">
                <a:latin typeface="+mn-ea"/>
              </a:rPr>
              <a:t>클래스 </a:t>
            </a:r>
            <a:r>
              <a:rPr lang="en-US" altLang="ko-KR" dirty="0">
                <a:latin typeface="+mn-ea"/>
              </a:rPr>
              <a:t>- </a:t>
            </a:r>
            <a:r>
              <a:rPr lang="ko-KR" altLang="en-US" dirty="0" smtClean="0">
                <a:latin typeface="+mn-ea"/>
              </a:rPr>
              <a:t>섞기</a:t>
            </a:r>
            <a:endParaRPr lang="ko-KR" altLang="en-US" dirty="0">
              <a:latin typeface="+mn-ea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364036" y="914400"/>
            <a:ext cx="7607869" cy="4708981"/>
          </a:xfrm>
          <a:ln w="31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lvl="2" defTabSz="1800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000" dirty="0">
                <a:latin typeface="+mn-ea"/>
              </a:rPr>
              <a:t>import </a:t>
            </a:r>
            <a:r>
              <a:rPr lang="en-US" altLang="ko-KR" sz="2000" dirty="0" err="1">
                <a:latin typeface="+mn-ea"/>
              </a:rPr>
              <a:t>java.util</a:t>
            </a:r>
            <a:r>
              <a:rPr lang="en-US" altLang="ko-KR" sz="2000" dirty="0">
                <a:latin typeface="+mn-ea"/>
              </a:rPr>
              <a:t>.*;</a:t>
            </a:r>
          </a:p>
          <a:p>
            <a:pPr marL="0" lvl="2" defTabSz="1800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000" dirty="0">
                <a:latin typeface="+mn-ea"/>
              </a:rPr>
              <a:t>public class Shuffle {</a:t>
            </a:r>
          </a:p>
          <a:p>
            <a:pPr marL="0" lvl="2" defTabSz="1800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000" dirty="0">
                <a:latin typeface="+mn-ea"/>
              </a:rPr>
              <a:t>	public static void main(String[] </a:t>
            </a:r>
            <a:r>
              <a:rPr lang="en-US" altLang="ko-KR" sz="2000" dirty="0" err="1">
                <a:latin typeface="+mn-ea"/>
              </a:rPr>
              <a:t>args</a:t>
            </a:r>
            <a:r>
              <a:rPr lang="en-US" altLang="ko-KR" sz="2000" dirty="0">
                <a:latin typeface="+mn-ea"/>
              </a:rPr>
              <a:t>) {</a:t>
            </a:r>
          </a:p>
          <a:p>
            <a:pPr marL="0" lvl="2" defTabSz="1800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000" dirty="0">
                <a:latin typeface="+mn-ea"/>
              </a:rPr>
              <a:t>		List&lt;Integer&gt; list = new </a:t>
            </a:r>
            <a:r>
              <a:rPr lang="en-US" altLang="ko-KR" sz="2000" dirty="0" err="1">
                <a:latin typeface="+mn-ea"/>
              </a:rPr>
              <a:t>ArrayList</a:t>
            </a:r>
            <a:r>
              <a:rPr lang="en-US" altLang="ko-KR" sz="2000" dirty="0">
                <a:latin typeface="+mn-ea"/>
              </a:rPr>
              <a:t>&lt;Integer&gt;();</a:t>
            </a:r>
          </a:p>
          <a:p>
            <a:pPr marL="0" lvl="2" defTabSz="1800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000" dirty="0">
                <a:latin typeface="+mn-ea"/>
              </a:rPr>
              <a:t>		for (</a:t>
            </a:r>
            <a:r>
              <a:rPr lang="en-US" altLang="ko-KR" sz="2000" dirty="0" err="1">
                <a:latin typeface="+mn-ea"/>
              </a:rPr>
              <a:t>int</a:t>
            </a:r>
            <a:r>
              <a:rPr lang="en-US" altLang="ko-KR" sz="2000" dirty="0">
                <a:latin typeface="+mn-ea"/>
              </a:rPr>
              <a:t> </a:t>
            </a:r>
            <a:r>
              <a:rPr lang="en-US" altLang="ko-KR" sz="2000" dirty="0" err="1">
                <a:latin typeface="+mn-ea"/>
              </a:rPr>
              <a:t>i</a:t>
            </a:r>
            <a:r>
              <a:rPr lang="en-US" altLang="ko-KR" sz="2000" dirty="0">
                <a:latin typeface="+mn-ea"/>
              </a:rPr>
              <a:t> = 1; </a:t>
            </a:r>
            <a:r>
              <a:rPr lang="en-US" altLang="ko-KR" sz="2000" dirty="0" err="1">
                <a:latin typeface="+mn-ea"/>
              </a:rPr>
              <a:t>i</a:t>
            </a:r>
            <a:r>
              <a:rPr lang="en-US" altLang="ko-KR" sz="2000" dirty="0">
                <a:latin typeface="+mn-ea"/>
              </a:rPr>
              <a:t> &lt;= 10; </a:t>
            </a:r>
            <a:r>
              <a:rPr lang="en-US" altLang="ko-KR" sz="2000" dirty="0" err="1">
                <a:latin typeface="+mn-ea"/>
              </a:rPr>
              <a:t>i</a:t>
            </a:r>
            <a:r>
              <a:rPr lang="en-US" altLang="ko-KR" sz="2000" dirty="0">
                <a:latin typeface="+mn-ea"/>
              </a:rPr>
              <a:t>++)</a:t>
            </a:r>
          </a:p>
          <a:p>
            <a:pPr marL="0" lvl="2" defTabSz="1800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000" dirty="0">
                <a:latin typeface="+mn-ea"/>
              </a:rPr>
              <a:t>			</a:t>
            </a:r>
            <a:r>
              <a:rPr lang="en-US" altLang="ko-KR" sz="2000" dirty="0" err="1">
                <a:latin typeface="+mn-ea"/>
              </a:rPr>
              <a:t>list.add</a:t>
            </a:r>
            <a:r>
              <a:rPr lang="en-US" altLang="ko-KR" sz="2000" dirty="0">
                <a:latin typeface="+mn-ea"/>
              </a:rPr>
              <a:t>(</a:t>
            </a:r>
            <a:r>
              <a:rPr lang="en-US" altLang="ko-KR" sz="2000" dirty="0" err="1">
                <a:latin typeface="+mn-ea"/>
              </a:rPr>
              <a:t>i</a:t>
            </a:r>
            <a:r>
              <a:rPr lang="en-US" altLang="ko-KR" sz="2000" dirty="0">
                <a:latin typeface="+mn-ea"/>
              </a:rPr>
              <a:t>);   </a:t>
            </a:r>
            <a:r>
              <a:rPr lang="en-US" altLang="ko-KR" sz="2000" dirty="0">
                <a:solidFill>
                  <a:srgbClr val="00B050"/>
                </a:solidFill>
                <a:latin typeface="+mn-ea"/>
              </a:rPr>
              <a:t>//</a:t>
            </a:r>
            <a:r>
              <a:rPr lang="ko-KR" altLang="en-US" sz="2000" dirty="0">
                <a:solidFill>
                  <a:srgbClr val="00B050"/>
                </a:solidFill>
                <a:latin typeface="+mn-ea"/>
              </a:rPr>
              <a:t>자동 </a:t>
            </a:r>
            <a:r>
              <a:rPr lang="ko-KR" altLang="en-US" sz="2000" dirty="0" err="1">
                <a:solidFill>
                  <a:srgbClr val="00B050"/>
                </a:solidFill>
                <a:latin typeface="+mn-ea"/>
              </a:rPr>
              <a:t>박싱</a:t>
            </a:r>
            <a:endParaRPr lang="en-US" altLang="ko-KR" sz="2000" dirty="0">
              <a:solidFill>
                <a:srgbClr val="00B050"/>
              </a:solidFill>
              <a:latin typeface="+mn-ea"/>
            </a:endParaRPr>
          </a:p>
          <a:p>
            <a:pPr marL="0" lvl="2" defTabSz="1800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000" dirty="0">
                <a:latin typeface="+mn-ea"/>
              </a:rPr>
              <a:t>		  </a:t>
            </a:r>
            <a:r>
              <a:rPr lang="en-US" altLang="ko-KR" sz="2000" dirty="0" err="1">
                <a:solidFill>
                  <a:srgbClr val="00B0F0"/>
                </a:solidFill>
                <a:latin typeface="+mn-ea"/>
              </a:rPr>
              <a:t>Collections.shuffle</a:t>
            </a:r>
            <a:r>
              <a:rPr lang="en-US" altLang="ko-KR" sz="2000" dirty="0">
                <a:solidFill>
                  <a:srgbClr val="00B0F0"/>
                </a:solidFill>
                <a:latin typeface="+mn-ea"/>
              </a:rPr>
              <a:t>(list);</a:t>
            </a:r>
            <a:r>
              <a:rPr lang="en-US" altLang="ko-KR" sz="2000" dirty="0">
                <a:latin typeface="+mn-ea"/>
              </a:rPr>
              <a:t> </a:t>
            </a:r>
            <a:r>
              <a:rPr lang="en-US" altLang="ko-KR" sz="2000" dirty="0">
                <a:solidFill>
                  <a:srgbClr val="00B050"/>
                </a:solidFill>
                <a:latin typeface="+mn-ea"/>
              </a:rPr>
              <a:t>// </a:t>
            </a:r>
            <a:r>
              <a:rPr lang="ko-KR" altLang="en-US" sz="2000" dirty="0">
                <a:solidFill>
                  <a:srgbClr val="00B050"/>
                </a:solidFill>
                <a:latin typeface="+mn-ea"/>
              </a:rPr>
              <a:t>원소들의 순서를 </a:t>
            </a:r>
            <a:r>
              <a:rPr lang="ko-KR" altLang="en-US" sz="2000" dirty="0" err="1">
                <a:solidFill>
                  <a:srgbClr val="00B050"/>
                </a:solidFill>
                <a:latin typeface="+mn-ea"/>
              </a:rPr>
              <a:t>랜덤하게</a:t>
            </a:r>
            <a:r>
              <a:rPr lang="ko-KR" altLang="en-US" sz="2000" dirty="0">
                <a:solidFill>
                  <a:srgbClr val="00B050"/>
                </a:solidFill>
                <a:latin typeface="+mn-ea"/>
              </a:rPr>
              <a:t> 만든다</a:t>
            </a:r>
            <a:endParaRPr lang="en-US" altLang="ko-KR" sz="2000" dirty="0">
              <a:solidFill>
                <a:srgbClr val="00B0F0"/>
              </a:solidFill>
              <a:latin typeface="+mn-ea"/>
            </a:endParaRPr>
          </a:p>
          <a:p>
            <a:pPr marL="0" lvl="2" defTabSz="1800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000" dirty="0">
                <a:latin typeface="+mn-ea"/>
              </a:rPr>
              <a:t>		  </a:t>
            </a:r>
            <a:r>
              <a:rPr lang="en-US" altLang="ko-KR" sz="2000" dirty="0" err="1">
                <a:latin typeface="+mn-ea"/>
              </a:rPr>
              <a:t>System.out.println</a:t>
            </a:r>
            <a:r>
              <a:rPr lang="en-US" altLang="ko-KR" sz="2000" dirty="0">
                <a:latin typeface="+mn-ea"/>
              </a:rPr>
              <a:t>(list);</a:t>
            </a:r>
          </a:p>
          <a:p>
            <a:pPr marL="0" lvl="2" defTabSz="1800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000" dirty="0">
                <a:latin typeface="+mn-ea"/>
              </a:rPr>
              <a:t>	}</a:t>
            </a:r>
          </a:p>
          <a:p>
            <a:pPr marL="0" lvl="2" defTabSz="1800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000" dirty="0">
                <a:latin typeface="+mn-ea"/>
              </a:rPr>
              <a:t>}</a:t>
            </a:r>
            <a:endParaRPr lang="ko-KR" altLang="en-US" sz="2000" dirty="0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D1EF0-18FA-4BF6-8413-F5ECD4FCF9AE}" type="slidenum">
              <a:rPr lang="ko-KR" altLang="en-US" smtClean="0"/>
              <a:pPr/>
              <a:t>53</a:t>
            </a:fld>
            <a:endParaRPr lang="en-US" altLang="ko-KR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95" t="65728" r="67115" b="29911"/>
          <a:stretch/>
        </p:blipFill>
        <p:spPr bwMode="auto">
          <a:xfrm>
            <a:off x="7054295" y="1191098"/>
            <a:ext cx="3361553" cy="6744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8873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 lang="ko-KR" altLang="en-US"/>
            </a:pPr>
            <a:r>
              <a:rPr lang="en-US" altLang="ko-KR" dirty="0">
                <a:latin typeface="+mn-ea"/>
                <a:ea typeface="+mn-ea"/>
              </a:rPr>
              <a:t>LAB: </a:t>
            </a:r>
            <a:r>
              <a:rPr lang="ko-KR" altLang="en-US" dirty="0">
                <a:latin typeface="+mn-ea"/>
                <a:ea typeface="+mn-ea"/>
              </a:rPr>
              <a:t>영어사전의</a:t>
            </a:r>
            <a:r>
              <a:rPr lang="en-US" altLang="ko-KR" dirty="0">
                <a:latin typeface="+mn-ea"/>
                <a:ea typeface="+mn-ea"/>
              </a:rPr>
              <a:t> </a:t>
            </a:r>
            <a:r>
              <a:rPr lang="ko-KR" altLang="en-US" dirty="0">
                <a:latin typeface="+mn-ea"/>
                <a:ea typeface="+mn-ea"/>
              </a:rPr>
              <a:t>구현</a:t>
            </a:r>
          </a:p>
        </p:txBody>
      </p:sp>
      <p:sp>
        <p:nvSpPr>
          <p:cNvPr id="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 dirty="0" smtClean="0"/>
              <a:t> 여기서는 </a:t>
            </a:r>
            <a:r>
              <a:rPr lang="ko-KR" altLang="en-US" dirty="0"/>
              <a:t>Map을 사용하여서 영어 사전을 구현하여 보자. 사용자가 단어를 입력하면 단어의 설명을 보여준다.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98886-979C-4826-8809-BCF08B6FF41C}" type="slidenum">
              <a:rPr lang="en-US" altLang="ko-KR" smtClean="0"/>
              <a:pPr/>
              <a:t>54</a:t>
            </a:fld>
            <a:endParaRPr lang="en-US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474119" y="2100611"/>
            <a:ext cx="7739062" cy="1521831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>
              <a:defRPr lang="ko-KR" altLang="en-US"/>
            </a:pPr>
            <a:r>
              <a:rPr lang="ko-KR" altLang="ko-KR" sz="1400" i="1">
                <a:solidFill>
                  <a:schemeClr val="accent1">
                    <a:lumMod val="75000"/>
                  </a:schemeClr>
                </a:solidFill>
                <a:latin typeface="굴림"/>
                <a:ea typeface="굴림"/>
              </a:rPr>
              <a:t>영어 단어를 입력하시오:map</a:t>
            </a:r>
          </a:p>
          <a:p>
            <a:pPr>
              <a:defRPr lang="ko-KR" altLang="en-US"/>
            </a:pPr>
            <a:r>
              <a:rPr lang="ko-KR" altLang="ko-KR" sz="1400" i="1">
                <a:solidFill>
                  <a:schemeClr val="accent1">
                    <a:lumMod val="75000"/>
                  </a:schemeClr>
                </a:solidFill>
                <a:latin typeface="굴림"/>
                <a:ea typeface="굴림"/>
              </a:rPr>
              <a:t>단어의 의미는 지도</a:t>
            </a:r>
          </a:p>
          <a:p>
            <a:pPr>
              <a:defRPr lang="ko-KR" altLang="en-US"/>
            </a:pPr>
            <a:r>
              <a:rPr lang="ko-KR" altLang="ko-KR" sz="1400" i="1">
                <a:solidFill>
                  <a:schemeClr val="accent1">
                    <a:lumMod val="75000"/>
                  </a:schemeClr>
                </a:solidFill>
                <a:latin typeface="굴림"/>
                <a:ea typeface="굴림"/>
              </a:rPr>
              <a:t>영어 단어를 입력하시오:school</a:t>
            </a:r>
          </a:p>
          <a:p>
            <a:pPr>
              <a:defRPr lang="ko-KR" altLang="en-US"/>
            </a:pPr>
            <a:r>
              <a:rPr lang="ko-KR" altLang="ko-KR" sz="1400" i="1">
                <a:solidFill>
                  <a:schemeClr val="accent1">
                    <a:lumMod val="75000"/>
                  </a:schemeClr>
                </a:solidFill>
                <a:latin typeface="굴림"/>
                <a:ea typeface="굴림"/>
              </a:rPr>
              <a:t>단어의 의미는 학교</a:t>
            </a:r>
          </a:p>
          <a:p>
            <a:pPr>
              <a:defRPr lang="ko-KR" altLang="en-US"/>
            </a:pPr>
            <a:r>
              <a:rPr lang="ko-KR" altLang="ko-KR" sz="1400" i="1">
                <a:solidFill>
                  <a:schemeClr val="accent1">
                    <a:lumMod val="75000"/>
                  </a:schemeClr>
                </a:solidFill>
                <a:latin typeface="굴림"/>
                <a:ea typeface="굴림"/>
              </a:rPr>
              <a:t>영어 단어를 입력하시오:quit</a:t>
            </a:r>
          </a:p>
        </p:txBody>
      </p:sp>
      <p:pic>
        <p:nvPicPr>
          <p:cNvPr id="5" name="그림 7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562962" y="2250744"/>
            <a:ext cx="680448" cy="834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8347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9637" name="Rectangle 5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>
              <a:defRPr lang="ko-KR" altLang="en-US"/>
            </a:pPr>
            <a:r>
              <a:rPr lang="ko-KR" altLang="en-US"/>
              <a:t>예제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98886-979C-4826-8809-BCF08B6FF41C}" type="slidenum">
              <a:rPr lang="en-US" altLang="ko-KR" smtClean="0"/>
              <a:pPr/>
              <a:t>55</a:t>
            </a:fld>
            <a:endParaRPr lang="en-US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gray">
          <a:xfrm>
            <a:off x="1649490" y="895282"/>
            <a:ext cx="8809892" cy="5540209"/>
          </a:xfrm>
          <a:prstGeom prst="rect">
            <a:avLst/>
          </a:prstGeom>
          <a:ln w="31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/>
              <a:buChar char="¢"/>
              <a:defRPr lang="en-US" sz="2000" kern="1200">
                <a:solidFill>
                  <a:schemeClr val="tx1"/>
                </a:solidFill>
                <a:latin typeface="굴림체"/>
                <a:ea typeface="굴림체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85000"/>
              <a:buFont typeface="Wingdings"/>
              <a:buChar char="¤"/>
              <a:defRPr lang="en-US" sz="1800" kern="1200">
                <a:solidFill>
                  <a:schemeClr val="tx1"/>
                </a:solidFill>
                <a:latin typeface="굴림체"/>
                <a:ea typeface="굴림체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/>
              <a:buChar char="¤"/>
              <a:defRPr lang="en-US" sz="1600" kern="1200">
                <a:solidFill>
                  <a:schemeClr val="tx1"/>
                </a:solidFill>
                <a:latin typeface="굴림체"/>
                <a:ea typeface="굴림체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/>
              <a:buChar char="¤"/>
              <a:defRPr lang="en-US" sz="1400" kern="1200">
                <a:solidFill>
                  <a:schemeClr val="tx1"/>
                </a:solidFill>
                <a:latin typeface="굴림체"/>
                <a:ea typeface="굴림체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6"/>
              </a:buClr>
              <a:buSzPct val="85000"/>
              <a:buFont typeface="Wingdings"/>
              <a:buChar char="¤"/>
              <a:defRPr lang="en-US" sz="1400" kern="1200">
                <a:solidFill>
                  <a:schemeClr val="tx1"/>
                </a:solidFill>
                <a:latin typeface="굴림체"/>
                <a:ea typeface="굴림체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0" indent="0" latinLnBrk="0">
              <a:buNone/>
              <a:defRPr lang="ko-KR" altLang="en-US"/>
            </a:pPr>
            <a:r>
              <a:rPr lang="ko-KR" altLang="ko-KR" dirty="0">
                <a:solidFill>
                  <a:srgbClr val="7F0055"/>
                </a:solidFill>
                <a:latin typeface="+mn-ea"/>
                <a:ea typeface="+mn-ea"/>
                <a:cs typeface="Tahoma"/>
              </a:rPr>
              <a:t>public</a:t>
            </a:r>
            <a:r>
              <a:rPr lang="ko-KR" altLang="ko-KR" dirty="0">
                <a:latin typeface="+mn-ea"/>
                <a:ea typeface="+mn-ea"/>
                <a:cs typeface="Tahoma"/>
              </a:rPr>
              <a:t> </a:t>
            </a:r>
            <a:r>
              <a:rPr lang="ko-KR" altLang="ko-KR" dirty="0">
                <a:solidFill>
                  <a:srgbClr val="7F0055"/>
                </a:solidFill>
                <a:latin typeface="+mn-ea"/>
                <a:ea typeface="+mn-ea"/>
                <a:cs typeface="Tahoma"/>
              </a:rPr>
              <a:t>class</a:t>
            </a:r>
            <a:r>
              <a:rPr lang="ko-KR" altLang="ko-KR" dirty="0">
                <a:latin typeface="+mn-ea"/>
                <a:ea typeface="+mn-ea"/>
                <a:cs typeface="Tahoma"/>
              </a:rPr>
              <a:t> EnglishDic {</a:t>
            </a:r>
          </a:p>
          <a:p>
            <a:pPr marL="127000" indent="0" latinLnBrk="0">
              <a:buNone/>
              <a:defRPr lang="ko-KR" altLang="en-US"/>
            </a:pPr>
            <a:r>
              <a:rPr lang="ko-KR" altLang="ko-KR" dirty="0">
                <a:latin typeface="+mn-ea"/>
                <a:ea typeface="+mn-ea"/>
                <a:cs typeface="Tahoma"/>
              </a:rPr>
              <a:t>       </a:t>
            </a:r>
            <a:r>
              <a:rPr lang="ko-KR" altLang="ko-KR" dirty="0">
                <a:solidFill>
                  <a:srgbClr val="7F0055"/>
                </a:solidFill>
                <a:latin typeface="+mn-ea"/>
                <a:ea typeface="+mn-ea"/>
                <a:cs typeface="Tahoma"/>
              </a:rPr>
              <a:t>public</a:t>
            </a:r>
            <a:r>
              <a:rPr lang="ko-KR" altLang="ko-KR" dirty="0">
                <a:latin typeface="+mn-ea"/>
                <a:ea typeface="+mn-ea"/>
                <a:cs typeface="Tahoma"/>
              </a:rPr>
              <a:t> </a:t>
            </a:r>
            <a:r>
              <a:rPr lang="ko-KR" altLang="ko-KR" dirty="0">
                <a:solidFill>
                  <a:srgbClr val="7F0055"/>
                </a:solidFill>
                <a:latin typeface="+mn-ea"/>
                <a:ea typeface="+mn-ea"/>
                <a:cs typeface="Tahoma"/>
              </a:rPr>
              <a:t>static</a:t>
            </a:r>
            <a:r>
              <a:rPr lang="ko-KR" altLang="ko-KR" dirty="0">
                <a:latin typeface="+mn-ea"/>
                <a:ea typeface="+mn-ea"/>
                <a:cs typeface="Tahoma"/>
              </a:rPr>
              <a:t> </a:t>
            </a:r>
            <a:r>
              <a:rPr lang="ko-KR" altLang="ko-KR" dirty="0">
                <a:solidFill>
                  <a:srgbClr val="7F0055"/>
                </a:solidFill>
                <a:latin typeface="+mn-ea"/>
                <a:ea typeface="+mn-ea"/>
                <a:cs typeface="Tahoma"/>
              </a:rPr>
              <a:t>void</a:t>
            </a:r>
            <a:r>
              <a:rPr lang="ko-KR" altLang="ko-KR" dirty="0">
                <a:latin typeface="+mn-ea"/>
                <a:ea typeface="+mn-ea"/>
                <a:cs typeface="Tahoma"/>
              </a:rPr>
              <a:t> main(String[] args) {</a:t>
            </a:r>
          </a:p>
          <a:p>
            <a:pPr marL="127000" indent="0" latinLnBrk="0">
              <a:buNone/>
              <a:defRPr lang="ko-KR" altLang="en-US"/>
            </a:pPr>
            <a:r>
              <a:rPr lang="ko-KR" altLang="ko-KR" dirty="0">
                <a:latin typeface="+mn-ea"/>
                <a:ea typeface="+mn-ea"/>
                <a:cs typeface="Tahoma"/>
              </a:rPr>
              <a:t>             Map&lt;String, String&gt; st = </a:t>
            </a:r>
            <a:r>
              <a:rPr lang="ko-KR" altLang="ko-KR" dirty="0">
                <a:solidFill>
                  <a:srgbClr val="7F0055"/>
                </a:solidFill>
                <a:latin typeface="+mn-ea"/>
                <a:ea typeface="+mn-ea"/>
                <a:cs typeface="Tahoma"/>
              </a:rPr>
              <a:t>new</a:t>
            </a:r>
            <a:r>
              <a:rPr lang="ko-KR" altLang="ko-KR" dirty="0">
                <a:latin typeface="+mn-ea"/>
                <a:ea typeface="+mn-ea"/>
                <a:cs typeface="Tahoma"/>
              </a:rPr>
              <a:t> HashMap&lt;String, String&gt;();</a:t>
            </a:r>
            <a:endParaRPr lang="en-US" altLang="ko-KR" dirty="0">
              <a:latin typeface="+mn-ea"/>
              <a:ea typeface="+mn-ea"/>
              <a:cs typeface="Tahoma"/>
            </a:endParaRPr>
          </a:p>
          <a:p>
            <a:pPr marL="127000" indent="0" latinLnBrk="0">
              <a:buNone/>
              <a:defRPr lang="ko-KR" altLang="en-US"/>
            </a:pPr>
            <a:r>
              <a:rPr lang="en-US" altLang="ko-KR" dirty="0">
                <a:latin typeface="+mn-ea"/>
                <a:ea typeface="+mn-ea"/>
                <a:cs typeface="Tahoma"/>
              </a:rPr>
              <a:t>            </a:t>
            </a:r>
            <a:r>
              <a:rPr lang="ko-KR" altLang="ko-KR" dirty="0">
                <a:latin typeface="+mn-ea"/>
                <a:ea typeface="+mn-ea"/>
                <a:cs typeface="Tahoma"/>
              </a:rPr>
              <a:t>Scanner sc = </a:t>
            </a:r>
            <a:r>
              <a:rPr lang="ko-KR" altLang="ko-KR" dirty="0">
                <a:solidFill>
                  <a:srgbClr val="7F0055"/>
                </a:solidFill>
                <a:latin typeface="+mn-ea"/>
                <a:ea typeface="+mn-ea"/>
                <a:cs typeface="Tahoma"/>
              </a:rPr>
              <a:t>new</a:t>
            </a:r>
            <a:r>
              <a:rPr lang="ko-KR" altLang="ko-KR" dirty="0">
                <a:latin typeface="+mn-ea"/>
                <a:ea typeface="+mn-ea"/>
                <a:cs typeface="Tahoma"/>
              </a:rPr>
              <a:t> Scanner(System.</a:t>
            </a:r>
            <a:r>
              <a:rPr lang="ko-KR" altLang="ko-KR" dirty="0">
                <a:solidFill>
                  <a:srgbClr val="0000C0"/>
                </a:solidFill>
                <a:latin typeface="+mn-ea"/>
                <a:ea typeface="+mn-ea"/>
                <a:cs typeface="Tahoma"/>
              </a:rPr>
              <a:t>in</a:t>
            </a:r>
            <a:r>
              <a:rPr lang="ko-KR" altLang="ko-KR" dirty="0">
                <a:latin typeface="+mn-ea"/>
                <a:ea typeface="+mn-ea"/>
                <a:cs typeface="Tahoma"/>
              </a:rPr>
              <a:t>);</a:t>
            </a:r>
          </a:p>
          <a:p>
            <a:pPr marL="127000" indent="0" latinLnBrk="0">
              <a:buNone/>
              <a:defRPr lang="ko-KR" altLang="en-US"/>
            </a:pPr>
            <a:r>
              <a:rPr lang="ko-KR" altLang="ko-KR" dirty="0">
                <a:latin typeface="+mn-ea"/>
                <a:ea typeface="+mn-ea"/>
                <a:cs typeface="Tahoma"/>
              </a:rPr>
              <a:t>             st.put(</a:t>
            </a:r>
            <a:r>
              <a:rPr lang="ko-KR" altLang="ko-KR" dirty="0">
                <a:solidFill>
                  <a:srgbClr val="2A00FF"/>
                </a:solidFill>
                <a:latin typeface="+mn-ea"/>
                <a:ea typeface="+mn-ea"/>
                <a:cs typeface="Tahoma"/>
              </a:rPr>
              <a:t>"map"</a:t>
            </a:r>
            <a:r>
              <a:rPr lang="ko-KR" altLang="ko-KR" dirty="0">
                <a:latin typeface="+mn-ea"/>
                <a:ea typeface="+mn-ea"/>
                <a:cs typeface="Tahoma"/>
              </a:rPr>
              <a:t>, </a:t>
            </a:r>
            <a:r>
              <a:rPr lang="ko-KR" altLang="ko-KR" dirty="0">
                <a:solidFill>
                  <a:srgbClr val="2A00FF"/>
                </a:solidFill>
                <a:latin typeface="+mn-ea"/>
                <a:ea typeface="+mn-ea"/>
                <a:cs typeface="Tahoma"/>
              </a:rPr>
              <a:t>"지도"</a:t>
            </a:r>
            <a:r>
              <a:rPr lang="ko-KR" altLang="ko-KR" dirty="0">
                <a:latin typeface="+mn-ea"/>
                <a:ea typeface="+mn-ea"/>
                <a:cs typeface="Tahoma"/>
              </a:rPr>
              <a:t>);</a:t>
            </a:r>
          </a:p>
          <a:p>
            <a:pPr marL="127000" indent="0" latinLnBrk="0">
              <a:buNone/>
              <a:defRPr lang="ko-KR" altLang="en-US"/>
            </a:pPr>
            <a:r>
              <a:rPr lang="ko-KR" altLang="ko-KR" dirty="0">
                <a:latin typeface="+mn-ea"/>
                <a:ea typeface="+mn-ea"/>
                <a:cs typeface="Tahoma"/>
              </a:rPr>
              <a:t>             st.put(</a:t>
            </a:r>
            <a:r>
              <a:rPr lang="ko-KR" altLang="ko-KR" dirty="0">
                <a:solidFill>
                  <a:srgbClr val="2A00FF"/>
                </a:solidFill>
                <a:latin typeface="+mn-ea"/>
                <a:ea typeface="+mn-ea"/>
                <a:cs typeface="Tahoma"/>
              </a:rPr>
              <a:t>"java"</a:t>
            </a:r>
            <a:r>
              <a:rPr lang="ko-KR" altLang="ko-KR" dirty="0">
                <a:latin typeface="+mn-ea"/>
                <a:ea typeface="+mn-ea"/>
                <a:cs typeface="Tahoma"/>
              </a:rPr>
              <a:t>, </a:t>
            </a:r>
            <a:r>
              <a:rPr lang="ko-KR" altLang="ko-KR" dirty="0">
                <a:solidFill>
                  <a:srgbClr val="2A00FF"/>
                </a:solidFill>
                <a:latin typeface="+mn-ea"/>
                <a:ea typeface="+mn-ea"/>
                <a:cs typeface="Tahoma"/>
              </a:rPr>
              <a:t>"자바"</a:t>
            </a:r>
            <a:r>
              <a:rPr lang="ko-KR" altLang="ko-KR" dirty="0">
                <a:latin typeface="+mn-ea"/>
                <a:ea typeface="+mn-ea"/>
                <a:cs typeface="Tahoma"/>
              </a:rPr>
              <a:t>);</a:t>
            </a:r>
          </a:p>
          <a:p>
            <a:pPr marL="127000" indent="0" latinLnBrk="0">
              <a:buNone/>
              <a:defRPr lang="ko-KR" altLang="en-US"/>
            </a:pPr>
            <a:r>
              <a:rPr lang="ko-KR" altLang="ko-KR" dirty="0">
                <a:latin typeface="+mn-ea"/>
                <a:ea typeface="+mn-ea"/>
                <a:cs typeface="Tahoma"/>
              </a:rPr>
              <a:t>             st.put(</a:t>
            </a:r>
            <a:r>
              <a:rPr lang="ko-KR" altLang="ko-KR" dirty="0">
                <a:solidFill>
                  <a:srgbClr val="2A00FF"/>
                </a:solidFill>
                <a:latin typeface="+mn-ea"/>
                <a:ea typeface="+mn-ea"/>
                <a:cs typeface="Tahoma"/>
              </a:rPr>
              <a:t>"school"</a:t>
            </a:r>
            <a:r>
              <a:rPr lang="ko-KR" altLang="ko-KR" dirty="0">
                <a:latin typeface="+mn-ea"/>
                <a:ea typeface="+mn-ea"/>
                <a:cs typeface="Tahoma"/>
              </a:rPr>
              <a:t>, </a:t>
            </a:r>
            <a:r>
              <a:rPr lang="ko-KR" altLang="ko-KR" dirty="0">
                <a:solidFill>
                  <a:srgbClr val="2A00FF"/>
                </a:solidFill>
                <a:latin typeface="+mn-ea"/>
                <a:ea typeface="+mn-ea"/>
                <a:cs typeface="Tahoma"/>
              </a:rPr>
              <a:t>"학교"</a:t>
            </a:r>
            <a:r>
              <a:rPr lang="ko-KR" altLang="ko-KR" dirty="0">
                <a:latin typeface="+mn-ea"/>
                <a:ea typeface="+mn-ea"/>
                <a:cs typeface="Tahoma"/>
              </a:rPr>
              <a:t>);</a:t>
            </a:r>
          </a:p>
          <a:p>
            <a:pPr marL="127000" indent="0" latinLnBrk="0">
              <a:buNone/>
              <a:defRPr lang="ko-KR" altLang="en-US"/>
            </a:pPr>
            <a:r>
              <a:rPr lang="ko-KR" altLang="ko-KR" dirty="0">
                <a:latin typeface="+mn-ea"/>
                <a:ea typeface="+mn-ea"/>
                <a:cs typeface="Tahoma"/>
              </a:rPr>
              <a:t>             </a:t>
            </a:r>
            <a:r>
              <a:rPr lang="ko-KR" altLang="ko-KR" dirty="0">
                <a:solidFill>
                  <a:srgbClr val="7F0055"/>
                </a:solidFill>
                <a:latin typeface="+mn-ea"/>
                <a:ea typeface="+mn-ea"/>
                <a:cs typeface="Tahoma"/>
              </a:rPr>
              <a:t>do</a:t>
            </a:r>
            <a:r>
              <a:rPr lang="ko-KR" altLang="ko-KR" dirty="0">
                <a:latin typeface="+mn-ea"/>
                <a:ea typeface="+mn-ea"/>
                <a:cs typeface="Tahoma"/>
              </a:rPr>
              <a:t> {</a:t>
            </a:r>
          </a:p>
          <a:p>
            <a:pPr marL="127000" indent="0" latinLnBrk="0">
              <a:buNone/>
              <a:defRPr lang="ko-KR" altLang="en-US"/>
            </a:pPr>
            <a:r>
              <a:rPr lang="ko-KR" altLang="ko-KR" dirty="0">
                <a:latin typeface="+mn-ea"/>
                <a:ea typeface="+mn-ea"/>
                <a:cs typeface="Tahoma"/>
              </a:rPr>
              <a:t>                 System.</a:t>
            </a:r>
            <a:r>
              <a:rPr lang="ko-KR" altLang="ko-KR" dirty="0">
                <a:solidFill>
                  <a:srgbClr val="0000C0"/>
                </a:solidFill>
                <a:latin typeface="+mn-ea"/>
                <a:ea typeface="+mn-ea"/>
                <a:cs typeface="Tahoma"/>
              </a:rPr>
              <a:t>out</a:t>
            </a:r>
            <a:r>
              <a:rPr lang="ko-KR" altLang="ko-KR" dirty="0">
                <a:latin typeface="+mn-ea"/>
                <a:ea typeface="+mn-ea"/>
                <a:cs typeface="Tahoma"/>
              </a:rPr>
              <a:t>.print(</a:t>
            </a:r>
            <a:r>
              <a:rPr lang="ko-KR" altLang="ko-KR" dirty="0">
                <a:solidFill>
                  <a:srgbClr val="2A00FF"/>
                </a:solidFill>
                <a:latin typeface="+mn-ea"/>
                <a:ea typeface="+mn-ea"/>
                <a:cs typeface="Tahoma"/>
              </a:rPr>
              <a:t>"영어 단어를 입력하시오:"</a:t>
            </a:r>
            <a:r>
              <a:rPr lang="ko-KR" altLang="ko-KR" dirty="0">
                <a:latin typeface="+mn-ea"/>
                <a:ea typeface="+mn-ea"/>
                <a:cs typeface="Tahoma"/>
              </a:rPr>
              <a:t>);</a:t>
            </a:r>
          </a:p>
          <a:p>
            <a:pPr marL="127000" indent="0" latinLnBrk="0">
              <a:buNone/>
              <a:defRPr lang="ko-KR" altLang="en-US"/>
            </a:pPr>
            <a:r>
              <a:rPr lang="ko-KR" altLang="ko-KR" dirty="0">
                <a:latin typeface="+mn-ea"/>
                <a:ea typeface="+mn-ea"/>
                <a:cs typeface="Tahoma"/>
              </a:rPr>
              <a:t>                 String key = sc.next();</a:t>
            </a:r>
          </a:p>
          <a:p>
            <a:pPr marL="127000" indent="0" latinLnBrk="0">
              <a:buNone/>
              <a:defRPr lang="ko-KR" altLang="en-US"/>
            </a:pPr>
            <a:r>
              <a:rPr lang="ko-KR" altLang="ko-KR" dirty="0">
                <a:latin typeface="+mn-ea"/>
                <a:ea typeface="+mn-ea"/>
                <a:cs typeface="Tahoma"/>
              </a:rPr>
              <a:t>                 </a:t>
            </a:r>
            <a:r>
              <a:rPr lang="ko-KR" altLang="ko-KR" dirty="0">
                <a:solidFill>
                  <a:srgbClr val="7F0055"/>
                </a:solidFill>
                <a:latin typeface="+mn-ea"/>
                <a:ea typeface="+mn-ea"/>
                <a:cs typeface="Tahoma"/>
              </a:rPr>
              <a:t>if</a:t>
            </a:r>
            <a:r>
              <a:rPr lang="ko-KR" altLang="ko-KR" dirty="0">
                <a:latin typeface="+mn-ea"/>
                <a:ea typeface="+mn-ea"/>
                <a:cs typeface="Tahoma"/>
              </a:rPr>
              <a:t>( key.equals(</a:t>
            </a:r>
            <a:r>
              <a:rPr lang="ko-KR" altLang="ko-KR" dirty="0">
                <a:solidFill>
                  <a:srgbClr val="2A00FF"/>
                </a:solidFill>
                <a:latin typeface="+mn-ea"/>
                <a:ea typeface="+mn-ea"/>
                <a:cs typeface="Tahoma"/>
              </a:rPr>
              <a:t>"quit"</a:t>
            </a:r>
            <a:r>
              <a:rPr lang="ko-KR" altLang="ko-KR" dirty="0">
                <a:latin typeface="+mn-ea"/>
                <a:ea typeface="+mn-ea"/>
                <a:cs typeface="Tahoma"/>
              </a:rPr>
              <a:t>) ) </a:t>
            </a:r>
            <a:r>
              <a:rPr lang="ko-KR" altLang="ko-KR" dirty="0">
                <a:solidFill>
                  <a:srgbClr val="7F0055"/>
                </a:solidFill>
                <a:latin typeface="+mn-ea"/>
                <a:ea typeface="+mn-ea"/>
                <a:cs typeface="Tahoma"/>
              </a:rPr>
              <a:t>break;</a:t>
            </a:r>
          </a:p>
          <a:p>
            <a:pPr marL="127000" indent="0" latinLnBrk="0">
              <a:buNone/>
              <a:defRPr lang="ko-KR" altLang="en-US"/>
            </a:pPr>
            <a:r>
              <a:rPr lang="ko-KR" altLang="ko-KR" dirty="0">
                <a:latin typeface="+mn-ea"/>
                <a:ea typeface="+mn-ea"/>
                <a:cs typeface="Tahoma"/>
              </a:rPr>
              <a:t>                 System.</a:t>
            </a:r>
            <a:r>
              <a:rPr lang="ko-KR" altLang="ko-KR" dirty="0">
                <a:solidFill>
                  <a:srgbClr val="0000C0"/>
                </a:solidFill>
                <a:latin typeface="+mn-ea"/>
                <a:ea typeface="+mn-ea"/>
                <a:cs typeface="Tahoma"/>
              </a:rPr>
              <a:t>out</a:t>
            </a:r>
            <a:r>
              <a:rPr lang="ko-KR" altLang="ko-KR" dirty="0">
                <a:latin typeface="+mn-ea"/>
                <a:ea typeface="+mn-ea"/>
                <a:cs typeface="Tahoma"/>
              </a:rPr>
              <a:t>.println(</a:t>
            </a:r>
            <a:r>
              <a:rPr lang="ko-KR" altLang="ko-KR" dirty="0">
                <a:solidFill>
                  <a:srgbClr val="2A00FF"/>
                </a:solidFill>
                <a:latin typeface="+mn-ea"/>
                <a:ea typeface="+mn-ea"/>
                <a:cs typeface="Tahoma"/>
              </a:rPr>
              <a:t>"단어의 의미는 "</a:t>
            </a:r>
            <a:r>
              <a:rPr lang="ko-KR" altLang="ko-KR" dirty="0">
                <a:latin typeface="+mn-ea"/>
                <a:ea typeface="+mn-ea"/>
                <a:cs typeface="Tahoma"/>
              </a:rPr>
              <a:t> + st.get(key));</a:t>
            </a:r>
          </a:p>
          <a:p>
            <a:pPr marL="127000" indent="0" latinLnBrk="0">
              <a:buNone/>
              <a:defRPr lang="ko-KR" altLang="en-US"/>
            </a:pPr>
            <a:r>
              <a:rPr lang="ko-KR" altLang="ko-KR" dirty="0">
                <a:latin typeface="+mn-ea"/>
                <a:ea typeface="+mn-ea"/>
                <a:cs typeface="Tahoma"/>
              </a:rPr>
              <a:t>             } </a:t>
            </a:r>
            <a:r>
              <a:rPr lang="ko-KR" altLang="ko-KR" dirty="0">
                <a:solidFill>
                  <a:srgbClr val="7F0055"/>
                </a:solidFill>
                <a:latin typeface="+mn-ea"/>
                <a:ea typeface="+mn-ea"/>
                <a:cs typeface="Tahoma"/>
              </a:rPr>
              <a:t>while</a:t>
            </a:r>
            <a:r>
              <a:rPr lang="ko-KR" altLang="ko-KR" dirty="0">
                <a:latin typeface="+mn-ea"/>
                <a:ea typeface="+mn-ea"/>
                <a:cs typeface="Tahoma"/>
              </a:rPr>
              <a:t>(</a:t>
            </a:r>
            <a:r>
              <a:rPr lang="ko-KR" altLang="ko-KR" dirty="0">
                <a:solidFill>
                  <a:srgbClr val="7F0055"/>
                </a:solidFill>
                <a:latin typeface="+mn-ea"/>
                <a:ea typeface="+mn-ea"/>
                <a:cs typeface="Tahoma"/>
              </a:rPr>
              <a:t>true</a:t>
            </a:r>
            <a:r>
              <a:rPr lang="ko-KR" altLang="ko-KR" dirty="0">
                <a:latin typeface="+mn-ea"/>
                <a:ea typeface="+mn-ea"/>
                <a:cs typeface="Tahoma"/>
              </a:rPr>
              <a:t>);</a:t>
            </a:r>
          </a:p>
          <a:p>
            <a:pPr marL="127000" indent="0" latinLnBrk="0">
              <a:buNone/>
              <a:defRPr lang="ko-KR" altLang="en-US"/>
            </a:pPr>
            <a:r>
              <a:rPr lang="ko-KR" altLang="ko-KR" dirty="0">
                <a:latin typeface="+mn-ea"/>
                <a:ea typeface="+mn-ea"/>
                <a:cs typeface="Tahoma"/>
              </a:rPr>
              <a:t>       }</a:t>
            </a:r>
          </a:p>
          <a:p>
            <a:pPr marL="127000" indent="0" latinLnBrk="0">
              <a:buNone/>
              <a:defRPr lang="ko-KR" altLang="en-US"/>
            </a:pPr>
            <a:r>
              <a:rPr lang="ko-KR" altLang="ko-KR" dirty="0">
                <a:latin typeface="+mn-ea"/>
                <a:ea typeface="+mn-ea"/>
                <a:cs typeface="Tahoma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932598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ko-KR" altLang="en-US" dirty="0" err="1" smtClean="0"/>
              <a:t>제네릭을</a:t>
            </a:r>
            <a:r>
              <a:rPr lang="ko-KR" altLang="en-US" dirty="0" smtClean="0"/>
              <a:t> 이용한 방법</a:t>
            </a:r>
          </a:p>
        </p:txBody>
      </p:sp>
      <p:sp>
        <p:nvSpPr>
          <p:cNvPr id="8195" name="내용 개체 틀 2"/>
          <p:cNvSpPr>
            <a:spLocks noGrp="1"/>
          </p:cNvSpPr>
          <p:nvPr>
            <p:ph idx="1"/>
          </p:nvPr>
        </p:nvSpPr>
        <p:spPr>
          <a:xfrm>
            <a:off x="139591" y="914400"/>
            <a:ext cx="12002531" cy="5585254"/>
          </a:xfrm>
        </p:spPr>
        <p:txBody>
          <a:bodyPr>
            <a:normAutofit/>
          </a:bodyPr>
          <a:lstStyle/>
          <a:p>
            <a:r>
              <a:rPr lang="ko-KR" altLang="en-US" dirty="0" err="1" smtClean="0"/>
              <a:t>제네릭은</a:t>
            </a:r>
            <a:r>
              <a:rPr lang="ko-KR" altLang="en-US" dirty="0" smtClean="0"/>
              <a:t> 클래스와 인터페이스에만 적용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자바 기본 타입을 실제 타입으로 사용할 수 없음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B725A9-03E6-41A5-B5B2-DEBAF9C6672D}" type="slidenum">
              <a:rPr lang="ko-KR" altLang="en-US" smtClean="0"/>
              <a:pPr>
                <a:defRPr/>
              </a:pPr>
              <a:t>5</a:t>
            </a:fld>
            <a:endParaRPr lang="en-US" altLang="ko-KR"/>
          </a:p>
        </p:txBody>
      </p:sp>
      <p:sp>
        <p:nvSpPr>
          <p:cNvPr id="9" name="TextBox 8"/>
          <p:cNvSpPr txBox="1"/>
          <p:nvPr/>
        </p:nvSpPr>
        <p:spPr>
          <a:xfrm>
            <a:off x="2089607" y="1524131"/>
            <a:ext cx="7937369" cy="490631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  <a:miter/>
          </a:ln>
        </p:spPr>
        <p:txBody>
          <a:bodyPr vert="horz" lIns="91440" tIns="45720" rIns="91440" bIns="45720">
            <a:noAutofit/>
          </a:bodyPr>
          <a:lstStyle>
            <a:defPPr>
              <a:defRPr lang="en-US"/>
            </a:defPPr>
            <a:lvl1pPr marL="0" indent="0" defTabSz="914400" eaLnBrk="1" latinLnBrk="0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/>
              <a:buNone/>
              <a:defRPr sz="1800">
                <a:solidFill>
                  <a:schemeClr val="tx1"/>
                </a:solidFill>
                <a:latin typeface="+mn-ea"/>
              </a:defRPr>
            </a:lvl1pPr>
            <a:lvl2pPr marL="742950" indent="-285750" defTabSz="914400" eaLnBrk="1" latinLnBrk="1" hangingPunct="1">
              <a:spcBef>
                <a:spcPct val="20000"/>
              </a:spcBef>
              <a:buClr>
                <a:schemeClr val="accent4"/>
              </a:buClr>
              <a:buSzPct val="85000"/>
              <a:buFont typeface="Wingdings"/>
              <a:buChar char="¤"/>
              <a:defRPr sz="18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2pPr>
            <a:lvl3pPr marL="1143000" indent="-228600" defTabSz="91440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/>
              <a:buChar char="¤"/>
              <a:defRPr sz="16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3pPr>
            <a:lvl4pPr marL="1600200" indent="-228600" defTabSz="91440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/>
              <a:buChar char="¤"/>
              <a:defRPr sz="14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4pPr>
            <a:lvl5pPr marL="2057400" indent="-228600" defTabSz="914400" eaLnBrk="1" latinLnBrk="1" hangingPunct="1">
              <a:spcBef>
                <a:spcPct val="20000"/>
              </a:spcBef>
              <a:buClr>
                <a:schemeClr val="accent6"/>
              </a:buClr>
              <a:buSzPct val="85000"/>
              <a:buFont typeface="Wingdings"/>
              <a:buChar char="¤"/>
              <a:defRPr sz="14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defRPr>
            </a:lvl5pPr>
            <a:lvl6pPr marL="2514600" indent="-228600">
              <a:spcBef>
                <a:spcPct val="20000"/>
              </a:spcBef>
              <a:buFont typeface="Arial"/>
              <a:buChar char="•"/>
              <a:defRPr sz="2000">
                <a:solidFill>
                  <a:schemeClr val="tx1"/>
                </a:solidFill>
              </a:defRPr>
            </a:lvl6pPr>
            <a:lvl7pPr marL="2971800" indent="-228600">
              <a:spcBef>
                <a:spcPct val="20000"/>
              </a:spcBef>
              <a:buFont typeface="Arial"/>
              <a:buChar char="•"/>
              <a:defRPr sz="2000">
                <a:solidFill>
                  <a:schemeClr val="tx1"/>
                </a:solidFill>
              </a:defRPr>
            </a:lvl7pPr>
            <a:lvl8pPr marL="3429000" indent="-228600">
              <a:spcBef>
                <a:spcPct val="20000"/>
              </a:spcBef>
              <a:buFont typeface="Arial"/>
              <a:buChar char="•"/>
              <a:defRPr sz="2000">
                <a:solidFill>
                  <a:schemeClr val="tx1"/>
                </a:solidFill>
              </a:defRPr>
            </a:lvl8pPr>
            <a:lvl9pPr marL="3886200" indent="-228600">
              <a:spcBef>
                <a:spcPct val="20000"/>
              </a:spcBef>
              <a:buFont typeface="Arial"/>
              <a:buChar char="•"/>
              <a:defRPr sz="2000">
                <a:solidFill>
                  <a:schemeClr val="tx1"/>
                </a:solidFill>
              </a:defRPr>
            </a:lvl9pPr>
          </a:lstStyle>
          <a:p>
            <a:r>
              <a:rPr lang="en-US" altLang="ko-KR" sz="2400" b="1" dirty="0"/>
              <a:t>Vector&lt;</a:t>
            </a:r>
            <a:r>
              <a:rPr lang="en-US" altLang="ko-KR" sz="2400" b="1" dirty="0" err="1"/>
              <a:t>int</a:t>
            </a:r>
            <a:r>
              <a:rPr lang="en-US" altLang="ko-KR" sz="2400" b="1" dirty="0"/>
              <a:t>&gt; </a:t>
            </a:r>
            <a:r>
              <a:rPr lang="en-US" altLang="ko-KR" sz="2400" b="1" dirty="0" err="1"/>
              <a:t>vs</a:t>
            </a:r>
            <a:r>
              <a:rPr lang="en-US" altLang="ko-KR" sz="2400" b="1" dirty="0"/>
              <a:t> = new Vector&lt;</a:t>
            </a:r>
            <a:r>
              <a:rPr lang="en-US" altLang="ko-KR" sz="2400" b="1" dirty="0" err="1"/>
              <a:t>int</a:t>
            </a:r>
            <a:r>
              <a:rPr lang="en-US" altLang="ko-KR" sz="2400" b="1" dirty="0"/>
              <a:t>&gt;(); //</a:t>
            </a:r>
            <a:r>
              <a:rPr lang="ko-KR" altLang="en-US" sz="2400" b="1" dirty="0"/>
              <a:t>컴파일 오류</a:t>
            </a:r>
            <a:endParaRPr lang="en-US" altLang="ko-KR" sz="2400" b="1" dirty="0"/>
          </a:p>
        </p:txBody>
      </p:sp>
      <p:grpSp>
        <p:nvGrpSpPr>
          <p:cNvPr id="4" name="그룹 3"/>
          <p:cNvGrpSpPr/>
          <p:nvPr/>
        </p:nvGrpSpPr>
        <p:grpSpPr>
          <a:xfrm>
            <a:off x="2426113" y="2212470"/>
            <a:ext cx="6975581" cy="3988164"/>
            <a:chOff x="2467677" y="2358931"/>
            <a:chExt cx="6975581" cy="3988164"/>
          </a:xfrm>
        </p:grpSpPr>
        <p:pic>
          <p:nvPicPr>
            <p:cNvPr id="8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67677" y="2358931"/>
              <a:ext cx="6975581" cy="39881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" name="직사각형 1"/>
            <p:cNvSpPr/>
            <p:nvPr/>
          </p:nvSpPr>
          <p:spPr>
            <a:xfrm>
              <a:off x="3383280" y="6035040"/>
              <a:ext cx="798022" cy="30757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잉크 2"/>
              <p14:cNvContentPartPr/>
              <p14:nvPr/>
            </p14:nvContentPartPr>
            <p14:xfrm>
              <a:off x="5861160" y="977760"/>
              <a:ext cx="6274080" cy="76680"/>
            </p14:xfrm>
          </p:contentPart>
        </mc:Choice>
        <mc:Fallback xmlns="">
          <p:pic>
            <p:nvPicPr>
              <p:cNvPr id="3" name="잉크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845320" y="914400"/>
                <a:ext cx="6305760" cy="20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잉크 4"/>
              <p14:cNvContentPartPr/>
              <p14:nvPr/>
            </p14:nvContentPartPr>
            <p14:xfrm>
              <a:off x="5861160" y="1098720"/>
              <a:ext cx="6204240" cy="57240"/>
            </p14:xfrm>
          </p:contentPart>
        </mc:Choice>
        <mc:Fallback xmlns="">
          <p:pic>
            <p:nvPicPr>
              <p:cNvPr id="5" name="잉크 4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845320" y="1035000"/>
                <a:ext cx="6235920" cy="18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6" name="잉크 5"/>
              <p14:cNvContentPartPr/>
              <p14:nvPr/>
            </p14:nvContentPartPr>
            <p14:xfrm>
              <a:off x="7226280" y="1047600"/>
              <a:ext cx="2432520" cy="38520"/>
            </p14:xfrm>
          </p:contentPart>
        </mc:Choice>
        <mc:Fallback xmlns="">
          <p:pic>
            <p:nvPicPr>
              <p:cNvPr id="6" name="잉크 5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210440" y="984240"/>
                <a:ext cx="2464200" cy="16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0" name="잉크 9"/>
              <p14:cNvContentPartPr/>
              <p14:nvPr/>
            </p14:nvContentPartPr>
            <p14:xfrm>
              <a:off x="3321000" y="1771560"/>
              <a:ext cx="362520" cy="45000"/>
            </p14:xfrm>
          </p:contentPart>
        </mc:Choice>
        <mc:Fallback xmlns="">
          <p:pic>
            <p:nvPicPr>
              <p:cNvPr id="10" name="잉크 9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305160" y="1708200"/>
                <a:ext cx="394200" cy="17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1" name="잉크 10"/>
              <p14:cNvContentPartPr/>
              <p14:nvPr/>
            </p14:nvContentPartPr>
            <p14:xfrm>
              <a:off x="6603840" y="1733400"/>
              <a:ext cx="451440" cy="19440"/>
            </p14:xfrm>
          </p:contentPart>
        </mc:Choice>
        <mc:Fallback xmlns="">
          <p:pic>
            <p:nvPicPr>
              <p:cNvPr id="11" name="잉크 10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588000" y="1670040"/>
                <a:ext cx="483120" cy="146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213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ko-KR" altLang="en-US" smtClean="0"/>
              <a:t>제네릭을 이용한 방법</a:t>
            </a:r>
          </a:p>
        </p:txBody>
      </p:sp>
      <p:sp>
        <p:nvSpPr>
          <p:cNvPr id="9219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latin typeface="+mn-ea"/>
              </a:rPr>
              <a:t> 만약 </a:t>
            </a:r>
            <a:r>
              <a:rPr lang="en-US" altLang="ko-KR" dirty="0" smtClean="0">
                <a:latin typeface="+mn-ea"/>
              </a:rPr>
              <a:t>Box&lt;String&gt;</a:t>
            </a:r>
            <a:r>
              <a:rPr lang="ko-KR" altLang="en-US" dirty="0" smtClean="0">
                <a:latin typeface="+mn-ea"/>
              </a:rPr>
              <a:t>에 정수 타입을 추가하려고 하면 컴파일러가 컴파일 단계에서 오류를 감지할 수 있다</a:t>
            </a:r>
            <a:r>
              <a:rPr lang="en-US" altLang="ko-KR" dirty="0" smtClean="0">
                <a:latin typeface="+mn-ea"/>
              </a:rPr>
              <a:t>. </a:t>
            </a:r>
          </a:p>
          <a:p>
            <a:pPr>
              <a:buFont typeface="Symbol" pitchFamily="18" charset="2"/>
              <a:buNone/>
            </a:pPr>
            <a:endParaRPr lang="en-US" altLang="ko-KR" dirty="0" smtClean="0">
              <a:latin typeface="+mn-ea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B725A9-03E6-41A5-B5B2-DEBAF9C6672D}" type="slidenum">
              <a:rPr lang="ko-KR" altLang="en-US" smtClean="0"/>
              <a:pPr>
                <a:defRPr/>
              </a:pPr>
              <a:t>6</a:t>
            </a:fld>
            <a:endParaRPr lang="en-US" altLang="ko-KR"/>
          </a:p>
        </p:txBody>
      </p:sp>
      <p:pic>
        <p:nvPicPr>
          <p:cNvPr id="922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5211" y="2051547"/>
            <a:ext cx="11133293" cy="3050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657172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>
                <a:latin typeface="+mn-ea"/>
                <a:ea typeface="+mn-ea"/>
              </a:rPr>
              <a:t>LAB: </a:t>
            </a:r>
            <a:r>
              <a:rPr lang="en-US" altLang="ko-KR" dirty="0" err="1">
                <a:latin typeface="+mn-ea"/>
                <a:ea typeface="+mn-ea"/>
              </a:rPr>
              <a:t>SimplePair</a:t>
            </a:r>
            <a:r>
              <a:rPr lang="en-US" altLang="ko-KR" dirty="0">
                <a:latin typeface="+mn-ea"/>
                <a:ea typeface="+mn-ea"/>
              </a:rPr>
              <a:t> </a:t>
            </a:r>
            <a:r>
              <a:rPr lang="ko-KR" altLang="en-US" dirty="0">
                <a:latin typeface="+mn-ea"/>
                <a:ea typeface="+mn-ea"/>
              </a:rPr>
              <a:t>클래스 작성하기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98886-979C-4826-8809-BCF08B6FF41C}" type="slidenum">
              <a:rPr lang="en-US" altLang="ko-KR" smtClean="0"/>
              <a:pPr/>
              <a:t>7</a:t>
            </a:fld>
            <a:endParaRPr lang="en-US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gray">
          <a:xfrm>
            <a:off x="1307820" y="903981"/>
            <a:ext cx="8809892" cy="2662258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40000"/>
                <a:lumOff val="60000"/>
              </a:schemeClr>
            </a:solidFill>
            <a:miter/>
          </a:ln>
        </p:spPr>
        <p:txBody>
          <a:bodyPr vert="horz" lIns="91440" tIns="45720" rIns="91440" bIns="4572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/>
              <a:buChar char="¢"/>
              <a:defRPr lang="en-US" sz="20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85000"/>
              <a:buFont typeface="Wingdings"/>
              <a:buChar char="¤"/>
              <a:defRPr lang="en-US" sz="18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/>
              <a:buChar char="¤"/>
              <a:defRPr lang="en-US" sz="16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/>
              <a:buChar char="¤"/>
              <a:defRPr lang="en-US" sz="14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6"/>
              </a:buClr>
              <a:buSzPct val="85000"/>
              <a:buFont typeface="Wingdings"/>
              <a:buChar char="¤"/>
              <a:defRPr lang="en-US" sz="14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buNone/>
            </a:pPr>
            <a:r>
              <a:rPr lang="en-US" altLang="ko-KR" sz="1800" b="1" dirty="0">
                <a:latin typeface="+mj-ea"/>
                <a:ea typeface="+mj-ea"/>
              </a:rPr>
              <a:t>public</a:t>
            </a:r>
            <a:r>
              <a:rPr lang="en-US" altLang="ko-KR" sz="1800" dirty="0">
                <a:latin typeface="+mj-ea"/>
                <a:ea typeface="+mj-ea"/>
              </a:rPr>
              <a:t> </a:t>
            </a:r>
            <a:r>
              <a:rPr lang="en-US" altLang="ko-KR" sz="1800" b="1" dirty="0">
                <a:latin typeface="+mj-ea"/>
                <a:ea typeface="+mj-ea"/>
              </a:rPr>
              <a:t>class</a:t>
            </a:r>
            <a:r>
              <a:rPr lang="en-US" altLang="ko-KR" sz="1800" dirty="0">
                <a:latin typeface="+mj-ea"/>
                <a:ea typeface="+mj-ea"/>
              </a:rPr>
              <a:t> </a:t>
            </a:r>
            <a:r>
              <a:rPr lang="en-US" altLang="ko-KR" sz="1800" dirty="0" err="1">
                <a:latin typeface="+mj-ea"/>
                <a:ea typeface="+mj-ea"/>
              </a:rPr>
              <a:t>SimplePairTest</a:t>
            </a:r>
            <a:r>
              <a:rPr lang="en-US" altLang="ko-KR" sz="1800" dirty="0">
                <a:latin typeface="+mj-ea"/>
                <a:ea typeface="+mj-ea"/>
              </a:rPr>
              <a:t> {</a:t>
            </a:r>
          </a:p>
          <a:p>
            <a:pPr marL="0" indent="0" latinLnBrk="0">
              <a:buNone/>
            </a:pPr>
            <a:r>
              <a:rPr lang="en-US" altLang="ko-KR" sz="1800" dirty="0">
                <a:latin typeface="+mj-ea"/>
                <a:ea typeface="+mj-ea"/>
              </a:rPr>
              <a:t>     </a:t>
            </a:r>
            <a:r>
              <a:rPr lang="en-US" altLang="ko-KR" sz="1800" b="1" dirty="0">
                <a:latin typeface="+mj-ea"/>
                <a:ea typeface="+mj-ea"/>
              </a:rPr>
              <a:t>public</a:t>
            </a:r>
            <a:r>
              <a:rPr lang="en-US" altLang="ko-KR" sz="1800" dirty="0">
                <a:latin typeface="+mj-ea"/>
                <a:ea typeface="+mj-ea"/>
              </a:rPr>
              <a:t> </a:t>
            </a:r>
            <a:r>
              <a:rPr lang="en-US" altLang="ko-KR" sz="1800" b="1" dirty="0">
                <a:latin typeface="+mj-ea"/>
                <a:ea typeface="+mj-ea"/>
              </a:rPr>
              <a:t>static</a:t>
            </a:r>
            <a:r>
              <a:rPr lang="en-US" altLang="ko-KR" sz="1800" dirty="0">
                <a:latin typeface="+mj-ea"/>
                <a:ea typeface="+mj-ea"/>
              </a:rPr>
              <a:t> </a:t>
            </a:r>
            <a:r>
              <a:rPr lang="en-US" altLang="ko-KR" sz="1800" b="1" dirty="0">
                <a:latin typeface="+mj-ea"/>
                <a:ea typeface="+mj-ea"/>
              </a:rPr>
              <a:t>void</a:t>
            </a:r>
            <a:r>
              <a:rPr lang="en-US" altLang="ko-KR" sz="1800" dirty="0">
                <a:latin typeface="+mj-ea"/>
                <a:ea typeface="+mj-ea"/>
              </a:rPr>
              <a:t> main(String[] </a:t>
            </a:r>
            <a:r>
              <a:rPr lang="en-US" altLang="ko-KR" sz="1800" dirty="0" err="1">
                <a:latin typeface="+mj-ea"/>
                <a:ea typeface="+mj-ea"/>
              </a:rPr>
              <a:t>args</a:t>
            </a:r>
            <a:r>
              <a:rPr lang="en-US" altLang="ko-KR" sz="1800" dirty="0">
                <a:latin typeface="+mj-ea"/>
                <a:ea typeface="+mj-ea"/>
              </a:rPr>
              <a:t>) {</a:t>
            </a:r>
          </a:p>
          <a:p>
            <a:pPr marL="0" indent="0" latinLnBrk="0">
              <a:buNone/>
            </a:pPr>
            <a:r>
              <a:rPr lang="en-US" altLang="ko-KR" sz="1800" dirty="0">
                <a:latin typeface="+mj-ea"/>
                <a:ea typeface="+mj-ea"/>
              </a:rPr>
              <a:t>	</a:t>
            </a:r>
            <a:r>
              <a:rPr lang="en-US" altLang="ko-KR" sz="1800" dirty="0" err="1">
                <a:latin typeface="+mj-ea"/>
                <a:ea typeface="+mj-ea"/>
              </a:rPr>
              <a:t>SimplePair</a:t>
            </a:r>
            <a:r>
              <a:rPr lang="en-US" altLang="ko-KR" sz="1800" dirty="0">
                <a:latin typeface="+mj-ea"/>
                <a:ea typeface="+mj-ea"/>
              </a:rPr>
              <a:t>&lt;String&gt; pair = </a:t>
            </a:r>
            <a:r>
              <a:rPr lang="en-US" altLang="ko-KR" sz="1800" b="1" dirty="0">
                <a:latin typeface="+mj-ea"/>
                <a:ea typeface="+mj-ea"/>
              </a:rPr>
              <a:t>new</a:t>
            </a:r>
            <a:r>
              <a:rPr lang="en-US" altLang="ko-KR" sz="1800" dirty="0">
                <a:latin typeface="+mj-ea"/>
                <a:ea typeface="+mj-ea"/>
              </a:rPr>
              <a:t> </a:t>
            </a:r>
            <a:r>
              <a:rPr lang="en-US" altLang="ko-KR" sz="1800" dirty="0" err="1">
                <a:latin typeface="+mj-ea"/>
                <a:ea typeface="+mj-ea"/>
              </a:rPr>
              <a:t>SimplePair</a:t>
            </a:r>
            <a:r>
              <a:rPr lang="en-US" altLang="ko-KR" sz="1800" dirty="0">
                <a:latin typeface="+mj-ea"/>
                <a:ea typeface="+mj-ea"/>
              </a:rPr>
              <a:t>&lt;String&gt;("apple", "tomato");</a:t>
            </a:r>
          </a:p>
          <a:p>
            <a:pPr marL="0" indent="0" latinLnBrk="0">
              <a:buNone/>
            </a:pPr>
            <a:r>
              <a:rPr lang="en-US" altLang="ko-KR" sz="1800" dirty="0">
                <a:latin typeface="+mj-ea"/>
                <a:ea typeface="+mj-ea"/>
              </a:rPr>
              <a:t>	</a:t>
            </a:r>
            <a:r>
              <a:rPr lang="en-US" altLang="ko-KR" sz="1800" dirty="0" err="1">
                <a:latin typeface="+mj-ea"/>
                <a:ea typeface="+mj-ea"/>
              </a:rPr>
              <a:t>System.</a:t>
            </a:r>
            <a:r>
              <a:rPr lang="en-US" altLang="ko-KR" sz="1800" b="1" i="1" dirty="0" err="1">
                <a:latin typeface="+mj-ea"/>
                <a:ea typeface="+mj-ea"/>
              </a:rPr>
              <a:t>out</a:t>
            </a:r>
            <a:r>
              <a:rPr lang="en-US" altLang="ko-KR" sz="1800" dirty="0" err="1">
                <a:latin typeface="+mj-ea"/>
                <a:ea typeface="+mj-ea"/>
              </a:rPr>
              <a:t>.println</a:t>
            </a:r>
            <a:r>
              <a:rPr lang="en-US" altLang="ko-KR" sz="1800" dirty="0">
                <a:latin typeface="+mj-ea"/>
                <a:ea typeface="+mj-ea"/>
              </a:rPr>
              <a:t>(</a:t>
            </a:r>
            <a:r>
              <a:rPr lang="en-US" altLang="ko-KR" sz="1800" dirty="0" err="1">
                <a:latin typeface="+mj-ea"/>
                <a:ea typeface="+mj-ea"/>
              </a:rPr>
              <a:t>pair.getFirst</a:t>
            </a:r>
            <a:r>
              <a:rPr lang="en-US" altLang="ko-KR" sz="1800" dirty="0">
                <a:latin typeface="+mj-ea"/>
                <a:ea typeface="+mj-ea"/>
              </a:rPr>
              <a:t>());</a:t>
            </a:r>
          </a:p>
          <a:p>
            <a:pPr marL="0" indent="0" latinLnBrk="0">
              <a:buNone/>
            </a:pPr>
            <a:r>
              <a:rPr lang="en-US" altLang="ko-KR" sz="1800" dirty="0">
                <a:latin typeface="+mj-ea"/>
                <a:ea typeface="+mj-ea"/>
              </a:rPr>
              <a:t>	</a:t>
            </a:r>
            <a:r>
              <a:rPr lang="en-US" altLang="ko-KR" sz="1800" dirty="0" err="1">
                <a:latin typeface="+mj-ea"/>
                <a:ea typeface="+mj-ea"/>
              </a:rPr>
              <a:t>System.</a:t>
            </a:r>
            <a:r>
              <a:rPr lang="en-US" altLang="ko-KR" sz="1800" b="1" i="1" dirty="0" err="1">
                <a:latin typeface="+mj-ea"/>
                <a:ea typeface="+mj-ea"/>
              </a:rPr>
              <a:t>out</a:t>
            </a:r>
            <a:r>
              <a:rPr lang="en-US" altLang="ko-KR" sz="1800" dirty="0" err="1">
                <a:latin typeface="+mj-ea"/>
                <a:ea typeface="+mj-ea"/>
              </a:rPr>
              <a:t>.println</a:t>
            </a:r>
            <a:r>
              <a:rPr lang="en-US" altLang="ko-KR" sz="1800" dirty="0">
                <a:latin typeface="+mj-ea"/>
                <a:ea typeface="+mj-ea"/>
              </a:rPr>
              <a:t>(</a:t>
            </a:r>
            <a:r>
              <a:rPr lang="en-US" altLang="ko-KR" sz="1800" dirty="0" err="1">
                <a:latin typeface="+mj-ea"/>
                <a:ea typeface="+mj-ea"/>
              </a:rPr>
              <a:t>pair.getSecond</a:t>
            </a:r>
            <a:r>
              <a:rPr lang="en-US" altLang="ko-KR" sz="1800" dirty="0">
                <a:latin typeface="+mj-ea"/>
                <a:ea typeface="+mj-ea"/>
              </a:rPr>
              <a:t>());</a:t>
            </a:r>
          </a:p>
          <a:p>
            <a:pPr marL="0" indent="0" latinLnBrk="0">
              <a:buNone/>
            </a:pPr>
            <a:r>
              <a:rPr lang="en-US" altLang="ko-KR" sz="1800" dirty="0">
                <a:latin typeface="+mj-ea"/>
                <a:ea typeface="+mj-ea"/>
              </a:rPr>
              <a:t>	}</a:t>
            </a:r>
          </a:p>
          <a:p>
            <a:pPr marL="0" indent="0" latinLnBrk="0">
              <a:buNone/>
            </a:pPr>
            <a:r>
              <a:rPr lang="en-US" altLang="ko-KR" sz="1800" dirty="0">
                <a:latin typeface="+mj-ea"/>
                <a:ea typeface="+mj-ea"/>
              </a:rPr>
              <a:t>}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gray">
          <a:xfrm>
            <a:off x="2222500" y="3303786"/>
            <a:ext cx="7988300" cy="3056269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40000"/>
                <a:lumOff val="60000"/>
              </a:schemeClr>
            </a:solidFill>
            <a:miter/>
          </a:ln>
        </p:spPr>
        <p:txBody>
          <a:bodyPr vert="horz" lIns="91440" tIns="45720" rIns="91440" bIns="4572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/>
              <a:buChar char="¢"/>
              <a:defRPr lang="en-US" sz="20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85000"/>
              <a:buFont typeface="Wingdings"/>
              <a:buChar char="¤"/>
              <a:defRPr lang="en-US" sz="18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/>
              <a:buChar char="¤"/>
              <a:defRPr lang="en-US" sz="16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/>
              <a:buChar char="¤"/>
              <a:defRPr lang="en-US" sz="14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6"/>
              </a:buClr>
              <a:buSzPct val="85000"/>
              <a:buFont typeface="Wingdings"/>
              <a:buChar char="¤"/>
              <a:defRPr lang="en-US" sz="14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buNone/>
            </a:pPr>
            <a:r>
              <a:rPr lang="en-US" altLang="ko-KR" sz="1800" b="1" dirty="0">
                <a:latin typeface="+mn-ea"/>
                <a:ea typeface="+mn-ea"/>
              </a:rPr>
              <a:t>public class</a:t>
            </a:r>
            <a:r>
              <a:rPr lang="en-US" altLang="ko-KR" sz="1800" dirty="0">
                <a:latin typeface="+mn-ea"/>
                <a:ea typeface="+mn-ea"/>
              </a:rPr>
              <a:t> </a:t>
            </a:r>
            <a:r>
              <a:rPr lang="en-US" altLang="ko-KR" sz="1800" dirty="0" err="1">
                <a:latin typeface="+mn-ea"/>
                <a:ea typeface="+mn-ea"/>
              </a:rPr>
              <a:t>SimplePair</a:t>
            </a:r>
            <a:r>
              <a:rPr lang="en-US" altLang="ko-KR" sz="1800" dirty="0">
                <a:latin typeface="+mn-ea"/>
                <a:ea typeface="+mn-ea"/>
              </a:rPr>
              <a:t>&lt;T&gt; {</a:t>
            </a:r>
          </a:p>
          <a:p>
            <a:pPr marL="0" indent="0" latinLnBrk="0">
              <a:buNone/>
            </a:pPr>
            <a:r>
              <a:rPr lang="en-US" altLang="ko-KR" sz="1800" dirty="0">
                <a:latin typeface="+mn-ea"/>
                <a:ea typeface="+mn-ea"/>
              </a:rPr>
              <a:t>	</a:t>
            </a:r>
            <a:r>
              <a:rPr lang="en-US" altLang="ko-KR" sz="1800" b="1" dirty="0">
                <a:latin typeface="+mn-ea"/>
                <a:ea typeface="+mn-ea"/>
              </a:rPr>
              <a:t>private</a:t>
            </a:r>
            <a:r>
              <a:rPr lang="en-US" altLang="ko-KR" sz="1800" dirty="0">
                <a:latin typeface="+mn-ea"/>
                <a:ea typeface="+mn-ea"/>
              </a:rPr>
              <a:t> T data1, data2;</a:t>
            </a:r>
          </a:p>
          <a:p>
            <a:pPr marL="0" indent="0" latinLnBrk="0">
              <a:buNone/>
            </a:pPr>
            <a:r>
              <a:rPr lang="en-US" altLang="ko-KR" sz="1800" dirty="0">
                <a:latin typeface="+mn-ea"/>
                <a:ea typeface="+mn-ea"/>
              </a:rPr>
              <a:t>	</a:t>
            </a:r>
            <a:r>
              <a:rPr lang="en-US" altLang="ko-KR" sz="1800" b="1" dirty="0">
                <a:latin typeface="+mn-ea"/>
                <a:ea typeface="+mn-ea"/>
              </a:rPr>
              <a:t>public</a:t>
            </a:r>
            <a:r>
              <a:rPr lang="en-US" altLang="ko-KR" sz="1800" dirty="0">
                <a:latin typeface="+mn-ea"/>
                <a:ea typeface="+mn-ea"/>
              </a:rPr>
              <a:t> </a:t>
            </a:r>
            <a:r>
              <a:rPr lang="en-US" altLang="ko-KR" sz="1800" dirty="0" err="1">
                <a:latin typeface="+mn-ea"/>
                <a:ea typeface="+mn-ea"/>
              </a:rPr>
              <a:t>SimplePair</a:t>
            </a:r>
            <a:r>
              <a:rPr lang="en-US" altLang="ko-KR" sz="1800" dirty="0">
                <a:latin typeface="+mn-ea"/>
                <a:ea typeface="+mn-ea"/>
              </a:rPr>
              <a:t>(T </a:t>
            </a:r>
            <a:r>
              <a:rPr lang="en-US" altLang="ko-KR" sz="1800" dirty="0" err="1">
                <a:latin typeface="+mn-ea"/>
                <a:ea typeface="+mn-ea"/>
              </a:rPr>
              <a:t>data1</a:t>
            </a:r>
            <a:r>
              <a:rPr lang="en-US" altLang="ko-KR" sz="1800" dirty="0">
                <a:latin typeface="+mn-ea"/>
                <a:ea typeface="+mn-ea"/>
              </a:rPr>
              <a:t>, T </a:t>
            </a:r>
            <a:r>
              <a:rPr lang="en-US" altLang="ko-KR" sz="1800" dirty="0" err="1">
                <a:latin typeface="+mn-ea"/>
                <a:ea typeface="+mn-ea"/>
              </a:rPr>
              <a:t>data2</a:t>
            </a:r>
            <a:r>
              <a:rPr lang="en-US" altLang="ko-KR" sz="1800" dirty="0">
                <a:latin typeface="+mn-ea"/>
                <a:ea typeface="+mn-ea"/>
              </a:rPr>
              <a:t>) {</a:t>
            </a:r>
          </a:p>
          <a:p>
            <a:pPr marL="0" indent="0" latinLnBrk="0">
              <a:buNone/>
            </a:pPr>
            <a:r>
              <a:rPr lang="en-US" altLang="ko-KR" sz="1800" dirty="0">
                <a:latin typeface="+mn-ea"/>
                <a:ea typeface="+mn-ea"/>
              </a:rPr>
              <a:t>		</a:t>
            </a:r>
            <a:r>
              <a:rPr lang="en-US" altLang="ko-KR" sz="1800" b="1" dirty="0" err="1">
                <a:latin typeface="+mn-ea"/>
                <a:ea typeface="+mn-ea"/>
              </a:rPr>
              <a:t>this</a:t>
            </a:r>
            <a:r>
              <a:rPr lang="en-US" altLang="ko-KR" sz="1800" dirty="0" err="1">
                <a:latin typeface="+mn-ea"/>
                <a:ea typeface="+mn-ea"/>
              </a:rPr>
              <a:t>.data1</a:t>
            </a:r>
            <a:r>
              <a:rPr lang="en-US" altLang="ko-KR" sz="1800" dirty="0">
                <a:latin typeface="+mn-ea"/>
                <a:ea typeface="+mn-ea"/>
              </a:rPr>
              <a:t> = </a:t>
            </a:r>
            <a:r>
              <a:rPr lang="en-US" altLang="ko-KR" sz="1800" dirty="0" err="1">
                <a:latin typeface="+mn-ea"/>
                <a:ea typeface="+mn-ea"/>
              </a:rPr>
              <a:t>data1</a:t>
            </a:r>
            <a:r>
              <a:rPr lang="en-US" altLang="ko-KR" sz="1800" dirty="0">
                <a:latin typeface="+mn-ea"/>
                <a:ea typeface="+mn-ea"/>
              </a:rPr>
              <a:t>;</a:t>
            </a:r>
          </a:p>
          <a:p>
            <a:pPr marL="0" indent="0" latinLnBrk="0">
              <a:buNone/>
            </a:pPr>
            <a:r>
              <a:rPr lang="en-US" altLang="ko-KR" sz="1800" dirty="0">
                <a:latin typeface="+mn-ea"/>
                <a:ea typeface="+mn-ea"/>
              </a:rPr>
              <a:t>		</a:t>
            </a:r>
            <a:r>
              <a:rPr lang="en-US" altLang="ko-KR" sz="1800" b="1" dirty="0">
                <a:latin typeface="+mn-ea"/>
                <a:ea typeface="+mn-ea"/>
              </a:rPr>
              <a:t>this</a:t>
            </a:r>
            <a:r>
              <a:rPr lang="en-US" altLang="ko-KR" sz="1800" dirty="0">
                <a:latin typeface="+mn-ea"/>
                <a:ea typeface="+mn-ea"/>
              </a:rPr>
              <a:t>.data2 = data2;  }</a:t>
            </a:r>
          </a:p>
          <a:p>
            <a:pPr marL="0" indent="0" latinLnBrk="0">
              <a:buNone/>
            </a:pPr>
            <a:r>
              <a:rPr lang="en-US" altLang="ko-KR" sz="1800" dirty="0">
                <a:latin typeface="+mn-ea"/>
                <a:ea typeface="+mn-ea"/>
              </a:rPr>
              <a:t>	</a:t>
            </a:r>
            <a:r>
              <a:rPr lang="en-US" altLang="ko-KR" sz="1800" b="1" dirty="0">
                <a:latin typeface="+mn-ea"/>
                <a:ea typeface="+mn-ea"/>
              </a:rPr>
              <a:t>public</a:t>
            </a:r>
            <a:r>
              <a:rPr lang="en-US" altLang="ko-KR" sz="1800" dirty="0">
                <a:latin typeface="+mn-ea"/>
                <a:ea typeface="+mn-ea"/>
              </a:rPr>
              <a:t> T </a:t>
            </a:r>
            <a:r>
              <a:rPr lang="en-US" altLang="ko-KR" sz="1800" dirty="0" err="1">
                <a:latin typeface="+mn-ea"/>
                <a:ea typeface="+mn-ea"/>
              </a:rPr>
              <a:t>getFirst</a:t>
            </a:r>
            <a:r>
              <a:rPr lang="en-US" altLang="ko-KR" sz="1800" dirty="0">
                <a:latin typeface="+mn-ea"/>
                <a:ea typeface="+mn-ea"/>
              </a:rPr>
              <a:t>() {	     </a:t>
            </a:r>
            <a:r>
              <a:rPr lang="en-US" altLang="ko-KR" sz="1800" b="1" dirty="0">
                <a:latin typeface="+mn-ea"/>
                <a:ea typeface="+mn-ea"/>
              </a:rPr>
              <a:t>return</a:t>
            </a:r>
            <a:r>
              <a:rPr lang="en-US" altLang="ko-KR" sz="1800" dirty="0">
                <a:latin typeface="+mn-ea"/>
                <a:ea typeface="+mn-ea"/>
              </a:rPr>
              <a:t> data1;	}</a:t>
            </a:r>
          </a:p>
          <a:p>
            <a:pPr marL="0" indent="0" latinLnBrk="0">
              <a:buNone/>
            </a:pPr>
            <a:r>
              <a:rPr lang="en-US" altLang="ko-KR" sz="1800" dirty="0">
                <a:latin typeface="+mn-ea"/>
                <a:ea typeface="+mn-ea"/>
              </a:rPr>
              <a:t>	</a:t>
            </a:r>
            <a:r>
              <a:rPr lang="en-US" altLang="ko-KR" sz="1800" b="1" dirty="0">
                <a:latin typeface="+mn-ea"/>
                <a:ea typeface="+mn-ea"/>
              </a:rPr>
              <a:t>public</a:t>
            </a:r>
            <a:r>
              <a:rPr lang="en-US" altLang="ko-KR" sz="1800" dirty="0">
                <a:latin typeface="+mn-ea"/>
                <a:ea typeface="+mn-ea"/>
              </a:rPr>
              <a:t> T </a:t>
            </a:r>
            <a:r>
              <a:rPr lang="en-US" altLang="ko-KR" sz="1800" dirty="0" err="1">
                <a:latin typeface="+mn-ea"/>
                <a:ea typeface="+mn-ea"/>
              </a:rPr>
              <a:t>getSecond</a:t>
            </a:r>
            <a:r>
              <a:rPr lang="en-US" altLang="ko-KR" sz="1800" dirty="0">
                <a:latin typeface="+mn-ea"/>
                <a:ea typeface="+mn-ea"/>
              </a:rPr>
              <a:t>() {    </a:t>
            </a:r>
            <a:r>
              <a:rPr lang="en-US" altLang="ko-KR" sz="1800" b="1" dirty="0">
                <a:latin typeface="+mn-ea"/>
                <a:ea typeface="+mn-ea"/>
              </a:rPr>
              <a:t>return</a:t>
            </a:r>
            <a:r>
              <a:rPr lang="en-US" altLang="ko-KR" sz="1800" dirty="0">
                <a:latin typeface="+mn-ea"/>
                <a:ea typeface="+mn-ea"/>
              </a:rPr>
              <a:t> data2;	}</a:t>
            </a:r>
          </a:p>
          <a:p>
            <a:pPr marL="0" indent="0" latinLnBrk="0">
              <a:buNone/>
            </a:pPr>
            <a:r>
              <a:rPr lang="en-US" altLang="ko-KR" sz="1800" dirty="0">
                <a:latin typeface="+mn-ea"/>
                <a:ea typeface="+mn-ea"/>
              </a:rPr>
              <a:t>	</a:t>
            </a:r>
            <a:r>
              <a:rPr lang="en-US" altLang="ko-KR" sz="1800" b="1" dirty="0">
                <a:latin typeface="+mn-ea"/>
                <a:ea typeface="+mn-ea"/>
              </a:rPr>
              <a:t>public</a:t>
            </a:r>
            <a:r>
              <a:rPr lang="en-US" altLang="ko-KR" sz="1800" dirty="0">
                <a:latin typeface="+mn-ea"/>
                <a:ea typeface="+mn-ea"/>
              </a:rPr>
              <a:t> </a:t>
            </a:r>
            <a:r>
              <a:rPr lang="en-US" altLang="ko-KR" sz="1800" b="1" dirty="0">
                <a:latin typeface="+mn-ea"/>
                <a:ea typeface="+mn-ea"/>
              </a:rPr>
              <a:t>void</a:t>
            </a:r>
            <a:r>
              <a:rPr lang="en-US" altLang="ko-KR" sz="1800" dirty="0">
                <a:latin typeface="+mn-ea"/>
                <a:ea typeface="+mn-ea"/>
              </a:rPr>
              <a:t> </a:t>
            </a:r>
            <a:r>
              <a:rPr lang="en-US" altLang="ko-KR" sz="1800" dirty="0" err="1">
                <a:latin typeface="+mn-ea"/>
                <a:ea typeface="+mn-ea"/>
              </a:rPr>
              <a:t>setFirst</a:t>
            </a:r>
            <a:r>
              <a:rPr lang="en-US" altLang="ko-KR" sz="1800" dirty="0">
                <a:latin typeface="+mn-ea"/>
                <a:ea typeface="+mn-ea"/>
              </a:rPr>
              <a:t>(T data1) {   </a:t>
            </a:r>
            <a:r>
              <a:rPr lang="en-US" altLang="ko-KR" sz="1800" b="1" dirty="0">
                <a:latin typeface="+mn-ea"/>
                <a:ea typeface="+mn-ea"/>
              </a:rPr>
              <a:t>this</a:t>
            </a:r>
            <a:r>
              <a:rPr lang="en-US" altLang="ko-KR" sz="1800" dirty="0">
                <a:latin typeface="+mn-ea"/>
                <a:ea typeface="+mn-ea"/>
              </a:rPr>
              <a:t>.data1 = data1;	}</a:t>
            </a:r>
          </a:p>
          <a:p>
            <a:pPr marL="0" indent="0" latinLnBrk="0">
              <a:buNone/>
            </a:pPr>
            <a:r>
              <a:rPr lang="en-US" altLang="ko-KR" sz="1800" dirty="0">
                <a:latin typeface="+mn-ea"/>
                <a:ea typeface="+mn-ea"/>
              </a:rPr>
              <a:t>	</a:t>
            </a:r>
            <a:r>
              <a:rPr lang="en-US" altLang="ko-KR" sz="1800" b="1" dirty="0">
                <a:latin typeface="+mn-ea"/>
                <a:ea typeface="+mn-ea"/>
              </a:rPr>
              <a:t>public</a:t>
            </a:r>
            <a:r>
              <a:rPr lang="en-US" altLang="ko-KR" sz="1800" dirty="0">
                <a:latin typeface="+mn-ea"/>
                <a:ea typeface="+mn-ea"/>
              </a:rPr>
              <a:t> </a:t>
            </a:r>
            <a:r>
              <a:rPr lang="en-US" altLang="ko-KR" sz="1800" b="1" dirty="0">
                <a:latin typeface="+mn-ea"/>
                <a:ea typeface="+mn-ea"/>
              </a:rPr>
              <a:t>void</a:t>
            </a:r>
            <a:r>
              <a:rPr lang="en-US" altLang="ko-KR" sz="1800" dirty="0">
                <a:latin typeface="+mn-ea"/>
                <a:ea typeface="+mn-ea"/>
              </a:rPr>
              <a:t> </a:t>
            </a:r>
            <a:r>
              <a:rPr lang="en-US" altLang="ko-KR" sz="1800" dirty="0" err="1">
                <a:latin typeface="+mn-ea"/>
                <a:ea typeface="+mn-ea"/>
              </a:rPr>
              <a:t>setSecond</a:t>
            </a:r>
            <a:r>
              <a:rPr lang="en-US" altLang="ko-KR" sz="1800" dirty="0">
                <a:latin typeface="+mn-ea"/>
                <a:ea typeface="+mn-ea"/>
              </a:rPr>
              <a:t>(T data2) {	</a:t>
            </a:r>
            <a:r>
              <a:rPr lang="en-US" altLang="ko-KR" sz="1800" b="1" dirty="0">
                <a:latin typeface="+mn-ea"/>
                <a:ea typeface="+mn-ea"/>
              </a:rPr>
              <a:t>this</a:t>
            </a:r>
            <a:r>
              <a:rPr lang="en-US" altLang="ko-KR" sz="1800" dirty="0">
                <a:latin typeface="+mn-ea"/>
                <a:ea typeface="+mn-ea"/>
              </a:rPr>
              <a:t>.data2 = data2;	}}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8873208" y="3550307"/>
            <a:ext cx="914680" cy="762777"/>
          </a:xfrm>
          <a:prstGeom prst="rect">
            <a:avLst/>
          </a:prstGeom>
          <a:ln>
            <a:headEnd/>
            <a:tailEnd/>
          </a:ln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1600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apple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tomato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2759" y="3478308"/>
            <a:ext cx="680448" cy="83477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잉크 6"/>
              <p14:cNvContentPartPr/>
              <p14:nvPr/>
            </p14:nvContentPartPr>
            <p14:xfrm>
              <a:off x="6838920" y="1873080"/>
              <a:ext cx="711720" cy="369000"/>
            </p14:xfrm>
          </p:contentPart>
        </mc:Choice>
        <mc:Fallback xmlns="">
          <p:pic>
            <p:nvPicPr>
              <p:cNvPr id="7" name="잉크 6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829560" y="1863720"/>
                <a:ext cx="730440" cy="387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01730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>
                <a:latin typeface="+mn-ea"/>
                <a:ea typeface="+mn-ea"/>
              </a:rPr>
              <a:t>다중 타입 매개 변수</a:t>
            </a:r>
            <a:r>
              <a:rPr lang="en-US" altLang="ko-KR" dirty="0">
                <a:latin typeface="+mn-ea"/>
                <a:ea typeface="+mn-ea"/>
              </a:rPr>
              <a:t>(Multiple Type Parameters)</a:t>
            </a:r>
            <a:endParaRPr lang="ko-KR" altLang="en-US" dirty="0" smtClean="0">
              <a:latin typeface="+mn-ea"/>
              <a:ea typeface="+mn-ea"/>
            </a:endParaRPr>
          </a:p>
        </p:txBody>
      </p:sp>
      <p:sp>
        <p:nvSpPr>
          <p:cNvPr id="12290" name="내용 개체 틀 1"/>
          <p:cNvSpPr>
            <a:spLocks noGrp="1"/>
          </p:cNvSpPr>
          <p:nvPr>
            <p:ph idx="1"/>
          </p:nvPr>
        </p:nvSpPr>
        <p:spPr>
          <a:xfrm>
            <a:off x="164531" y="837264"/>
            <a:ext cx="11664779" cy="5585254"/>
          </a:xfrm>
        </p:spPr>
        <p:txBody>
          <a:bodyPr>
            <a:noAutofit/>
          </a:bodyPr>
          <a:lstStyle/>
          <a:p>
            <a:r>
              <a:rPr lang="ko-KR" altLang="en-US" dirty="0" smtClean="0">
                <a:latin typeface="+mn-ea"/>
              </a:rPr>
              <a:t> 제네릭 타입은 두 개 이상의 타입 </a:t>
            </a:r>
            <a:r>
              <a:rPr lang="ko-KR" altLang="en-US" dirty="0" err="1" smtClean="0">
                <a:latin typeface="+mn-ea"/>
              </a:rPr>
              <a:t>파라미터</a:t>
            </a:r>
            <a:r>
              <a:rPr lang="ko-KR" altLang="en-US" dirty="0" smtClean="0">
                <a:latin typeface="+mn-ea"/>
              </a:rPr>
              <a:t> 사용 가능 </a:t>
            </a:r>
            <a:endParaRPr lang="en-US" altLang="ko-KR" dirty="0" smtClean="0">
              <a:latin typeface="+mn-ea"/>
            </a:endParaRPr>
          </a:p>
          <a:p>
            <a:pPr lvl="1"/>
            <a:r>
              <a:rPr lang="ko-KR" altLang="en-US" dirty="0" smtClean="0">
                <a:latin typeface="+mn-ea"/>
              </a:rPr>
              <a:t>각 타입 </a:t>
            </a:r>
            <a:r>
              <a:rPr lang="ko-KR" altLang="en-US" dirty="0" err="1" smtClean="0">
                <a:latin typeface="+mn-ea"/>
              </a:rPr>
              <a:t>파라미터는</a:t>
            </a:r>
            <a:r>
              <a:rPr lang="ko-KR" altLang="en-US" dirty="0" smtClean="0">
                <a:latin typeface="+mn-ea"/>
              </a:rPr>
              <a:t> 콤마로 구분 </a:t>
            </a:r>
            <a:endParaRPr lang="en-US" altLang="ko-KR" dirty="0" smtClean="0">
              <a:latin typeface="+mn-ea"/>
            </a:endParaRPr>
          </a:p>
          <a:p>
            <a:pPr lvl="2"/>
            <a:r>
              <a:rPr lang="en-US" altLang="ko-KR" dirty="0" smtClean="0">
                <a:latin typeface="+mn-ea"/>
              </a:rPr>
              <a:t>Ex) class&lt;K, V, …&gt; {  …  }</a:t>
            </a:r>
          </a:p>
          <a:p>
            <a:pPr lvl="2"/>
            <a:r>
              <a:rPr lang="en-US" altLang="ko-KR" dirty="0" smtClean="0">
                <a:latin typeface="+mn-ea"/>
              </a:rPr>
              <a:t>interface&lt;K, V, …&gt;  {  …  }</a:t>
            </a:r>
          </a:p>
          <a:p>
            <a:pPr lvl="2"/>
            <a:endParaRPr lang="en-US" altLang="ko-KR" dirty="0" smtClean="0">
              <a:latin typeface="+mn-ea"/>
            </a:endParaRPr>
          </a:p>
          <a:p>
            <a:pPr lvl="2"/>
            <a:endParaRPr lang="en-US" altLang="ko-KR" dirty="0" smtClean="0">
              <a:latin typeface="+mn-ea"/>
            </a:endParaRPr>
          </a:p>
          <a:p>
            <a:pPr lvl="2"/>
            <a:endParaRPr lang="en-US" altLang="ko-KR" dirty="0" smtClean="0">
              <a:latin typeface="+mn-ea"/>
            </a:endParaRPr>
          </a:p>
          <a:p>
            <a:pPr lvl="2"/>
            <a:endParaRPr lang="en-US" altLang="ko-KR" dirty="0" smtClean="0">
              <a:latin typeface="+mn-ea"/>
            </a:endParaRPr>
          </a:p>
          <a:p>
            <a:pPr lvl="2"/>
            <a:endParaRPr lang="en-US" altLang="ko-KR" dirty="0" smtClean="0">
              <a:latin typeface="+mn-ea"/>
            </a:endParaRPr>
          </a:p>
          <a:p>
            <a:pPr lvl="2"/>
            <a:endParaRPr lang="en-US" altLang="ko-KR" dirty="0" smtClean="0">
              <a:latin typeface="+mn-ea"/>
            </a:endParaRPr>
          </a:p>
          <a:p>
            <a:pPr lvl="2"/>
            <a:endParaRPr lang="en-US" altLang="ko-KR" dirty="0" smtClean="0">
              <a:latin typeface="+mn-ea"/>
            </a:endParaRPr>
          </a:p>
          <a:p>
            <a:pPr lvl="2"/>
            <a:endParaRPr lang="en-US" altLang="ko-KR" dirty="0" smtClean="0">
              <a:latin typeface="+mn-ea"/>
            </a:endParaRPr>
          </a:p>
          <a:p>
            <a:endParaRPr lang="ko-KR" altLang="en-US" dirty="0" smtClean="0"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D98886-979C-4826-8809-BCF08B6FF41C}" type="slidenum">
              <a:rPr lang="ko-KR" altLang="en-US" smtClean="0"/>
              <a:pPr>
                <a:defRPr/>
              </a:pPr>
              <a:t>8</a:t>
            </a:fld>
            <a:endParaRPr lang="en-US" altLang="ko-KR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gray">
          <a:xfrm>
            <a:off x="1391093" y="856685"/>
            <a:ext cx="7747000" cy="2715066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40000"/>
                <a:lumOff val="60000"/>
              </a:schemeClr>
            </a:solidFill>
            <a:miter/>
          </a:ln>
        </p:spPr>
        <p:txBody>
          <a:bodyPr vert="horz" lIns="91440" tIns="45720" rIns="91440" bIns="4572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/>
              <a:buChar char="¢"/>
              <a:defRPr lang="en-US" sz="20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85000"/>
              <a:buFont typeface="Wingdings"/>
              <a:buChar char="¤"/>
              <a:defRPr lang="en-US" sz="18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/>
              <a:buChar char="¤"/>
              <a:defRPr lang="en-US" sz="16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/>
              <a:buChar char="¤"/>
              <a:defRPr lang="en-US" sz="14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6"/>
              </a:buClr>
              <a:buSzPct val="85000"/>
              <a:buFont typeface="Wingdings"/>
              <a:buChar char="¤"/>
              <a:defRPr lang="en-US" sz="14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buNone/>
            </a:pPr>
            <a:r>
              <a:rPr lang="en-US" altLang="ko-KR" sz="1800" b="1" dirty="0">
                <a:latin typeface="+mn-ea"/>
                <a:ea typeface="+mn-ea"/>
              </a:rPr>
              <a:t>public</a:t>
            </a:r>
            <a:r>
              <a:rPr lang="en-US" altLang="ko-KR" sz="1800" dirty="0">
                <a:latin typeface="+mn-ea"/>
                <a:ea typeface="+mn-ea"/>
              </a:rPr>
              <a:t> </a:t>
            </a:r>
            <a:r>
              <a:rPr lang="en-US" altLang="ko-KR" sz="1800" b="1" dirty="0">
                <a:latin typeface="+mn-ea"/>
                <a:ea typeface="+mn-ea"/>
              </a:rPr>
              <a:t>class</a:t>
            </a:r>
            <a:r>
              <a:rPr lang="en-US" altLang="ko-KR" sz="1800" dirty="0">
                <a:latin typeface="+mn-ea"/>
                <a:ea typeface="+mn-ea"/>
              </a:rPr>
              <a:t> </a:t>
            </a:r>
            <a:r>
              <a:rPr lang="en-US" altLang="ko-KR" sz="1800" dirty="0" err="1">
                <a:latin typeface="+mn-ea"/>
                <a:ea typeface="+mn-ea"/>
              </a:rPr>
              <a:t>OrderedPair</a:t>
            </a:r>
            <a:r>
              <a:rPr lang="en-US" altLang="ko-KR" sz="1800" dirty="0">
                <a:latin typeface="+mn-ea"/>
                <a:ea typeface="+mn-ea"/>
              </a:rPr>
              <a:t>&lt;K, V&gt; {</a:t>
            </a:r>
          </a:p>
          <a:p>
            <a:pPr marL="0" indent="0" latinLnBrk="0">
              <a:buNone/>
            </a:pPr>
            <a:r>
              <a:rPr lang="en-US" altLang="ko-KR" sz="1800" b="1" dirty="0">
                <a:latin typeface="+mn-ea"/>
                <a:ea typeface="+mn-ea"/>
              </a:rPr>
              <a:t>	private</a:t>
            </a:r>
            <a:r>
              <a:rPr lang="en-US" altLang="ko-KR" sz="1800" dirty="0">
                <a:latin typeface="+mn-ea"/>
                <a:ea typeface="+mn-ea"/>
              </a:rPr>
              <a:t> K key;</a:t>
            </a:r>
          </a:p>
          <a:p>
            <a:pPr marL="0" indent="0" latinLnBrk="0">
              <a:buNone/>
            </a:pPr>
            <a:r>
              <a:rPr lang="en-US" altLang="ko-KR" sz="1800" b="1" dirty="0">
                <a:latin typeface="+mn-ea"/>
                <a:ea typeface="+mn-ea"/>
              </a:rPr>
              <a:t>	private</a:t>
            </a:r>
            <a:r>
              <a:rPr lang="en-US" altLang="ko-KR" sz="1800" dirty="0">
                <a:latin typeface="+mn-ea"/>
                <a:ea typeface="+mn-ea"/>
              </a:rPr>
              <a:t> V value;</a:t>
            </a:r>
          </a:p>
          <a:p>
            <a:pPr marL="0" indent="0" latinLnBrk="0">
              <a:buNone/>
            </a:pPr>
            <a:r>
              <a:rPr lang="en-US" altLang="ko-KR" sz="1800" b="1" dirty="0">
                <a:latin typeface="+mn-ea"/>
                <a:ea typeface="+mn-ea"/>
              </a:rPr>
              <a:t>	public</a:t>
            </a:r>
            <a:r>
              <a:rPr lang="en-US" altLang="ko-KR" sz="1800" dirty="0">
                <a:latin typeface="+mn-ea"/>
                <a:ea typeface="+mn-ea"/>
              </a:rPr>
              <a:t> </a:t>
            </a:r>
            <a:r>
              <a:rPr lang="en-US" altLang="ko-KR" sz="1800" dirty="0" err="1">
                <a:latin typeface="+mn-ea"/>
                <a:ea typeface="+mn-ea"/>
              </a:rPr>
              <a:t>OrderedPair</a:t>
            </a:r>
            <a:r>
              <a:rPr lang="en-US" altLang="ko-KR" sz="1800" dirty="0">
                <a:latin typeface="+mn-ea"/>
                <a:ea typeface="+mn-ea"/>
              </a:rPr>
              <a:t>(K key, V value) {</a:t>
            </a:r>
          </a:p>
          <a:p>
            <a:pPr marL="0" indent="0" latinLnBrk="0">
              <a:buNone/>
            </a:pPr>
            <a:r>
              <a:rPr lang="en-US" altLang="ko-KR" sz="1800" dirty="0">
                <a:latin typeface="+mn-ea"/>
                <a:ea typeface="+mn-ea"/>
              </a:rPr>
              <a:t>		</a:t>
            </a:r>
            <a:r>
              <a:rPr lang="en-US" altLang="ko-KR" sz="1800" b="1" dirty="0" err="1">
                <a:latin typeface="+mn-ea"/>
                <a:ea typeface="+mn-ea"/>
              </a:rPr>
              <a:t>this</a:t>
            </a:r>
            <a:r>
              <a:rPr lang="en-US" altLang="ko-KR" sz="1800" dirty="0" err="1">
                <a:latin typeface="+mn-ea"/>
                <a:ea typeface="+mn-ea"/>
              </a:rPr>
              <a:t>.key</a:t>
            </a:r>
            <a:r>
              <a:rPr lang="en-US" altLang="ko-KR" sz="1800" dirty="0">
                <a:latin typeface="+mn-ea"/>
                <a:ea typeface="+mn-ea"/>
              </a:rPr>
              <a:t> = key;</a:t>
            </a:r>
          </a:p>
          <a:p>
            <a:pPr marL="0" indent="0" latinLnBrk="0">
              <a:buNone/>
            </a:pPr>
            <a:r>
              <a:rPr lang="en-US" altLang="ko-KR" sz="1800" dirty="0">
                <a:latin typeface="+mn-ea"/>
                <a:ea typeface="+mn-ea"/>
              </a:rPr>
              <a:t>		</a:t>
            </a:r>
            <a:r>
              <a:rPr lang="en-US" altLang="ko-KR" sz="1800" b="1" dirty="0" err="1">
                <a:latin typeface="+mn-ea"/>
                <a:ea typeface="+mn-ea"/>
              </a:rPr>
              <a:t>this</a:t>
            </a:r>
            <a:r>
              <a:rPr lang="en-US" altLang="ko-KR" sz="1800" dirty="0" err="1">
                <a:latin typeface="+mn-ea"/>
                <a:ea typeface="+mn-ea"/>
              </a:rPr>
              <a:t>.value</a:t>
            </a:r>
            <a:r>
              <a:rPr lang="en-US" altLang="ko-KR" sz="1800" dirty="0">
                <a:latin typeface="+mn-ea"/>
                <a:ea typeface="+mn-ea"/>
              </a:rPr>
              <a:t> = value;	}</a:t>
            </a:r>
          </a:p>
          <a:p>
            <a:pPr marL="0" indent="0" latinLnBrk="0">
              <a:buNone/>
            </a:pPr>
            <a:r>
              <a:rPr lang="en-US" altLang="ko-KR" sz="1800" b="1" dirty="0">
                <a:latin typeface="+mn-ea"/>
                <a:ea typeface="+mn-ea"/>
              </a:rPr>
              <a:t>	public</a:t>
            </a:r>
            <a:r>
              <a:rPr lang="en-US" altLang="ko-KR" sz="1800" dirty="0">
                <a:latin typeface="+mn-ea"/>
                <a:ea typeface="+mn-ea"/>
              </a:rPr>
              <a:t> K </a:t>
            </a:r>
            <a:r>
              <a:rPr lang="en-US" altLang="ko-KR" sz="1800" dirty="0" err="1">
                <a:latin typeface="+mn-ea"/>
                <a:ea typeface="+mn-ea"/>
              </a:rPr>
              <a:t>getKey</a:t>
            </a:r>
            <a:r>
              <a:rPr lang="en-US" altLang="ko-KR" sz="1800" dirty="0">
                <a:latin typeface="+mn-ea"/>
                <a:ea typeface="+mn-ea"/>
              </a:rPr>
              <a:t>()	{ </a:t>
            </a:r>
            <a:r>
              <a:rPr lang="en-US" altLang="ko-KR" sz="1800" b="1" dirty="0">
                <a:latin typeface="+mn-ea"/>
                <a:ea typeface="+mn-ea"/>
              </a:rPr>
              <a:t>return</a:t>
            </a:r>
            <a:r>
              <a:rPr lang="en-US" altLang="ko-KR" sz="1800" dirty="0">
                <a:latin typeface="+mn-ea"/>
                <a:ea typeface="+mn-ea"/>
              </a:rPr>
              <a:t> key; 	}</a:t>
            </a:r>
          </a:p>
          <a:p>
            <a:pPr marL="0" indent="0" latinLnBrk="0">
              <a:buNone/>
            </a:pPr>
            <a:r>
              <a:rPr lang="en-US" altLang="ko-KR" sz="1800" b="1" dirty="0">
                <a:latin typeface="+mn-ea"/>
                <a:ea typeface="+mn-ea"/>
              </a:rPr>
              <a:t>	public</a:t>
            </a:r>
            <a:r>
              <a:rPr lang="en-US" altLang="ko-KR" sz="1800" dirty="0">
                <a:latin typeface="+mn-ea"/>
                <a:ea typeface="+mn-ea"/>
              </a:rPr>
              <a:t> V </a:t>
            </a:r>
            <a:r>
              <a:rPr lang="en-US" altLang="ko-KR" sz="1800" dirty="0" err="1">
                <a:latin typeface="+mn-ea"/>
                <a:ea typeface="+mn-ea"/>
              </a:rPr>
              <a:t>getValue</a:t>
            </a:r>
            <a:r>
              <a:rPr lang="en-US" altLang="ko-KR" sz="1800" dirty="0">
                <a:latin typeface="+mn-ea"/>
                <a:ea typeface="+mn-ea"/>
              </a:rPr>
              <a:t>()	{ </a:t>
            </a:r>
            <a:r>
              <a:rPr lang="en-US" altLang="ko-KR" sz="1800" b="1" dirty="0">
                <a:latin typeface="+mn-ea"/>
                <a:ea typeface="+mn-ea"/>
              </a:rPr>
              <a:t>return</a:t>
            </a:r>
            <a:r>
              <a:rPr lang="en-US" altLang="ko-KR" sz="1800" dirty="0">
                <a:latin typeface="+mn-ea"/>
                <a:ea typeface="+mn-ea"/>
              </a:rPr>
              <a:t> value; 	}}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gray">
          <a:xfrm>
            <a:off x="1391093" y="3736558"/>
            <a:ext cx="10144894" cy="258653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40000"/>
                <a:lumOff val="60000"/>
              </a:schemeClr>
            </a:solidFill>
            <a:miter/>
          </a:ln>
        </p:spPr>
        <p:txBody>
          <a:bodyPr vert="horz" lIns="91440" tIns="45720" rIns="91440" bIns="4572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/>
              <a:buChar char="¢"/>
              <a:defRPr lang="en-US" sz="20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85000"/>
              <a:buFont typeface="Wingdings"/>
              <a:buChar char="¤"/>
              <a:defRPr lang="en-US" sz="18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/>
              <a:buChar char="¤"/>
              <a:defRPr lang="en-US" sz="16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/>
              <a:buChar char="¤"/>
              <a:defRPr lang="en-US" sz="14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6"/>
              </a:buClr>
              <a:buSzPct val="85000"/>
              <a:buFont typeface="Wingdings"/>
              <a:buChar char="¤"/>
              <a:defRPr lang="en-US" sz="1400" kern="120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buNone/>
            </a:pPr>
            <a:r>
              <a:rPr lang="en-US" altLang="ko-KR" sz="1800" b="1" dirty="0">
                <a:latin typeface="+mn-ea"/>
                <a:ea typeface="+mn-ea"/>
              </a:rPr>
              <a:t>public</a:t>
            </a:r>
            <a:r>
              <a:rPr lang="en-US" altLang="ko-KR" sz="1800" dirty="0">
                <a:latin typeface="+mn-ea"/>
                <a:ea typeface="+mn-ea"/>
              </a:rPr>
              <a:t> </a:t>
            </a:r>
            <a:r>
              <a:rPr lang="en-US" altLang="ko-KR" sz="1800" b="1" dirty="0">
                <a:latin typeface="+mn-ea"/>
                <a:ea typeface="+mn-ea"/>
              </a:rPr>
              <a:t>class</a:t>
            </a:r>
            <a:r>
              <a:rPr lang="en-US" altLang="ko-KR" sz="1800" dirty="0">
                <a:latin typeface="+mn-ea"/>
                <a:ea typeface="+mn-ea"/>
              </a:rPr>
              <a:t> </a:t>
            </a:r>
            <a:r>
              <a:rPr lang="en-US" altLang="ko-KR" sz="1800" dirty="0" err="1">
                <a:latin typeface="+mn-ea"/>
                <a:ea typeface="+mn-ea"/>
              </a:rPr>
              <a:t>OrderedPairTest</a:t>
            </a:r>
            <a:r>
              <a:rPr lang="en-US" altLang="ko-KR" sz="1800" dirty="0">
                <a:latin typeface="+mn-ea"/>
                <a:ea typeface="+mn-ea"/>
              </a:rPr>
              <a:t> {</a:t>
            </a:r>
          </a:p>
          <a:p>
            <a:pPr marL="0" indent="0" latinLnBrk="0">
              <a:buNone/>
            </a:pPr>
            <a:r>
              <a:rPr lang="en-US" altLang="ko-KR" sz="1800" b="1" dirty="0">
                <a:latin typeface="+mn-ea"/>
                <a:ea typeface="+mn-ea"/>
              </a:rPr>
              <a:t>     public</a:t>
            </a:r>
            <a:r>
              <a:rPr lang="en-US" altLang="ko-KR" sz="1800" dirty="0">
                <a:latin typeface="+mn-ea"/>
                <a:ea typeface="+mn-ea"/>
              </a:rPr>
              <a:t> </a:t>
            </a:r>
            <a:r>
              <a:rPr lang="en-US" altLang="ko-KR" sz="1800" b="1" dirty="0">
                <a:latin typeface="+mn-ea"/>
                <a:ea typeface="+mn-ea"/>
              </a:rPr>
              <a:t>static</a:t>
            </a:r>
            <a:r>
              <a:rPr lang="en-US" altLang="ko-KR" sz="1800" dirty="0">
                <a:latin typeface="+mn-ea"/>
                <a:ea typeface="+mn-ea"/>
              </a:rPr>
              <a:t> </a:t>
            </a:r>
            <a:r>
              <a:rPr lang="en-US" altLang="ko-KR" sz="1800" b="1" dirty="0">
                <a:latin typeface="+mn-ea"/>
                <a:ea typeface="+mn-ea"/>
              </a:rPr>
              <a:t>void</a:t>
            </a:r>
            <a:r>
              <a:rPr lang="en-US" altLang="ko-KR" sz="1800" dirty="0">
                <a:latin typeface="+mn-ea"/>
                <a:ea typeface="+mn-ea"/>
              </a:rPr>
              <a:t> main(String[] </a:t>
            </a:r>
            <a:r>
              <a:rPr lang="en-US" altLang="ko-KR" sz="1800" dirty="0" err="1">
                <a:latin typeface="+mn-ea"/>
                <a:ea typeface="+mn-ea"/>
              </a:rPr>
              <a:t>args</a:t>
            </a:r>
            <a:r>
              <a:rPr lang="en-US" altLang="ko-KR" sz="1800" dirty="0">
                <a:latin typeface="+mn-ea"/>
                <a:ea typeface="+mn-ea"/>
              </a:rPr>
              <a:t>) {</a:t>
            </a:r>
          </a:p>
          <a:p>
            <a:pPr marL="0" indent="0" latinLnBrk="0">
              <a:buNone/>
            </a:pPr>
            <a:r>
              <a:rPr lang="en-US" altLang="ko-KR" sz="1800" dirty="0">
                <a:latin typeface="+mn-ea"/>
                <a:ea typeface="+mn-ea"/>
              </a:rPr>
              <a:t>          </a:t>
            </a:r>
            <a:r>
              <a:rPr lang="en-US" altLang="ko-KR" sz="1800" dirty="0" err="1">
                <a:latin typeface="+mn-ea"/>
                <a:ea typeface="+mn-ea"/>
              </a:rPr>
              <a:t>OrderedPair</a:t>
            </a:r>
            <a:r>
              <a:rPr lang="en-US" altLang="ko-KR" sz="1800" dirty="0">
                <a:latin typeface="+mn-ea"/>
                <a:ea typeface="+mn-ea"/>
              </a:rPr>
              <a:t>&lt;String, Integer&gt; p1 = </a:t>
            </a:r>
            <a:r>
              <a:rPr lang="en-US" altLang="ko-KR" sz="1800" b="1" dirty="0">
                <a:latin typeface="+mn-ea"/>
                <a:ea typeface="+mn-ea"/>
              </a:rPr>
              <a:t>new</a:t>
            </a:r>
            <a:r>
              <a:rPr lang="en-US" altLang="ko-KR" sz="1800" dirty="0">
                <a:latin typeface="+mn-ea"/>
                <a:ea typeface="+mn-ea"/>
              </a:rPr>
              <a:t> </a:t>
            </a:r>
            <a:r>
              <a:rPr lang="en-US" altLang="ko-KR" sz="1800" dirty="0" err="1">
                <a:latin typeface="+mn-ea"/>
                <a:ea typeface="+mn-ea"/>
              </a:rPr>
              <a:t>OrderedPair</a:t>
            </a:r>
            <a:r>
              <a:rPr lang="en-US" altLang="ko-KR" sz="1800" dirty="0">
                <a:latin typeface="+mn-ea"/>
                <a:ea typeface="+mn-ea"/>
              </a:rPr>
              <a:t>&lt;String, Integer&gt;("key", 78);</a:t>
            </a:r>
          </a:p>
          <a:p>
            <a:pPr marL="0" indent="0" latinLnBrk="0">
              <a:buNone/>
            </a:pPr>
            <a:r>
              <a:rPr lang="en-US" altLang="ko-KR" sz="1800" dirty="0">
                <a:latin typeface="+mn-ea"/>
                <a:ea typeface="+mn-ea"/>
              </a:rPr>
              <a:t>          </a:t>
            </a:r>
            <a:r>
              <a:rPr lang="en-US" altLang="ko-KR" sz="1800" dirty="0" err="1">
                <a:latin typeface="+mn-ea"/>
                <a:ea typeface="+mn-ea"/>
              </a:rPr>
              <a:t>OrderedPair</a:t>
            </a:r>
            <a:r>
              <a:rPr lang="en-US" altLang="ko-KR" sz="1800" dirty="0">
                <a:latin typeface="+mn-ea"/>
                <a:ea typeface="+mn-ea"/>
              </a:rPr>
              <a:t>&lt;String, String&gt; p2 = </a:t>
            </a:r>
            <a:r>
              <a:rPr lang="en-US" altLang="ko-KR" sz="1800" b="1" dirty="0">
                <a:latin typeface="+mn-ea"/>
                <a:ea typeface="+mn-ea"/>
              </a:rPr>
              <a:t>new</a:t>
            </a:r>
            <a:r>
              <a:rPr lang="en-US" altLang="ko-KR" sz="1800" dirty="0">
                <a:latin typeface="+mn-ea"/>
                <a:ea typeface="+mn-ea"/>
              </a:rPr>
              <a:t> </a:t>
            </a:r>
            <a:r>
              <a:rPr lang="en-US" altLang="ko-KR" sz="1800" dirty="0" err="1">
                <a:latin typeface="+mn-ea"/>
                <a:ea typeface="+mn-ea"/>
              </a:rPr>
              <a:t>OrderedPair</a:t>
            </a:r>
            <a:r>
              <a:rPr lang="en-US" altLang="ko-KR" sz="1800" dirty="0">
                <a:latin typeface="+mn-ea"/>
                <a:ea typeface="+mn-ea"/>
              </a:rPr>
              <a:t>&lt;String, String&gt;("java", "</a:t>
            </a:r>
            <a:r>
              <a:rPr lang="en-US" altLang="ko-KR" sz="1800" dirty="0" err="1">
                <a:latin typeface="+mn-ea"/>
                <a:ea typeface="+mn-ea"/>
              </a:rPr>
              <a:t>lang</a:t>
            </a:r>
            <a:r>
              <a:rPr lang="en-US" altLang="ko-KR" sz="1800" dirty="0">
                <a:latin typeface="+mn-ea"/>
                <a:ea typeface="+mn-ea"/>
              </a:rPr>
              <a:t>");</a:t>
            </a:r>
          </a:p>
          <a:p>
            <a:pPr marL="0" indent="0" latinLnBrk="0">
              <a:buNone/>
            </a:pPr>
            <a:r>
              <a:rPr lang="en-US" altLang="ko-KR" sz="1800" dirty="0">
                <a:latin typeface="+mn-ea"/>
                <a:ea typeface="+mn-ea"/>
              </a:rPr>
              <a:t>		</a:t>
            </a:r>
            <a:r>
              <a:rPr lang="en-US" altLang="ko-KR" sz="1800" dirty="0" err="1">
                <a:latin typeface="+mn-ea"/>
                <a:ea typeface="+mn-ea"/>
              </a:rPr>
              <a:t>System.</a:t>
            </a:r>
            <a:r>
              <a:rPr lang="en-US" altLang="ko-KR" sz="1800" b="1" i="1" dirty="0" err="1">
                <a:latin typeface="+mn-ea"/>
                <a:ea typeface="+mn-ea"/>
              </a:rPr>
              <a:t>out</a:t>
            </a:r>
            <a:r>
              <a:rPr lang="en-US" altLang="ko-KR" sz="1800" dirty="0" err="1">
                <a:latin typeface="+mn-ea"/>
                <a:ea typeface="+mn-ea"/>
              </a:rPr>
              <a:t>.println</a:t>
            </a:r>
            <a:r>
              <a:rPr lang="en-US" altLang="ko-KR" sz="1800" dirty="0">
                <a:latin typeface="+mn-ea"/>
                <a:ea typeface="+mn-ea"/>
              </a:rPr>
              <a:t>(</a:t>
            </a:r>
            <a:r>
              <a:rPr lang="en-US" altLang="ko-KR" sz="1800" dirty="0" err="1">
                <a:latin typeface="+mn-ea"/>
                <a:ea typeface="+mn-ea"/>
              </a:rPr>
              <a:t>p1.getKey</a:t>
            </a:r>
            <a:r>
              <a:rPr lang="en-US" altLang="ko-KR" sz="1800" dirty="0">
                <a:latin typeface="+mn-ea"/>
                <a:ea typeface="+mn-ea"/>
              </a:rPr>
              <a:t>() + " " + </a:t>
            </a:r>
            <a:r>
              <a:rPr lang="en-US" altLang="ko-KR" sz="1800" dirty="0" err="1">
                <a:latin typeface="+mn-ea"/>
                <a:ea typeface="+mn-ea"/>
              </a:rPr>
              <a:t>p1.getValue</a:t>
            </a:r>
            <a:r>
              <a:rPr lang="en-US" altLang="ko-KR" sz="1800" dirty="0">
                <a:latin typeface="+mn-ea"/>
                <a:ea typeface="+mn-ea"/>
              </a:rPr>
              <a:t>());</a:t>
            </a:r>
          </a:p>
          <a:p>
            <a:pPr marL="0" indent="0" latinLnBrk="0">
              <a:buNone/>
            </a:pPr>
            <a:r>
              <a:rPr lang="en-US" altLang="ko-KR" sz="1800" dirty="0">
                <a:latin typeface="+mn-ea"/>
                <a:ea typeface="+mn-ea"/>
              </a:rPr>
              <a:t>		</a:t>
            </a:r>
            <a:r>
              <a:rPr lang="en-US" altLang="ko-KR" sz="1800" dirty="0" err="1">
                <a:latin typeface="+mn-ea"/>
                <a:ea typeface="+mn-ea"/>
              </a:rPr>
              <a:t>System.</a:t>
            </a:r>
            <a:r>
              <a:rPr lang="en-US" altLang="ko-KR" sz="1800" b="1" i="1" dirty="0" err="1">
                <a:latin typeface="+mn-ea"/>
                <a:ea typeface="+mn-ea"/>
              </a:rPr>
              <a:t>out</a:t>
            </a:r>
            <a:r>
              <a:rPr lang="en-US" altLang="ko-KR" sz="1800" dirty="0" err="1">
                <a:latin typeface="+mn-ea"/>
                <a:ea typeface="+mn-ea"/>
              </a:rPr>
              <a:t>.println</a:t>
            </a:r>
            <a:r>
              <a:rPr lang="en-US" altLang="ko-KR" sz="1800" dirty="0">
                <a:latin typeface="+mn-ea"/>
                <a:ea typeface="+mn-ea"/>
              </a:rPr>
              <a:t>(</a:t>
            </a:r>
            <a:r>
              <a:rPr lang="en-US" altLang="ko-KR" sz="1800" dirty="0" err="1">
                <a:latin typeface="+mn-ea"/>
                <a:ea typeface="+mn-ea"/>
              </a:rPr>
              <a:t>p2.getKey</a:t>
            </a:r>
            <a:r>
              <a:rPr lang="en-US" altLang="ko-KR" sz="1800" dirty="0">
                <a:latin typeface="+mn-ea"/>
                <a:ea typeface="+mn-ea"/>
              </a:rPr>
              <a:t>() + " " + </a:t>
            </a:r>
            <a:r>
              <a:rPr lang="en-US" altLang="ko-KR" sz="1800" dirty="0" err="1">
                <a:latin typeface="+mn-ea"/>
                <a:ea typeface="+mn-ea"/>
              </a:rPr>
              <a:t>p2.getValue</a:t>
            </a:r>
            <a:r>
              <a:rPr lang="en-US" altLang="ko-KR" sz="1800" dirty="0">
                <a:latin typeface="+mn-ea"/>
                <a:ea typeface="+mn-ea"/>
              </a:rPr>
              <a:t>());</a:t>
            </a:r>
          </a:p>
          <a:p>
            <a:pPr marL="0" indent="0" latinLnBrk="0">
              <a:buNone/>
            </a:pPr>
            <a:r>
              <a:rPr lang="en-US" altLang="ko-KR" sz="1800" dirty="0">
                <a:latin typeface="+mn-ea"/>
                <a:ea typeface="+mn-ea"/>
              </a:rPr>
              <a:t>	}</a:t>
            </a:r>
          </a:p>
          <a:p>
            <a:pPr marL="0" indent="0" latinLnBrk="0">
              <a:buNone/>
            </a:pPr>
            <a:r>
              <a:rPr lang="en-US" altLang="ko-KR" sz="1800" dirty="0">
                <a:latin typeface="+mn-ea"/>
                <a:ea typeface="+mn-ea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64366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theme/theme1.xml><?xml version="1.0" encoding="utf-8"?>
<a:theme xmlns:a="http://schemas.openxmlformats.org/drawingml/2006/main" name="추억">
  <a:themeElements>
    <a:clrScheme name="추억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추억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추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951</TotalTime>
  <Words>2785</Words>
  <Application>Microsoft Office PowerPoint</Application>
  <PresentationFormat>와이드스크린</PresentationFormat>
  <Paragraphs>870</Paragraphs>
  <Slides>56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56</vt:i4>
      </vt:variant>
    </vt:vector>
  </HeadingPairs>
  <TitlesOfParts>
    <vt:vector size="68" baseType="lpstr">
      <vt:lpstr>굴림</vt:lpstr>
      <vt:lpstr>굴림체</vt:lpstr>
      <vt:lpstr>맑은 고딕</vt:lpstr>
      <vt:lpstr>휴먼명조</vt:lpstr>
      <vt:lpstr>Arial</vt:lpstr>
      <vt:lpstr>Calibri</vt:lpstr>
      <vt:lpstr>Calibri Light</vt:lpstr>
      <vt:lpstr>Symbol</vt:lpstr>
      <vt:lpstr>Tahoma</vt:lpstr>
      <vt:lpstr>Trebuchet MS</vt:lpstr>
      <vt:lpstr>Wingdings</vt:lpstr>
      <vt:lpstr>추억</vt:lpstr>
      <vt:lpstr>Lecture_4  제네릭과 컬렉션</vt:lpstr>
      <vt:lpstr> 왜 제네릭을 사용해야 하는가?</vt:lpstr>
      <vt:lpstr>제네릭이란?</vt:lpstr>
      <vt:lpstr>기존의 방법</vt:lpstr>
      <vt:lpstr>제네릭을 이용한 방법</vt:lpstr>
      <vt:lpstr>제네릭을 이용한 방법</vt:lpstr>
      <vt:lpstr>제네릭을 이용한 방법</vt:lpstr>
      <vt:lpstr>LAB: SimplePair 클래스 작성하기</vt:lpstr>
      <vt:lpstr>다중 타입 매개 변수(Multiple Type Parameters)</vt:lpstr>
      <vt:lpstr>제네릭 메소드</vt:lpstr>
      <vt:lpstr>제네릭 메소드</vt:lpstr>
      <vt:lpstr>LAB</vt:lpstr>
      <vt:lpstr>LAB</vt:lpstr>
      <vt:lpstr>한정된 타입 매개 변수</vt:lpstr>
      <vt:lpstr>한정된 타입 매개 변수</vt:lpstr>
      <vt:lpstr>LAB</vt:lpstr>
      <vt:lpstr>LAB</vt:lpstr>
      <vt:lpstr>제네릭과 상속</vt:lpstr>
      <vt:lpstr>제네릭과 상속</vt:lpstr>
      <vt:lpstr>제네릭 타입의 상속과 구현</vt:lpstr>
      <vt:lpstr>제네릭 타입의 상속과 구현</vt:lpstr>
      <vt:lpstr>상한이 있는 와일드 카드</vt:lpstr>
      <vt:lpstr>제한없는 와일드 카드</vt:lpstr>
      <vt:lpstr>하한이 있는 와일드 카드</vt:lpstr>
      <vt:lpstr>제네릭 타입의 상속과 구현</vt:lpstr>
      <vt:lpstr>컬렉션 프레임워크 소개</vt:lpstr>
      <vt:lpstr>컬렉션 프레임워크 소개</vt:lpstr>
      <vt:lpstr>List 컬렉션</vt:lpstr>
      <vt:lpstr>List 컬렉션</vt:lpstr>
      <vt:lpstr>Vector </vt:lpstr>
      <vt:lpstr>Vector 예제</vt:lpstr>
      <vt:lpstr>ArrayList </vt:lpstr>
      <vt:lpstr>배열을 리스트로 변환하기 </vt:lpstr>
      <vt:lpstr>배열을 리스트로 변환 예</vt:lpstr>
      <vt:lpstr>반복자</vt:lpstr>
      <vt:lpstr>LinkedList </vt:lpstr>
      <vt:lpstr>Set 컬렉션</vt:lpstr>
      <vt:lpstr>Set 컬렉션</vt:lpstr>
      <vt:lpstr>Set 구현 클래스</vt:lpstr>
      <vt:lpstr>HashSet </vt:lpstr>
      <vt:lpstr>HashSet </vt:lpstr>
      <vt:lpstr>LinkedHashSet &amp; TreeSet </vt:lpstr>
      <vt:lpstr>HashSet </vt:lpstr>
      <vt:lpstr>Queue </vt:lpstr>
      <vt:lpstr>우선순위큐</vt:lpstr>
      <vt:lpstr>Map 컬렉션</vt:lpstr>
      <vt:lpstr>Map 컬렉션</vt:lpstr>
      <vt:lpstr>Map 사용 예 </vt:lpstr>
      <vt:lpstr>Map 사용 예 </vt:lpstr>
      <vt:lpstr>Collections 클래스 </vt:lpstr>
      <vt:lpstr>Collections 클래스 - 정렬</vt:lpstr>
      <vt:lpstr>Collections 클래스 - 정렬</vt:lpstr>
      <vt:lpstr>Collections 클래스 - 탐색</vt:lpstr>
      <vt:lpstr>Collections 클래스 - 섞기</vt:lpstr>
      <vt:lpstr>LAB: 영어사전의 구현</vt:lpstr>
      <vt:lpstr>예제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싱글톤(Singleton)</dc:title>
  <dc:creator>hallym</dc:creator>
  <cp:lastModifiedBy>Lee kabsung</cp:lastModifiedBy>
  <cp:revision>222</cp:revision>
  <dcterms:created xsi:type="dcterms:W3CDTF">2019-09-16T10:50:17Z</dcterms:created>
  <dcterms:modified xsi:type="dcterms:W3CDTF">2019-11-05T03:36:16Z</dcterms:modified>
</cp:coreProperties>
</file>