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9" r:id="rId3"/>
    <p:sldId id="341" r:id="rId4"/>
    <p:sldId id="343" r:id="rId5"/>
    <p:sldId id="342" r:id="rId6"/>
    <p:sldId id="344" r:id="rId7"/>
    <p:sldId id="345" r:id="rId8"/>
    <p:sldId id="347" r:id="rId9"/>
    <p:sldId id="346" r:id="rId10"/>
    <p:sldId id="353" r:id="rId11"/>
    <p:sldId id="348" r:id="rId12"/>
    <p:sldId id="352" r:id="rId13"/>
  </p:sldIdLst>
  <p:sldSz cx="9144000" cy="6858000" type="screen4x3"/>
  <p:notesSz cx="9928225" cy="6797675"/>
  <p:embeddedFontLst>
    <p:embeddedFont>
      <p:font typeface="Tahoma" panose="020B0604030504040204" pitchFamily="34" charset="0"/>
      <p:regular r:id="rId16"/>
      <p:bold r:id="rId17"/>
    </p:embeddedFont>
    <p:embeddedFont>
      <p:font typeface="Verdana" panose="020B0604030504040204" pitchFamily="34" charset="0"/>
      <p:regular r:id="rId18"/>
      <p:bold r:id="rId19"/>
      <p:italic r:id="rId20"/>
      <p:boldItalic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FC54"/>
    <a:srgbClr val="95C03B"/>
    <a:srgbClr val="FF9933"/>
    <a:srgbClr val="F80CCB"/>
    <a:srgbClr val="9999FF"/>
    <a:srgbClr val="FF9966"/>
    <a:srgbClr val="000000"/>
    <a:srgbClr val="4F81BD"/>
    <a:srgbClr val="3E171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70" autoAdjust="0"/>
  </p:normalViewPr>
  <p:slideViewPr>
    <p:cSldViewPr>
      <p:cViewPr varScale="1">
        <p:scale>
          <a:sx n="111" d="100"/>
          <a:sy n="111" d="100"/>
        </p:scale>
        <p:origin x="103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8" d="100"/>
          <a:sy n="108" d="100"/>
        </p:scale>
        <p:origin x="-1548" y="-8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7"/>
            <a:ext cx="4302337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31" y="7"/>
            <a:ext cx="4303916" cy="339489"/>
          </a:xfrm>
          <a:prstGeom prst="rect">
            <a:avLst/>
          </a:prstGeom>
        </p:spPr>
        <p:txBody>
          <a:bodyPr vert="horz" lIns="89691" tIns="44846" rIns="89691" bIns="4484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91" tIns="44846" rIns="89691" bIns="4484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456" y="3229097"/>
            <a:ext cx="7941317" cy="3058557"/>
          </a:xfrm>
          <a:prstGeom prst="rect">
            <a:avLst/>
          </a:prstGeom>
        </p:spPr>
        <p:txBody>
          <a:bodyPr vert="horz" lIns="89691" tIns="44846" rIns="89691" bIns="4484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08"/>
            <a:ext cx="4302337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31" y="6456608"/>
            <a:ext cx="4303916" cy="339488"/>
          </a:xfrm>
          <a:prstGeom prst="rect">
            <a:avLst/>
          </a:prstGeom>
        </p:spPr>
        <p:txBody>
          <a:bodyPr vert="horz" lIns="89691" tIns="44846" rIns="89691" bIns="4484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3786190"/>
            <a:ext cx="8286776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2173289"/>
            <a:ext cx="77724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161023" y="6597650"/>
            <a:ext cx="9845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fld id="{DA25A288-E1E7-4B60-90C9-11FA9CB529DC}" type="datetime5">
              <a:rPr kumimoji="0" lang="ko-KR" altLang="en-US" sz="800" b="0" smtClean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2019/11/6</a:t>
            </a:fld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| 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/>
          <p:nvPr userDrawn="1"/>
        </p:nvCxnSpPr>
        <p:spPr>
          <a:xfrm>
            <a:off x="0" y="1141178"/>
            <a:ext cx="8286776" cy="1806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203200"/>
            <a:ext cx="82296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i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i="0" baseline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i="0" baseline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i="0" baseline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0"/>
            <a:ext cx="1403648" cy="5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0" y="5856288"/>
            <a:ext cx="7215188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7215188" y="5856288"/>
            <a:ext cx="1071562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0440-DE04-4EFC-9EDB-64F0C3179711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8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4B269-25C7-4ECB-A861-F2B1C1C088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0" y="1212850"/>
            <a:ext cx="6500813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6500813" y="1212850"/>
            <a:ext cx="28575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2019-11-06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25755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가벼운 게임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정</a:t>
            </a:r>
          </a:p>
        </p:txBody>
      </p:sp>
    </p:spTree>
    <p:extLst>
      <p:ext uri="{BB962C8B-B14F-4D97-AF65-F5344CB8AC3E}">
        <p14:creationId xmlns:p14="http://schemas.microsoft.com/office/powerpoint/2010/main" val="320140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515CC-E2D4-4C11-9917-3BE2AE57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r>
              <a:rPr lang="ko-KR" altLang="en-US" dirty="0"/>
              <a:t>에 도착했을 때 멈춤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A4712-C5C5-48AD-9F1A-0B150C6C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en-US" altLang="ko-KR" dirty="0" err="1"/>
              <a:t>RigidbodyConstraints</a:t>
            </a:r>
            <a:endParaRPr lang="en-US" altLang="ko-KR" dirty="0"/>
          </a:p>
          <a:p>
            <a:pPr lvl="1"/>
            <a:r>
              <a:rPr lang="en-US" altLang="ko-KR" dirty="0" err="1"/>
              <a:t>Rigidbody</a:t>
            </a:r>
            <a:r>
              <a:rPr lang="ko-KR" altLang="en-US" dirty="0"/>
              <a:t>가 추가된 물체의 움직임에 제약을 부여</a:t>
            </a:r>
            <a:endParaRPr lang="en-US" altLang="ko-KR" dirty="0"/>
          </a:p>
          <a:p>
            <a:pPr lvl="2"/>
            <a:r>
              <a:rPr lang="ko-KR" altLang="en-US" dirty="0"/>
              <a:t>물리적인 반응에 대한 움직임만 해당</a:t>
            </a:r>
            <a:r>
              <a:rPr lang="en-US" altLang="ko-KR" dirty="0"/>
              <a:t>, Translate()</a:t>
            </a:r>
            <a:r>
              <a:rPr lang="ko-KR" altLang="en-US" dirty="0"/>
              <a:t>는 적용됨</a:t>
            </a:r>
            <a:endParaRPr lang="en-US" altLang="ko-KR" dirty="0"/>
          </a:p>
          <a:p>
            <a:pPr lvl="1"/>
            <a:r>
              <a:rPr lang="en-US" altLang="ko-KR" dirty="0" err="1"/>
              <a:t>FreezePosition</a:t>
            </a:r>
            <a:endParaRPr lang="en-US" altLang="ko-KR" dirty="0"/>
          </a:p>
          <a:p>
            <a:pPr lvl="2"/>
            <a:r>
              <a:rPr lang="en-US" altLang="ko-KR" dirty="0" err="1"/>
              <a:t>FreezePositionX</a:t>
            </a:r>
            <a:r>
              <a:rPr lang="en-US" altLang="ko-KR" dirty="0"/>
              <a:t>, </a:t>
            </a:r>
            <a:r>
              <a:rPr lang="en-US" altLang="ko-KR" dirty="0" err="1"/>
              <a:t>FreezePositionY</a:t>
            </a:r>
            <a:r>
              <a:rPr lang="en-US" altLang="ko-KR" dirty="0"/>
              <a:t>, </a:t>
            </a:r>
            <a:r>
              <a:rPr lang="en-US" altLang="ko-KR" dirty="0" err="1"/>
              <a:t>FreezePositionZ</a:t>
            </a:r>
            <a:endParaRPr lang="en-US" altLang="ko-KR" dirty="0"/>
          </a:p>
          <a:p>
            <a:pPr lvl="1"/>
            <a:r>
              <a:rPr lang="en-US" altLang="ko-KR" dirty="0" err="1"/>
              <a:t>FreezeRotation</a:t>
            </a:r>
            <a:endParaRPr lang="en-US" altLang="ko-KR" dirty="0"/>
          </a:p>
          <a:p>
            <a:pPr lvl="2"/>
            <a:r>
              <a:rPr lang="en-US" altLang="ko-KR" dirty="0" err="1"/>
              <a:t>FreezeRotationX</a:t>
            </a:r>
            <a:r>
              <a:rPr lang="en-US" altLang="ko-KR" dirty="0"/>
              <a:t>, </a:t>
            </a:r>
            <a:r>
              <a:rPr lang="en-US" altLang="ko-KR" dirty="0" err="1"/>
              <a:t>FreezeRotationY</a:t>
            </a:r>
            <a:r>
              <a:rPr lang="en-US" altLang="ko-KR" dirty="0"/>
              <a:t>, </a:t>
            </a:r>
            <a:r>
              <a:rPr lang="en-US" altLang="ko-KR" dirty="0" err="1"/>
              <a:t>FreezeRotationZ</a:t>
            </a:r>
            <a:endParaRPr lang="en-US" altLang="ko-KR" dirty="0"/>
          </a:p>
          <a:p>
            <a:pPr lvl="1"/>
            <a:r>
              <a:rPr lang="en-US" altLang="ko-KR" dirty="0" err="1"/>
              <a:t>FreezeAll</a:t>
            </a:r>
            <a:endParaRPr lang="en-US" altLang="ko-KR" dirty="0"/>
          </a:p>
          <a:p>
            <a:pPr lvl="2"/>
            <a:r>
              <a:rPr lang="ko-KR" altLang="en-US" dirty="0"/>
              <a:t>물체의 이동과 회전을 전부 금지시킴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F4C210-C76B-4741-A06B-66F0DCF4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56160"/>
            <a:ext cx="8640960" cy="1180752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9641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#4: </a:t>
            </a:r>
            <a:r>
              <a:rPr lang="ko-KR" altLang="en-US" dirty="0"/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Random </a:t>
            </a:r>
            <a:r>
              <a:rPr lang="ko-KR" altLang="en-US" dirty="0"/>
              <a:t>함수를 이용하여 </a:t>
            </a:r>
            <a:r>
              <a:rPr lang="en-US" altLang="ko-KR" dirty="0"/>
              <a:t>Goal </a:t>
            </a:r>
            <a:r>
              <a:rPr lang="ko-KR" altLang="en-US" dirty="0"/>
              <a:t>이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좌표에 위치하도록 생성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좌표의 범위</a:t>
            </a:r>
            <a:r>
              <a:rPr lang="en-US" altLang="ko-KR" dirty="0"/>
              <a:t>: 5.0~10.0</a:t>
            </a:r>
          </a:p>
          <a:p>
            <a:pPr lvl="1"/>
            <a:r>
              <a:rPr lang="en-US" altLang="ko-KR" dirty="0"/>
              <a:t>y</a:t>
            </a:r>
            <a:r>
              <a:rPr lang="ko-KR" altLang="en-US" dirty="0"/>
              <a:t>좌표의 범위</a:t>
            </a:r>
            <a:r>
              <a:rPr lang="en-US" altLang="ko-KR" dirty="0"/>
              <a:t>: -3.0~1.0</a:t>
            </a:r>
          </a:p>
          <a:p>
            <a:endParaRPr lang="en-US" altLang="ko-KR" dirty="0"/>
          </a:p>
          <a:p>
            <a:r>
              <a:rPr lang="ko-KR" altLang="en-US" dirty="0"/>
              <a:t>동영상으로</a:t>
            </a:r>
            <a:r>
              <a:rPr lang="en-US" altLang="ko-KR" dirty="0"/>
              <a:t> 3</a:t>
            </a:r>
            <a:r>
              <a:rPr lang="ko-KR" altLang="en-US" dirty="0"/>
              <a:t>번 연속 </a:t>
            </a:r>
            <a:r>
              <a:rPr lang="en-US" altLang="ko-KR" dirty="0"/>
              <a:t>‘Success’</a:t>
            </a:r>
            <a:r>
              <a:rPr lang="ko-KR" altLang="en-US" dirty="0"/>
              <a:t>하는 장면 캡쳐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07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#4: </a:t>
            </a:r>
            <a:r>
              <a:rPr lang="ko-KR" altLang="en-US" dirty="0"/>
              <a:t>레벨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파일</a:t>
            </a:r>
            <a:endParaRPr lang="en-US" altLang="ko-KR" dirty="0"/>
          </a:p>
          <a:p>
            <a:pPr lvl="1"/>
            <a:r>
              <a:rPr lang="ko-KR" altLang="en-US" dirty="0"/>
              <a:t>학습자료실의 </a:t>
            </a:r>
            <a:r>
              <a:rPr lang="en-US" altLang="ko-KR" dirty="0"/>
              <a:t>‘</a:t>
            </a:r>
            <a:r>
              <a:rPr lang="ko-KR" altLang="en-US" b="1" dirty="0">
                <a:solidFill>
                  <a:srgbClr val="C00000"/>
                </a:solidFill>
              </a:rPr>
              <a:t>실습과제 템플릿</a:t>
            </a:r>
            <a:r>
              <a:rPr lang="en-US" altLang="ko-KR" dirty="0"/>
              <a:t>’ </a:t>
            </a:r>
            <a:r>
              <a:rPr lang="ko-KR" altLang="en-US" dirty="0"/>
              <a:t>게시물의 프로젝트를 기반으로 과제 작업할 것</a:t>
            </a:r>
            <a:endParaRPr lang="en-US" altLang="ko-KR" dirty="0"/>
          </a:p>
          <a:p>
            <a:pPr lvl="1"/>
            <a:r>
              <a:rPr lang="ko-KR" altLang="en-US" dirty="0"/>
              <a:t>프로젝트 폴더 전체를 </a:t>
            </a:r>
            <a:r>
              <a:rPr lang="en-US" altLang="ko-KR" dirty="0"/>
              <a:t>zip </a:t>
            </a:r>
            <a:r>
              <a:rPr lang="ko-KR" altLang="en-US" dirty="0"/>
              <a:t>으로 압축</a:t>
            </a:r>
            <a:endParaRPr lang="en-US" altLang="ko-KR" dirty="0"/>
          </a:p>
          <a:p>
            <a:pPr lvl="2"/>
            <a:r>
              <a:rPr lang="ko-KR" altLang="en-US" dirty="0"/>
              <a:t>동영상은 프로젝트 폴더의 루트에 저장</a:t>
            </a:r>
            <a:endParaRPr lang="en-US" altLang="ko-KR" dirty="0"/>
          </a:p>
          <a:p>
            <a:pPr lvl="2"/>
            <a:r>
              <a:rPr lang="en-US" altLang="ko-KR" b="1" dirty="0">
                <a:solidFill>
                  <a:srgbClr val="C00000"/>
                </a:solidFill>
              </a:rPr>
              <a:t>Scene</a:t>
            </a:r>
            <a:r>
              <a:rPr lang="ko-KR" altLang="en-US" b="1" dirty="0">
                <a:solidFill>
                  <a:srgbClr val="C00000"/>
                </a:solidFill>
              </a:rPr>
              <a:t>을 비롯한 모든 파일이 제대로 저장되어 있는 지 꼭 확인할 것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_04.zip </a:t>
            </a:r>
            <a:r>
              <a:rPr lang="ko-KR" altLang="en-US" dirty="0"/>
              <a:t>으로 파일이름을 만들어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제출기한</a:t>
            </a:r>
            <a:r>
              <a:rPr lang="en-US" altLang="ko-KR" dirty="0"/>
              <a:t>(</a:t>
            </a:r>
            <a:r>
              <a:rPr lang="ko-KR" altLang="en-US" dirty="0"/>
              <a:t>연장</a:t>
            </a:r>
            <a:r>
              <a:rPr lang="en-US" altLang="ko-KR" dirty="0"/>
              <a:t> </a:t>
            </a:r>
            <a:r>
              <a:rPr lang="ko-KR" altLang="en-US" dirty="0"/>
              <a:t>제출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분반</a:t>
            </a:r>
            <a:r>
              <a:rPr lang="en-US" altLang="ko-KR" dirty="0"/>
              <a:t>) </a:t>
            </a:r>
            <a:r>
              <a:rPr lang="en-US" altLang="ko-KR" dirty="0" smtClean="0"/>
              <a:t>2019/11/12, </a:t>
            </a:r>
            <a:r>
              <a:rPr lang="en-US" altLang="ko-KR" dirty="0"/>
              <a:t>23:59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분반</a:t>
            </a:r>
            <a:r>
              <a:rPr lang="en-US" altLang="ko-KR" dirty="0"/>
              <a:t>) </a:t>
            </a:r>
            <a:r>
              <a:rPr lang="en-US" altLang="ko-KR" dirty="0" smtClean="0"/>
              <a:t>2019/11/13, </a:t>
            </a:r>
            <a:r>
              <a:rPr lang="en-US" altLang="ko-KR" dirty="0"/>
              <a:t>23:59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75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625870"/>
            <a:ext cx="4964223" cy="38191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게임 기획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버튼 클릭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 캐릭터를 </a:t>
            </a:r>
            <a:r>
              <a:rPr lang="ko-KR" altLang="en-US" dirty="0" err="1"/>
              <a:t>점프시킴</a:t>
            </a:r>
            <a:endParaRPr lang="en-US" altLang="ko-KR" dirty="0"/>
          </a:p>
          <a:p>
            <a:pPr lvl="1"/>
            <a:r>
              <a:rPr lang="ko-KR" altLang="en-US" dirty="0"/>
              <a:t>준비된 목표지점에 닿으면 성공</a:t>
            </a:r>
            <a:endParaRPr lang="en-US" altLang="ko-KR" dirty="0"/>
          </a:p>
          <a:p>
            <a:pPr lvl="1"/>
            <a:r>
              <a:rPr lang="ko-KR" altLang="en-US" dirty="0"/>
              <a:t>떨어지면 실패</a:t>
            </a:r>
          </a:p>
        </p:txBody>
      </p:sp>
    </p:spTree>
    <p:extLst>
      <p:ext uri="{BB962C8B-B14F-4D97-AF65-F5344CB8AC3E}">
        <p14:creationId xmlns:p14="http://schemas.microsoft.com/office/powerpoint/2010/main" val="339492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</a:t>
            </a:r>
            <a:r>
              <a:rPr lang="en-US" altLang="ko-KR" dirty="0"/>
              <a:t> </a:t>
            </a:r>
            <a:r>
              <a:rPr lang="ko-KR" altLang="en-US" dirty="0"/>
              <a:t>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유니토를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</a:p>
          <a:p>
            <a:pPr lvl="1"/>
            <a:r>
              <a:rPr lang="en-US" altLang="ko-KR" dirty="0"/>
              <a:t>Prefabs </a:t>
            </a:r>
            <a:r>
              <a:rPr lang="ko-KR" altLang="en-US" dirty="0"/>
              <a:t>폴더</a:t>
            </a:r>
            <a:r>
              <a:rPr lang="en-US" altLang="ko-KR" dirty="0"/>
              <a:t> </a:t>
            </a:r>
            <a:r>
              <a:rPr lang="ko-KR" altLang="en-US" dirty="0"/>
              <a:t>안의 </a:t>
            </a:r>
            <a:r>
              <a:rPr lang="en-US" altLang="ko-KR" dirty="0" err="1"/>
              <a:t>unito</a:t>
            </a:r>
            <a:r>
              <a:rPr lang="ko-KR" altLang="en-US" dirty="0"/>
              <a:t>를 계층구조 탭으로 드래그</a:t>
            </a:r>
            <a:endParaRPr lang="en-US" altLang="ko-KR" dirty="0"/>
          </a:p>
          <a:p>
            <a:pPr lvl="1"/>
            <a:r>
              <a:rPr lang="en-US" altLang="ko-KR" dirty="0"/>
              <a:t>Animation: ‘12_walk’</a:t>
            </a:r>
          </a:p>
          <a:p>
            <a:pPr lvl="1"/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Sphere</a:t>
            </a:r>
            <a:r>
              <a:rPr lang="ko-KR" altLang="en-US" dirty="0"/>
              <a:t> </a:t>
            </a:r>
            <a:r>
              <a:rPr lang="en-US" altLang="ko-KR" dirty="0"/>
              <a:t>Collider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r>
              <a:rPr lang="en-US" altLang="ko-KR" dirty="0"/>
              <a:t>Center: (0, 1, 0)</a:t>
            </a:r>
          </a:p>
          <a:p>
            <a:pPr lvl="2"/>
            <a:r>
              <a:rPr lang="en-US" altLang="ko-KR" dirty="0"/>
              <a:t>Radius: 1</a:t>
            </a:r>
          </a:p>
          <a:p>
            <a:pPr lvl="1"/>
            <a:r>
              <a:rPr lang="en-US" altLang="ko-KR" dirty="0"/>
              <a:t>Z</a:t>
            </a:r>
            <a:r>
              <a:rPr lang="ko-KR" altLang="en-US" dirty="0"/>
              <a:t>축 방향 이동을 제한</a:t>
            </a:r>
            <a:endParaRPr lang="en-US" altLang="ko-KR" dirty="0"/>
          </a:p>
          <a:p>
            <a:pPr lvl="2"/>
            <a:r>
              <a:rPr lang="en-US" altLang="ko-KR" dirty="0" err="1"/>
              <a:t>Rigidbody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Constraints  </a:t>
            </a:r>
            <a:r>
              <a:rPr lang="en-US" altLang="ko-KR" dirty="0"/>
              <a:t>Freeze Position, ‘Z’ </a:t>
            </a:r>
            <a:r>
              <a:rPr lang="ko-KR" altLang="en-US" dirty="0"/>
              <a:t>체크</a:t>
            </a:r>
            <a:endParaRPr lang="en-US" altLang="ko-KR" dirty="0"/>
          </a:p>
          <a:p>
            <a:pPr lvl="1"/>
            <a:r>
              <a:rPr lang="en-US" altLang="ko-KR" dirty="0"/>
              <a:t>Position: (0, 0, 0)</a:t>
            </a:r>
          </a:p>
          <a:p>
            <a:pPr lvl="1"/>
            <a:r>
              <a:rPr lang="en-US" altLang="ko-KR" dirty="0"/>
              <a:t>Rotation: (0, 90, 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7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공간</a:t>
            </a:r>
            <a:r>
              <a:rPr lang="en-US" altLang="ko-KR" dirty="0"/>
              <a:t> </a:t>
            </a:r>
            <a:r>
              <a:rPr lang="ko-KR" altLang="en-US" dirty="0"/>
              <a:t>디자인 결과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7045" r="53937" b="46498"/>
          <a:stretch/>
        </p:blipFill>
        <p:spPr>
          <a:xfrm>
            <a:off x="262490" y="1412776"/>
            <a:ext cx="8619020" cy="48897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79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발판과 목표 지점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Cube </a:t>
            </a:r>
            <a:r>
              <a:rPr lang="ko-KR" altLang="en-US" dirty="0"/>
              <a:t>생성</a:t>
            </a:r>
            <a:r>
              <a:rPr lang="en-US" altLang="ko-KR" dirty="0"/>
              <a:t>: </a:t>
            </a:r>
            <a:r>
              <a:rPr lang="ko-KR" altLang="en-US" dirty="0"/>
              <a:t>각각 </a:t>
            </a:r>
            <a:r>
              <a:rPr lang="en-US" altLang="ko-KR" dirty="0"/>
              <a:t>floor, goal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 lvl="1"/>
            <a:r>
              <a:rPr lang="ko-KR" altLang="en-US" dirty="0"/>
              <a:t>기본 크기로 생성</a:t>
            </a:r>
            <a:endParaRPr lang="en-US" altLang="ko-KR" dirty="0"/>
          </a:p>
          <a:p>
            <a:pPr lvl="1"/>
            <a:r>
              <a:rPr lang="en-US" altLang="ko-KR" dirty="0"/>
              <a:t>floor</a:t>
            </a:r>
          </a:p>
          <a:p>
            <a:pPr lvl="2"/>
            <a:r>
              <a:rPr lang="en-US" altLang="ko-KR" dirty="0"/>
              <a:t>Position: (0, -1, 0)</a:t>
            </a:r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/>
              <a:t>Position: (8, -1, 0)</a:t>
            </a:r>
          </a:p>
          <a:p>
            <a:endParaRPr lang="en-US" altLang="ko-KR" dirty="0"/>
          </a:p>
          <a:p>
            <a:r>
              <a:rPr lang="en-US" altLang="ko-KR" dirty="0"/>
              <a:t>Material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원하는 색으로 변경</a:t>
            </a:r>
            <a:endParaRPr lang="en-US" altLang="ko-KR" dirty="0"/>
          </a:p>
          <a:p>
            <a:pPr lvl="1"/>
            <a:r>
              <a:rPr lang="en-US" altLang="ko-KR" dirty="0"/>
              <a:t>goal</a:t>
            </a:r>
            <a:r>
              <a:rPr lang="ko-KR" altLang="en-US" dirty="0"/>
              <a:t>에 할당</a:t>
            </a:r>
          </a:p>
        </p:txBody>
      </p:sp>
    </p:spTree>
    <p:extLst>
      <p:ext uri="{BB962C8B-B14F-4D97-AF65-F5344CB8AC3E}">
        <p14:creationId xmlns:p14="http://schemas.microsoft.com/office/powerpoint/2010/main" val="640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7101" r="53937" b="46447"/>
          <a:stretch/>
        </p:blipFill>
        <p:spPr>
          <a:xfrm>
            <a:off x="275759" y="1420588"/>
            <a:ext cx="8592481" cy="487407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발판과 목표 지점 생성 결과</a:t>
            </a:r>
          </a:p>
        </p:txBody>
      </p:sp>
    </p:spTree>
    <p:extLst>
      <p:ext uri="{BB962C8B-B14F-4D97-AF65-F5344CB8AC3E}">
        <p14:creationId xmlns:p14="http://schemas.microsoft.com/office/powerpoint/2010/main" val="375867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player_ctrl.cs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1B262-8105-4A25-B957-269BFCDF7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46872"/>
            <a:ext cx="7344816" cy="5112196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89088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player_control.cs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3735" r="53937" b="1891"/>
          <a:stretch/>
        </p:blipFill>
        <p:spPr>
          <a:xfrm>
            <a:off x="271490" y="1484784"/>
            <a:ext cx="8592481" cy="46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0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goal_ctrl.cs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500" t="17475" r="50404" b="46516"/>
          <a:stretch/>
        </p:blipFill>
        <p:spPr>
          <a:xfrm>
            <a:off x="456164" y="1297621"/>
            <a:ext cx="7860252" cy="5120014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6952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dirty="0" err="1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83917</TotalTime>
  <Words>297</Words>
  <Application>Microsoft Office PowerPoint</Application>
  <PresentationFormat>화면 슬라이드 쇼(4:3)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Tahoma</vt:lpstr>
      <vt:lpstr>Verdana</vt:lpstr>
      <vt:lpstr>맑은 고딕</vt:lpstr>
      <vt:lpstr>Arial</vt:lpstr>
      <vt:lpstr>굴림</vt:lpstr>
      <vt:lpstr>Trebuchet MS</vt:lpstr>
      <vt:lpstr>Wingdings</vt:lpstr>
      <vt:lpstr>Office 테마</vt:lpstr>
      <vt:lpstr>가벼운 게임 만들기</vt:lpstr>
      <vt:lpstr>간단한 게임 기획</vt:lpstr>
      <vt:lpstr>공간 디자인</vt:lpstr>
      <vt:lpstr>공간 디자인 결과</vt:lpstr>
      <vt:lpstr>발판과 목표 지점 생성</vt:lpstr>
      <vt:lpstr>발판과 목표 지점 생성 결과</vt:lpstr>
      <vt:lpstr>player_ctrl.cs</vt:lpstr>
      <vt:lpstr>player_control.cs 동작</vt:lpstr>
      <vt:lpstr>goal_ctrl.cs</vt:lpstr>
      <vt:lpstr>Goal에 도착했을 때 멈춤</vt:lpstr>
      <vt:lpstr>과제 #4: 레벨 디자인</vt:lpstr>
      <vt:lpstr>과제 #4: 레벨 디자인</vt:lpstr>
    </vt:vector>
  </TitlesOfParts>
  <Company>KUCG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1226</cp:lastModifiedBy>
  <cp:revision>3327</cp:revision>
  <cp:lastPrinted>2015-07-22T04:24:45Z</cp:lastPrinted>
  <dcterms:created xsi:type="dcterms:W3CDTF">2009-01-13T03:03:42Z</dcterms:created>
  <dcterms:modified xsi:type="dcterms:W3CDTF">2019-11-05T23:57:03Z</dcterms:modified>
</cp:coreProperties>
</file>