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37" r:id="rId3"/>
    <p:sldId id="345" r:id="rId4"/>
    <p:sldId id="338" r:id="rId5"/>
    <p:sldId id="339" r:id="rId6"/>
    <p:sldId id="340" r:id="rId7"/>
    <p:sldId id="341" r:id="rId8"/>
    <p:sldId id="344" r:id="rId9"/>
    <p:sldId id="342" r:id="rId10"/>
    <p:sldId id="343" r:id="rId11"/>
    <p:sldId id="346" r:id="rId12"/>
    <p:sldId id="347" r:id="rId13"/>
    <p:sldId id="348" r:id="rId14"/>
    <p:sldId id="350" r:id="rId15"/>
    <p:sldId id="351" r:id="rId16"/>
    <p:sldId id="352" r:id="rId17"/>
    <p:sldId id="353" r:id="rId18"/>
    <p:sldId id="355" r:id="rId19"/>
    <p:sldId id="356" r:id="rId20"/>
    <p:sldId id="365" r:id="rId21"/>
  </p:sldIdLst>
  <p:sldSz cx="9144000" cy="6858000" type="screen4x3"/>
  <p:notesSz cx="9928225" cy="6797675"/>
  <p:embeddedFontLst>
    <p:embeddedFont>
      <p:font typeface="Tahoma" panose="020B0604030504040204" pitchFamily="34" charset="0"/>
      <p:regular r:id="rId24"/>
      <p:bold r:id="rId25"/>
    </p:embeddedFont>
    <p:embeddedFont>
      <p:font typeface="Trebuchet MS" panose="020B0603020202020204" pitchFamily="34" charset="0"/>
      <p:regular r:id="rId26"/>
      <p:bold r:id="rId27"/>
      <p:italic r:id="rId28"/>
      <p:boldItalic r:id="rId29"/>
    </p:embeddedFont>
    <p:embeddedFont>
      <p:font typeface="Verdana" panose="020B0604030504040204" pitchFamily="34" charset="0"/>
      <p:regular r:id="rId30"/>
      <p:bold r:id="rId31"/>
      <p:italic r:id="rId32"/>
      <p:boldItalic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FC54"/>
    <a:srgbClr val="95C03B"/>
    <a:srgbClr val="FF9933"/>
    <a:srgbClr val="F80CCB"/>
    <a:srgbClr val="9999FF"/>
    <a:srgbClr val="FF9966"/>
    <a:srgbClr val="000000"/>
    <a:srgbClr val="4F81BD"/>
    <a:srgbClr val="3E171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70" autoAdjust="0"/>
  </p:normalViewPr>
  <p:slideViewPr>
    <p:cSldViewPr>
      <p:cViewPr varScale="1">
        <p:scale>
          <a:sx n="120" d="100"/>
          <a:sy n="120" d="100"/>
        </p:scale>
        <p:origin x="810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-1548" y="-84"/>
      </p:cViewPr>
      <p:guideLst>
        <p:guide orient="horz" pos="2142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3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FAE676C-0945-4B95-AD70-24F383F07299}" type="datetimeFigureOut">
              <a:rPr lang="ko-KR" altLang="en-US"/>
              <a:pPr>
                <a:defRPr/>
              </a:pPr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3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6DC3639B-8C59-4680-A9E5-0406514FCD9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68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7"/>
            <a:ext cx="4302337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3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2FE8B581-1ECF-4080-BC3D-1B7BF96F86B0}" type="datetimeFigureOut">
              <a:rPr lang="ko-KR" altLang="en-US"/>
              <a:pPr>
                <a:defRPr/>
              </a:pPr>
              <a:t>2019-11-08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691" tIns="44846" rIns="89691" bIns="44846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456" y="3229097"/>
            <a:ext cx="7941317" cy="3058557"/>
          </a:xfrm>
          <a:prstGeom prst="rect">
            <a:avLst/>
          </a:prstGeom>
        </p:spPr>
        <p:txBody>
          <a:bodyPr vert="horz" lIns="89691" tIns="44846" rIns="89691" bIns="44846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08"/>
            <a:ext cx="4302337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3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C41D889-39F3-496C-BB77-49367C449FC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418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3786190"/>
            <a:ext cx="8286776" cy="1806"/>
          </a:xfrm>
          <a:prstGeom prst="line">
            <a:avLst/>
          </a:prstGeom>
          <a:ln w="635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0034" y="2173289"/>
            <a:ext cx="7772400" cy="1470025"/>
          </a:xfr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6400800" cy="1752600"/>
          </a:xfrm>
        </p:spPr>
        <p:txBody>
          <a:bodyPr/>
          <a:lstStyle>
            <a:lvl1pPr marL="0" indent="0" algn="r">
              <a:buNone/>
              <a:defRPr i="0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0"/>
            <a:ext cx="1403648" cy="5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0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258B4-4556-4743-8BB4-F3DDAFBCC6A2}" type="datetimeFigureOut">
              <a:rPr lang="ko-KR" altLang="en-US"/>
              <a:pPr>
                <a:defRPr/>
              </a:pPr>
              <a:t>2019-11-08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7C083-6021-4A18-BB57-516FAD20747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37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71B1D-33B1-4F60-A372-385B0C3D94EA}" type="datetimeFigureOut">
              <a:rPr lang="ko-KR" altLang="en-US"/>
              <a:pPr>
                <a:defRPr/>
              </a:pPr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2C23C-992A-4855-B34D-467B3E6F3E1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2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161023" y="6597650"/>
            <a:ext cx="9845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fld id="{DA25A288-E1E7-4B60-90C9-11FA9CB529DC}" type="datetime5">
              <a:rPr kumimoji="0" lang="ko-KR" altLang="en-US" sz="800" b="0" smtClean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2019/11/8</a:t>
            </a:fld>
            <a:r>
              <a:rPr kumimoji="0" lang="en-US" altLang="ko-KR" sz="800" b="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 | # </a:t>
            </a:r>
            <a:fld id="{FE55D486-DB05-45A4-AFC6-B045B7ADCE1D}" type="slidenum">
              <a:rPr kumimoji="0" lang="ko-KR" altLang="en-US" sz="800" b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맑은 고딕" pitchFamily="50" charset="-127"/>
                <a:cs typeface="Tahoma" pitchFamily="34" charset="0"/>
              </a:rPr>
              <a:pPr algn="r">
                <a:defRPr/>
              </a:pPr>
              <a:t>‹#›</a:t>
            </a:fld>
            <a:endParaRPr kumimoji="0" lang="en-US" altLang="ko-KR" sz="800" b="0" dirty="0">
              <a:solidFill>
                <a:srgbClr val="0D0D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맑은 고딕" pitchFamily="50" charset="-127"/>
              <a:cs typeface="Tahoma" pitchFamily="34" charset="0"/>
            </a:endParaRPr>
          </a:p>
        </p:txBody>
      </p:sp>
      <p:cxnSp>
        <p:nvCxnSpPr>
          <p:cNvPr id="7" name="직선 연결선 10"/>
          <p:cNvCxnSpPr/>
          <p:nvPr userDrawn="1"/>
        </p:nvCxnSpPr>
        <p:spPr>
          <a:xfrm>
            <a:off x="0" y="1141178"/>
            <a:ext cx="8286776" cy="1806"/>
          </a:xfrm>
          <a:prstGeom prst="line">
            <a:avLst/>
          </a:prstGeom>
          <a:ln w="381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1"/>
          <p:cNvCxnSpPr/>
          <p:nvPr userDrawn="1"/>
        </p:nvCxnSpPr>
        <p:spPr>
          <a:xfrm>
            <a:off x="0" y="6553994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203200"/>
            <a:ext cx="8229600" cy="796908"/>
          </a:xfrm>
        </p:spPr>
        <p:txBody>
          <a:bodyPr>
            <a:normAutofit/>
          </a:bodyPr>
          <a:lstStyle>
            <a:lvl1pPr algn="l">
              <a:defRPr sz="3600" b="1" i="0" baseline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5778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600" b="1" i="0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  <a:lvl2pPr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2200" i="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2pPr>
            <a:lvl3pPr>
              <a:lnSpc>
                <a:spcPct val="100000"/>
              </a:lnSpc>
              <a:defRPr sz="1800" i="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00000"/>
              </a:lnSpc>
              <a:buFont typeface="Arial" pitchFamily="34" charset="0"/>
              <a:buChar char="–"/>
              <a:defRPr sz="1600" i="0" baseline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00000"/>
              </a:lnSpc>
              <a:buFont typeface="맑은 고딕" pitchFamily="50" charset="-127"/>
              <a:buChar char="∙"/>
              <a:defRPr sz="1600" i="0" baseline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0"/>
            <a:ext cx="1403648" cy="5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8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5856288"/>
            <a:ext cx="7215188" cy="1587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"/>
          <p:cNvCxnSpPr/>
          <p:nvPr userDrawn="1"/>
        </p:nvCxnSpPr>
        <p:spPr>
          <a:xfrm>
            <a:off x="7215188" y="5856288"/>
            <a:ext cx="1071562" cy="1587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A3B66186-C345-40F3-B0E6-ED807A3E68A9}" type="datetimeFigureOut">
              <a:rPr lang="ko-KR" altLang="en-US"/>
              <a:pPr>
                <a:defRPr/>
              </a:pPr>
              <a:t>2019-11-08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D3BFDCA-C708-4CB5-B499-82A723B533B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91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D0440-DE04-4EFC-9EDB-64F0C3179711}" type="datetimeFigureOut">
              <a:rPr lang="ko-KR" altLang="en-US"/>
              <a:pPr>
                <a:defRPr/>
              </a:pPr>
              <a:t>2019-11-08</a:t>
            </a:fld>
            <a:endParaRPr lang="ko-KR" altLang="en-US"/>
          </a:p>
        </p:txBody>
      </p:sp>
      <p:sp>
        <p:nvSpPr>
          <p:cNvPr id="8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4B269-25C7-4ECB-A861-F2B1C1C0889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05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6DBFD-B376-4BE0-A089-6777551E6716}" type="datetimeFigureOut">
              <a:rPr lang="ko-KR" altLang="en-US"/>
              <a:pPr>
                <a:defRPr/>
              </a:pPr>
              <a:t>2019-11-08</a:t>
            </a:fld>
            <a:endParaRPr lang="ko-KR" altLang="en-US"/>
          </a:p>
        </p:txBody>
      </p:sp>
      <p:sp>
        <p:nvSpPr>
          <p:cNvPr id="10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EC578-D208-41DB-AC4F-421BA7F5EA0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37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A07C0-847B-4FDF-8686-86A04F0BD0BF}" type="datetimeFigureOut">
              <a:rPr lang="ko-KR" altLang="en-US"/>
              <a:pPr>
                <a:defRPr/>
              </a:pPr>
              <a:t>2019-11-08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6173A-9E67-4F10-A90E-D0F56B8635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5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C0F10-796F-4B6C-B332-92E6A0F1927D}" type="datetimeFigureOut">
              <a:rPr lang="ko-KR" altLang="en-US"/>
              <a:pPr>
                <a:defRPr/>
              </a:pPr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85E45-124B-41DA-95C5-DE6D4046DC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51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F7CDF-9DBC-491F-940F-B93966F8AD7A}" type="datetimeFigureOut">
              <a:rPr lang="ko-KR" altLang="en-US"/>
              <a:pPr>
                <a:defRPr/>
              </a:pPr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2FD05-D9F9-469B-916C-348062B937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20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C488D-AA92-4D0B-BACE-8B22F117F6AD}" type="datetimeFigureOut">
              <a:rPr lang="ko-KR" altLang="en-US"/>
              <a:pPr>
                <a:defRPr/>
              </a:pPr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7B2EA-9BDC-41EC-822E-3ED1EEF8E2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06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99CAD28-8B58-4583-9FE9-A49F51CFB58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3257550" cy="365125"/>
          </a:xfrm>
          <a:prstGeom prst="rect">
            <a:avLst/>
          </a:prstGeom>
        </p:spPr>
        <p:txBody>
          <a:bodyPr anchor="ctr" anchorCtr="0"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6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953735"/>
        </a:buClr>
        <a:buFont typeface="Arial" charset="0"/>
        <a:buChar char="•"/>
        <a:defRPr sz="2800" b="1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24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미니 </a:t>
            </a:r>
            <a:r>
              <a:rPr lang="ko-KR" altLang="en-US" dirty="0" err="1"/>
              <a:t>점핑게임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 정</a:t>
            </a:r>
          </a:p>
        </p:txBody>
      </p:sp>
    </p:spTree>
    <p:extLst>
      <p:ext uri="{BB962C8B-B14F-4D97-AF65-F5344CB8AC3E}">
        <p14:creationId xmlns:p14="http://schemas.microsoft.com/office/powerpoint/2010/main" val="3201403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충돌</a:t>
            </a:r>
            <a:r>
              <a:rPr lang="en-US" altLang="ko-KR" dirty="0"/>
              <a:t> </a:t>
            </a:r>
            <a:r>
              <a:rPr lang="ko-KR" altLang="en-US" dirty="0"/>
              <a:t>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Player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처리</a:t>
            </a:r>
            <a:endParaRPr lang="en-US" altLang="ko-KR" dirty="0"/>
          </a:p>
          <a:p>
            <a:r>
              <a:rPr lang="ko-KR" altLang="en-US" dirty="0"/>
              <a:t>벽에 부딪히면 처음부터 재시작</a:t>
            </a:r>
            <a:endParaRPr lang="en-US" altLang="ko-KR" dirty="0"/>
          </a:p>
          <a:p>
            <a:pPr lvl="3"/>
            <a:endParaRPr lang="en-US" altLang="ko-KR" dirty="0"/>
          </a:p>
          <a:p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8500" t="13401" r="52362" b="61199"/>
          <a:stretch/>
        </p:blipFill>
        <p:spPr>
          <a:xfrm>
            <a:off x="738608" y="2492896"/>
            <a:ext cx="7882808" cy="3865504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569332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 오브젝트 생성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185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 </a:t>
            </a:r>
            <a:r>
              <a:rPr lang="ko-KR" altLang="en-US" dirty="0" err="1"/>
              <a:t>프리팹</a:t>
            </a:r>
            <a:r>
              <a:rPr lang="ko-KR" altLang="en-US" dirty="0"/>
              <a:t> 생성 및 스크립트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프리팹</a:t>
            </a:r>
            <a:r>
              <a:rPr lang="ko-KR" altLang="en-US" dirty="0"/>
              <a:t> 생성 후 원본 삭제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Empty </a:t>
            </a:r>
            <a:r>
              <a:rPr lang="ko-KR" altLang="en-US" dirty="0"/>
              <a:t>오브젝트 생성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en-US" altLang="ko-KR" dirty="0" err="1"/>
              <a:t>spawn_point</a:t>
            </a:r>
            <a:r>
              <a:rPr lang="en-US" altLang="ko-KR" dirty="0"/>
              <a:t>’</a:t>
            </a:r>
          </a:p>
          <a:p>
            <a:pPr lvl="1"/>
            <a:r>
              <a:rPr lang="en-US" altLang="ko-KR" dirty="0"/>
              <a:t>Position: (13, 0, 0)</a:t>
            </a:r>
          </a:p>
          <a:p>
            <a:pPr lvl="3"/>
            <a:endParaRPr lang="en-US" altLang="ko-KR" dirty="0"/>
          </a:p>
          <a:p>
            <a:r>
              <a:rPr lang="en-US" altLang="ko-KR" dirty="0" err="1"/>
              <a:t>spawn.cs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8500" t="17801" r="54567" b="62599"/>
          <a:stretch/>
        </p:blipFill>
        <p:spPr>
          <a:xfrm>
            <a:off x="2445889" y="3717032"/>
            <a:ext cx="6518599" cy="2668435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020225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spawn.cs</a:t>
            </a:r>
            <a:r>
              <a:rPr lang="en-US" altLang="ko-KR" dirty="0"/>
              <a:t> </a:t>
            </a:r>
            <a:r>
              <a:rPr lang="ko-KR" altLang="en-US" dirty="0"/>
              <a:t>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IEnumerator</a:t>
            </a:r>
            <a:endParaRPr lang="en-US" altLang="ko-KR" dirty="0"/>
          </a:p>
          <a:p>
            <a:pPr lvl="1"/>
            <a:r>
              <a:rPr lang="ko-KR" altLang="en-US" dirty="0"/>
              <a:t>해당 함수의 쓰레드를 생성하여 별도로 </a:t>
            </a:r>
            <a:r>
              <a:rPr lang="ko-KR" altLang="en-US" dirty="0" err="1"/>
              <a:t>동작시킴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WaitForSeconds</a:t>
            </a:r>
            <a:r>
              <a:rPr lang="en-US" altLang="ko-KR" dirty="0"/>
              <a:t>(float</a:t>
            </a:r>
            <a:r>
              <a:rPr lang="ko-KR" altLang="en-US" dirty="0"/>
              <a:t> </a:t>
            </a:r>
            <a:r>
              <a:rPr lang="en-US" altLang="ko-KR" dirty="0"/>
              <a:t>duration)</a:t>
            </a:r>
          </a:p>
          <a:p>
            <a:pPr lvl="1"/>
            <a:r>
              <a:rPr lang="ko-KR" altLang="en-US" dirty="0"/>
              <a:t>반드시 </a:t>
            </a:r>
            <a:r>
              <a:rPr lang="en-US" altLang="ko-KR" dirty="0"/>
              <a:t>yield, </a:t>
            </a:r>
            <a:r>
              <a:rPr lang="en-US" altLang="ko-KR" dirty="0" err="1"/>
              <a:t>IEnumerator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함께 사용</a:t>
            </a:r>
            <a:endParaRPr lang="en-US" altLang="ko-KR" dirty="0"/>
          </a:p>
          <a:p>
            <a:pPr lvl="1"/>
            <a:r>
              <a:rPr lang="en-US" altLang="ko-KR" dirty="0"/>
              <a:t>duration: </a:t>
            </a:r>
            <a:r>
              <a:rPr lang="ko-KR" altLang="en-US" dirty="0"/>
              <a:t>대기할 시간</a:t>
            </a:r>
            <a:r>
              <a:rPr lang="en-US" altLang="ko-KR" dirty="0"/>
              <a:t>, </a:t>
            </a:r>
            <a:r>
              <a:rPr lang="ko-KR" altLang="en-US" dirty="0"/>
              <a:t>초</a:t>
            </a:r>
            <a:endParaRPr lang="en-US" altLang="ko-KR" dirty="0"/>
          </a:p>
          <a:p>
            <a:pPr lvl="1"/>
            <a:r>
              <a:rPr lang="ko-KR" altLang="en-US" dirty="0"/>
              <a:t>현재 프레임이 끝난 후 </a:t>
            </a:r>
            <a:r>
              <a:rPr lang="en-US" altLang="ko-KR" dirty="0"/>
              <a:t>duration </a:t>
            </a:r>
            <a:r>
              <a:rPr lang="ko-KR" altLang="en-US" dirty="0"/>
              <a:t>만큼 기다린 후 이 함수를 호출한 함수를 다시 호출</a:t>
            </a:r>
            <a:endParaRPr lang="en-US" altLang="ko-KR" dirty="0"/>
          </a:p>
          <a:p>
            <a:pPr lvl="2"/>
            <a:r>
              <a:rPr lang="ko-KR" altLang="en-US" dirty="0"/>
              <a:t>쓰레드가 필요한 이유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100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 시간이 지난 후 지나간 벽 제거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8500" t="13347" r="59450" b="62599"/>
          <a:stretch/>
        </p:blipFill>
        <p:spPr>
          <a:xfrm>
            <a:off x="618448" y="1412776"/>
            <a:ext cx="7907104" cy="4851938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463593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 난이도 조절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285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 아래에 벽을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꼼수의 원천봉쇄 및</a:t>
            </a:r>
            <a:endParaRPr lang="en-US" altLang="ko-KR" dirty="0"/>
          </a:p>
          <a:p>
            <a:r>
              <a:rPr lang="ko-KR" altLang="en-US" dirty="0"/>
              <a:t>일정 높이 이하로 떨어졌을 경우 게임을 재시작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Cube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‘top’ / ‘bottom’</a:t>
            </a:r>
          </a:p>
          <a:p>
            <a:pPr lvl="1"/>
            <a:r>
              <a:rPr lang="en-US" altLang="ko-KR" dirty="0"/>
              <a:t>Position: (0, 10, 0) / (0, -10, 0)</a:t>
            </a:r>
          </a:p>
          <a:p>
            <a:pPr lvl="1"/>
            <a:r>
              <a:rPr lang="en-US" altLang="ko-KR" dirty="0"/>
              <a:t>Scale: (20, 1, 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006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중력</a:t>
            </a:r>
            <a:r>
              <a:rPr lang="en-US" altLang="ko-KR" dirty="0"/>
              <a:t> </a:t>
            </a:r>
            <a:r>
              <a:rPr lang="ko-KR" altLang="en-US" dirty="0"/>
              <a:t>및 점프력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PhysicsManager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1"/>
            <a:r>
              <a:rPr lang="en-US" altLang="ko-KR" dirty="0"/>
              <a:t>‘Edit’ </a:t>
            </a:r>
            <a:r>
              <a:rPr lang="en-US" altLang="ko-KR" dirty="0">
                <a:sym typeface="Wingdings" panose="05000000000000000000" pitchFamily="2" charset="2"/>
              </a:rPr>
              <a:t> ‘Project Settings’  ‘Physics’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Gravity - Y</a:t>
            </a:r>
            <a:r>
              <a:rPr lang="ko-KR" altLang="en-US" dirty="0">
                <a:sym typeface="Wingdings" panose="05000000000000000000" pitchFamily="2" charset="2"/>
              </a:rPr>
              <a:t> 변경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-9.81  -50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>
                <a:sym typeface="Wingdings" panose="05000000000000000000" pitchFamily="2" charset="2"/>
              </a:rPr>
              <a:t>player.cs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jump_power</a:t>
            </a:r>
            <a:r>
              <a:rPr lang="en-US" altLang="ko-KR" dirty="0">
                <a:sym typeface="Wingdings" panose="05000000000000000000" pitchFamily="2" charset="2"/>
              </a:rPr>
              <a:t>: 15</a:t>
            </a:r>
            <a:r>
              <a:rPr lang="ko-KR" altLang="en-US" dirty="0">
                <a:sym typeface="Wingdings" panose="05000000000000000000" pitchFamily="2" charset="2"/>
              </a:rPr>
              <a:t>로 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0390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누르고 있는 동안에도 큐브가 상승하도록 변경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무작위 난이도</a:t>
            </a:r>
            <a:r>
              <a:rPr lang="en-US" altLang="ko-KR" dirty="0"/>
              <a:t>(</a:t>
            </a:r>
            <a:r>
              <a:rPr lang="ko-KR" altLang="en-US" dirty="0"/>
              <a:t>중력은 </a:t>
            </a:r>
            <a:r>
              <a:rPr lang="en-US" altLang="ko-KR" dirty="0"/>
              <a:t>-50</a:t>
            </a:r>
            <a:r>
              <a:rPr lang="ko-KR" altLang="en-US" dirty="0"/>
              <a:t>으로 고정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벽이 생성될 때마다</a:t>
            </a:r>
            <a:endParaRPr lang="en-US" altLang="ko-KR" dirty="0"/>
          </a:p>
          <a:p>
            <a:pPr lvl="2"/>
            <a:r>
              <a:rPr lang="ko-KR" altLang="en-US" dirty="0"/>
              <a:t>벽이 생성되는 주기를 랜덤으로 변경</a:t>
            </a:r>
            <a:r>
              <a:rPr lang="en-US" altLang="ko-KR" dirty="0"/>
              <a:t>(1.5</a:t>
            </a:r>
            <a:r>
              <a:rPr lang="ko-KR" altLang="en-US" dirty="0"/>
              <a:t>초 </a:t>
            </a:r>
            <a:r>
              <a:rPr lang="en-US" altLang="ko-KR" dirty="0">
                <a:sym typeface="Wingdings" panose="05000000000000000000" pitchFamily="2" charset="2"/>
              </a:rPr>
              <a:t> 1~2</a:t>
            </a:r>
            <a:r>
              <a:rPr lang="ko-KR" altLang="en-US" dirty="0">
                <a:sym typeface="Wingdings" panose="05000000000000000000" pitchFamily="2" charset="2"/>
              </a:rPr>
              <a:t>초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벽을 </a:t>
            </a:r>
            <a:r>
              <a:rPr lang="ko-KR" altLang="en-US" dirty="0" err="1">
                <a:sym typeface="Wingdings" panose="05000000000000000000" pitchFamily="2" charset="2"/>
              </a:rPr>
              <a:t>랜덤한</a:t>
            </a:r>
            <a:r>
              <a:rPr lang="ko-KR" altLang="en-US" dirty="0">
                <a:sym typeface="Wingdings" panose="05000000000000000000" pitchFamily="2" charset="2"/>
              </a:rPr>
              <a:t> 높이에 생성</a:t>
            </a:r>
            <a:r>
              <a:rPr lang="en-US" altLang="ko-KR" dirty="0">
                <a:sym typeface="Wingdings" panose="05000000000000000000" pitchFamily="2" charset="2"/>
              </a:rPr>
              <a:t>(0  -3~4)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벽마다 다가오는 속도를 랜덤으로 변경</a:t>
            </a:r>
            <a:r>
              <a:rPr lang="en-US" altLang="ko-KR" dirty="0">
                <a:sym typeface="Wingdings" panose="05000000000000000000" pitchFamily="2" charset="2"/>
              </a:rPr>
              <a:t>(-5  -6~-4)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게임이 실행될 때마다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랜덤으로 점프력 부여</a:t>
            </a:r>
            <a:r>
              <a:rPr lang="en-US" altLang="ko-KR" dirty="0">
                <a:sym typeface="Wingdings" panose="05000000000000000000" pitchFamily="2" charset="2"/>
              </a:rPr>
              <a:t>(4~9)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GUI</a:t>
            </a:r>
          </a:p>
          <a:p>
            <a:pPr lvl="1"/>
            <a:r>
              <a:rPr lang="ko-KR" altLang="en-US" dirty="0"/>
              <a:t>화면 중 잘 보이는 곳에 버티고 있는 시간 표시</a:t>
            </a:r>
            <a:endParaRPr lang="en-US" altLang="ko-KR" dirty="0"/>
          </a:p>
          <a:p>
            <a:pPr lvl="1"/>
            <a:r>
              <a:rPr lang="ko-KR" altLang="en-US" dirty="0"/>
              <a:t>현재의 플레이어 점프력 표시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30</a:t>
            </a:r>
            <a:r>
              <a:rPr lang="ko-KR" altLang="en-US" dirty="0"/>
              <a:t>초 이상 버틴 플레이 영상을 함께 제출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#5: </a:t>
            </a:r>
            <a:r>
              <a:rPr lang="ko-KR" altLang="en-US" dirty="0"/>
              <a:t>미니게임 무작위 난이도 추가</a:t>
            </a:r>
          </a:p>
        </p:txBody>
      </p:sp>
    </p:spTree>
    <p:extLst>
      <p:ext uri="{BB962C8B-B14F-4D97-AF65-F5344CB8AC3E}">
        <p14:creationId xmlns:p14="http://schemas.microsoft.com/office/powerpoint/2010/main" val="2805026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제출 파일</a:t>
            </a:r>
            <a:endParaRPr lang="en-US" altLang="ko-KR" dirty="0"/>
          </a:p>
          <a:p>
            <a:pPr lvl="1"/>
            <a:r>
              <a:rPr lang="en-US" altLang="ko-KR" dirty="0"/>
              <a:t>2019.2.6f1</a:t>
            </a:r>
            <a:r>
              <a:rPr lang="ko-KR" altLang="en-US" dirty="0"/>
              <a:t> 버전을 이용할 것</a:t>
            </a:r>
            <a:endParaRPr lang="en-US" altLang="ko-KR" dirty="0"/>
          </a:p>
          <a:p>
            <a:pPr lvl="1"/>
            <a:r>
              <a:rPr lang="ko-KR" altLang="en-US"/>
              <a:t>프로젝트 </a:t>
            </a:r>
            <a:r>
              <a:rPr lang="ko-KR" altLang="en-US" dirty="0"/>
              <a:t>폴더 전체를 </a:t>
            </a:r>
            <a:r>
              <a:rPr lang="en-US" altLang="ko-KR" dirty="0"/>
              <a:t>zip </a:t>
            </a:r>
            <a:r>
              <a:rPr lang="ko-KR" altLang="en-US" dirty="0"/>
              <a:t>으로 압축</a:t>
            </a:r>
            <a:endParaRPr lang="en-US" altLang="ko-KR" dirty="0"/>
          </a:p>
          <a:p>
            <a:pPr lvl="2"/>
            <a:r>
              <a:rPr lang="ko-KR" altLang="en-US" dirty="0"/>
              <a:t>동영상은 프로젝트 폴더의 루트에 저장</a:t>
            </a:r>
            <a:endParaRPr lang="en-US" altLang="ko-KR" dirty="0"/>
          </a:p>
          <a:p>
            <a:pPr lvl="2"/>
            <a:r>
              <a:rPr lang="en-US" altLang="ko-KR" b="1" dirty="0">
                <a:solidFill>
                  <a:srgbClr val="C00000"/>
                </a:solidFill>
              </a:rPr>
              <a:t>Scene</a:t>
            </a:r>
            <a:r>
              <a:rPr lang="ko-KR" altLang="en-US" b="1" dirty="0">
                <a:solidFill>
                  <a:srgbClr val="C00000"/>
                </a:solidFill>
              </a:rPr>
              <a:t>을 비롯한 모든 파일이 제대로 저장되어 있는 지 꼭 확인할 것</a:t>
            </a:r>
            <a:endParaRPr lang="en-US" altLang="ko-KR" b="1" dirty="0">
              <a:solidFill>
                <a:srgbClr val="C00000"/>
              </a:solidFill>
            </a:endParaRPr>
          </a:p>
          <a:p>
            <a:pPr lvl="1"/>
            <a:r>
              <a:rPr lang="ko-KR" altLang="en-US" dirty="0"/>
              <a:t>학번</a:t>
            </a:r>
            <a:r>
              <a:rPr lang="en-US" altLang="ko-KR" dirty="0"/>
              <a:t>_05.zip </a:t>
            </a:r>
            <a:r>
              <a:rPr lang="ko-KR" altLang="en-US" dirty="0"/>
              <a:t>으로 파일이름을 만들어 제출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제출기한</a:t>
            </a:r>
            <a:r>
              <a:rPr lang="en-US" altLang="ko-KR" dirty="0"/>
              <a:t>(</a:t>
            </a:r>
            <a:r>
              <a:rPr lang="ko-KR" altLang="en-US" dirty="0"/>
              <a:t>연장</a:t>
            </a:r>
            <a:r>
              <a:rPr lang="en-US" altLang="ko-KR" dirty="0"/>
              <a:t> </a:t>
            </a:r>
            <a:r>
              <a:rPr lang="ko-KR" altLang="en-US" dirty="0"/>
              <a:t>제출 가능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분반</a:t>
            </a:r>
            <a:r>
              <a:rPr lang="en-US" altLang="ko-KR" dirty="0"/>
              <a:t>) 2019/11/17, 23:59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분반</a:t>
            </a:r>
            <a:r>
              <a:rPr lang="en-US" altLang="ko-KR" dirty="0"/>
              <a:t>) 2019/11/18, 23:59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#5: </a:t>
            </a:r>
            <a:r>
              <a:rPr lang="ko-KR" altLang="en-US" dirty="0"/>
              <a:t>미니게임 무작위 난이도 추가</a:t>
            </a:r>
          </a:p>
        </p:txBody>
      </p:sp>
    </p:spTree>
    <p:extLst>
      <p:ext uri="{BB962C8B-B14F-4D97-AF65-F5344CB8AC3E}">
        <p14:creationId xmlns:p14="http://schemas.microsoft.com/office/powerpoint/2010/main" val="121135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게임</a:t>
            </a:r>
            <a:r>
              <a:rPr lang="en-US" altLang="ko-KR" dirty="0"/>
              <a:t> </a:t>
            </a:r>
            <a:r>
              <a:rPr lang="ko-KR" altLang="en-US" dirty="0"/>
              <a:t>개요 및 기본 </a:t>
            </a:r>
            <a:r>
              <a:rPr lang="en-US" altLang="ko-KR" dirty="0"/>
              <a:t>Scene </a:t>
            </a:r>
            <a:r>
              <a:rPr lang="ko-KR" altLang="en-US" dirty="0"/>
              <a:t>구성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기본 스크립트 제작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 오브젝트 생성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 난이도 조절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2359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11"/>
          <p:cNvSpPr>
            <a:spLocks noChangeAspect="1"/>
          </p:cNvSpPr>
          <p:nvPr/>
        </p:nvSpPr>
        <p:spPr>
          <a:xfrm>
            <a:off x="0" y="0"/>
            <a:ext cx="9144635" cy="6858635"/>
          </a:xfrm>
          <a:prstGeom prst="rect">
            <a:avLst/>
          </a:prstGeom>
          <a:gradFill rotWithShape="1"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50" b="0" i="0" strike="noStrike" cap="non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4" name="그림 13" descr="C:/Users/airjung/AppData/Roaming/PolarisOffice/ETemp/11156_8184920/fImage51133239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>
          <a:xfrm>
            <a:off x="0" y="0"/>
            <a:ext cx="9144635" cy="6858635"/>
          </a:xfrm>
          <a:prstGeom prst="rect">
            <a:avLst/>
          </a:prstGeom>
          <a:noFill/>
        </p:spPr>
      </p:pic>
      <p:sp>
        <p:nvSpPr>
          <p:cNvPr id="16" name="도형 15"/>
          <p:cNvSpPr>
            <a:spLocks noChangeAspect="1"/>
          </p:cNvSpPr>
          <p:nvPr/>
        </p:nvSpPr>
        <p:spPr>
          <a:xfrm>
            <a:off x="655320" y="-3810"/>
            <a:ext cx="7748905" cy="6875145"/>
          </a:xfrm>
          <a:custGeom>
            <a:avLst/>
            <a:gdLst>
              <a:gd name="TX0" fmla="*/ 2232159 w 7837717"/>
              <a:gd name="TY0" fmla="*/ 0 h 6858001"/>
              <a:gd name="TX1" fmla="*/ 5605557 w 7837717"/>
              <a:gd name="TY1" fmla="*/ 0 h 6858001"/>
              <a:gd name="TX2" fmla="*/ 5617845 w 7837717"/>
              <a:gd name="TY2" fmla="*/ 5384 h 6858001"/>
              <a:gd name="TX3" fmla="*/ 7837716 w 7837717"/>
              <a:gd name="TY3" fmla="*/ 3429000 h 6858001"/>
              <a:gd name="TX4" fmla="*/ 5617845 w 7837717"/>
              <a:gd name="TY4" fmla="*/ 6852616 h 6858001"/>
              <a:gd name="TX5" fmla="*/ 5605557 w 7837717"/>
              <a:gd name="TY5" fmla="*/ 6858000 h 6858001"/>
              <a:gd name="TX6" fmla="*/ 2232159 w 7837717"/>
              <a:gd name="TY6" fmla="*/ 6858000 h 6858001"/>
              <a:gd name="TX7" fmla="*/ 2219871 w 7837717"/>
              <a:gd name="TY7" fmla="*/ 6852616 h 6858001"/>
              <a:gd name="TX8" fmla="*/ 0 w 7837717"/>
              <a:gd name="TY8" fmla="*/ 3429000 h 6858001"/>
              <a:gd name="TX9" fmla="*/ 2219871 w 7837717"/>
              <a:gd name="TY9" fmla="*/ 5384 h 6858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7837717" h="6858001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 w="25400" cap="flat" cmpd="sng">
            <a:gradFill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50" b="0" i="0" strike="noStrike" cap="non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" name="그림 6" descr="C:/Users/airjung/AppData/Roaming/PolarisOffice/ETemp/11156_8184920/fImage196092241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8640" y="2487295"/>
            <a:ext cx="5422265" cy="18846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 개요 및 기본 </a:t>
            </a:r>
            <a:r>
              <a:rPr lang="en-US" altLang="ko-KR" dirty="0"/>
              <a:t>Scene </a:t>
            </a:r>
            <a:r>
              <a:rPr lang="ko-KR" altLang="en-US" dirty="0"/>
              <a:t>구성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98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일정 간격으로 옆에서 다가오는 벽</a:t>
            </a:r>
          </a:p>
          <a:p>
            <a:endParaRPr lang="en-US" altLang="ko-KR" dirty="0"/>
          </a:p>
          <a:p>
            <a:r>
              <a:rPr lang="ko-KR" altLang="en-US" dirty="0"/>
              <a:t>플레이어는 스페이스바를 눌러 점프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플레이어가 벽에 닿으면 종료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기본</a:t>
            </a:r>
            <a:r>
              <a:rPr lang="en-US" altLang="ko-KR" dirty="0"/>
              <a:t> Scene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888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</a:t>
            </a:r>
            <a:r>
              <a:rPr lang="en-US" altLang="ko-KR" dirty="0"/>
              <a:t> Scene </a:t>
            </a:r>
            <a:r>
              <a:rPr lang="ko-KR" altLang="en-US" dirty="0"/>
              <a:t>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Cube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‘player’</a:t>
            </a:r>
            <a:r>
              <a:rPr lang="ko-KR" altLang="en-US" dirty="0"/>
              <a:t>로 이름 변경</a:t>
            </a:r>
            <a:endParaRPr lang="en-US" altLang="ko-KR" dirty="0"/>
          </a:p>
          <a:p>
            <a:pPr lvl="1"/>
            <a:r>
              <a:rPr lang="en-US" altLang="ko-KR" dirty="0"/>
              <a:t>Position: (0, 0, 0)</a:t>
            </a:r>
          </a:p>
          <a:p>
            <a:endParaRPr lang="en-US" altLang="ko-KR" dirty="0"/>
          </a:p>
          <a:p>
            <a:r>
              <a:rPr lang="en-US" altLang="ko-KR" dirty="0"/>
              <a:t>Main Camera</a:t>
            </a:r>
          </a:p>
          <a:p>
            <a:pPr lvl="1"/>
            <a:r>
              <a:rPr lang="en-US" altLang="ko-KR" dirty="0"/>
              <a:t>Position: (0, 0, -10)</a:t>
            </a:r>
          </a:p>
          <a:p>
            <a:endParaRPr lang="en-US" altLang="ko-KR" dirty="0"/>
          </a:p>
          <a:p>
            <a:r>
              <a:rPr lang="ko-KR" altLang="en-US" dirty="0"/>
              <a:t>화면 비율 변경</a:t>
            </a:r>
            <a:endParaRPr lang="en-US" altLang="ko-KR" dirty="0"/>
          </a:p>
          <a:p>
            <a:pPr lvl="1"/>
            <a:r>
              <a:rPr lang="en-US" altLang="ko-KR" dirty="0"/>
              <a:t>‘Game’ </a:t>
            </a:r>
            <a:r>
              <a:rPr lang="ko-KR" altLang="en-US" dirty="0"/>
              <a:t>탭</a:t>
            </a:r>
            <a:endParaRPr lang="en-US" altLang="ko-KR" dirty="0"/>
          </a:p>
          <a:p>
            <a:pPr lvl="1"/>
            <a:r>
              <a:rPr lang="en-US" altLang="ko-KR" dirty="0"/>
              <a:t>16:9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53929" r="77028" b="2213"/>
          <a:stretch/>
        </p:blipFill>
        <p:spPr>
          <a:xfrm>
            <a:off x="3986027" y="3068960"/>
            <a:ext cx="5016170" cy="2693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474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Cube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Position: (0, 7.5, 0)</a:t>
            </a:r>
          </a:p>
          <a:p>
            <a:pPr lvl="1"/>
            <a:r>
              <a:rPr lang="en-US" altLang="ko-KR" dirty="0"/>
              <a:t>Scale: (2, 10, 2)</a:t>
            </a:r>
          </a:p>
          <a:p>
            <a:pPr lvl="3"/>
            <a:endParaRPr lang="en-US" altLang="ko-KR" dirty="0"/>
          </a:p>
          <a:p>
            <a:r>
              <a:rPr lang="ko-KR" altLang="en-US" dirty="0"/>
              <a:t>배치한 </a:t>
            </a:r>
            <a:r>
              <a:rPr lang="en-US" altLang="ko-KR" dirty="0"/>
              <a:t>Cube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복사하여</a:t>
            </a:r>
            <a:r>
              <a:rPr lang="en-US" altLang="ko-KR" dirty="0"/>
              <a:t>(</a:t>
            </a:r>
            <a:r>
              <a:rPr lang="en-US" altLang="ko-KR" dirty="0" err="1"/>
              <a:t>Ctrl+D</a:t>
            </a:r>
            <a:r>
              <a:rPr lang="en-US" altLang="ko-KR" dirty="0"/>
              <a:t>)</a:t>
            </a:r>
            <a:r>
              <a:rPr lang="ko-KR" altLang="en-US" dirty="0"/>
              <a:t> 재생성</a:t>
            </a:r>
            <a:endParaRPr lang="en-US" altLang="ko-KR" dirty="0"/>
          </a:p>
          <a:p>
            <a:pPr lvl="1"/>
            <a:r>
              <a:rPr lang="en-US" altLang="ko-KR" dirty="0"/>
              <a:t>Position: (0, -7.5, 0)</a:t>
            </a:r>
          </a:p>
          <a:p>
            <a:pPr lvl="3"/>
            <a:endParaRPr lang="en-US" altLang="ko-KR" dirty="0"/>
          </a:p>
          <a:p>
            <a:r>
              <a:rPr lang="en-US" altLang="ko-KR" dirty="0"/>
              <a:t>Empty Object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‘wall’</a:t>
            </a:r>
            <a:r>
              <a:rPr lang="ko-KR" altLang="en-US" dirty="0"/>
              <a:t>로 이름 변경</a:t>
            </a:r>
            <a:endParaRPr lang="en-US" altLang="ko-KR" dirty="0"/>
          </a:p>
          <a:p>
            <a:pPr lvl="1"/>
            <a:r>
              <a:rPr lang="en-US" altLang="ko-KR" dirty="0"/>
              <a:t>Position: (0, 0, 0)</a:t>
            </a:r>
          </a:p>
          <a:p>
            <a:pPr lvl="3"/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Cube</a:t>
            </a:r>
            <a:r>
              <a:rPr lang="ko-KR" altLang="en-US" dirty="0"/>
              <a:t>를 </a:t>
            </a:r>
            <a:r>
              <a:rPr lang="en-US" altLang="ko-KR" dirty="0"/>
              <a:t>‘wall’</a:t>
            </a:r>
            <a:r>
              <a:rPr lang="ko-KR" altLang="en-US" dirty="0"/>
              <a:t>의 자식으로 계층구조 생성</a:t>
            </a:r>
          </a:p>
        </p:txBody>
      </p:sp>
    </p:spTree>
    <p:extLst>
      <p:ext uri="{BB962C8B-B14F-4D97-AF65-F5344CB8AC3E}">
        <p14:creationId xmlns:p14="http://schemas.microsoft.com/office/powerpoint/2010/main" val="4237108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플레이어와 벽 위치 재조정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player</a:t>
            </a:r>
          </a:p>
          <a:p>
            <a:pPr lvl="1"/>
            <a:r>
              <a:rPr lang="en-US" altLang="ko-KR" dirty="0"/>
              <a:t>Position: (-5, 0, 0)</a:t>
            </a:r>
          </a:p>
          <a:p>
            <a:pPr lvl="1"/>
            <a:r>
              <a:rPr lang="en-US" altLang="ko-KR" dirty="0" err="1"/>
              <a:t>Rigidbody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wall</a:t>
            </a:r>
          </a:p>
          <a:p>
            <a:pPr lvl="1"/>
            <a:r>
              <a:rPr lang="en-US" altLang="ko-KR" dirty="0"/>
              <a:t>Position: (5, 0, 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755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기본 스크립트 제작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239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플레이어 점프 </a:t>
            </a:r>
            <a:r>
              <a:rPr lang="en-US" altLang="ko-KR" dirty="0"/>
              <a:t>+ </a:t>
            </a:r>
            <a:r>
              <a:rPr lang="ko-KR" altLang="en-US" dirty="0"/>
              <a:t>벽 이동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player.cs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 err="1"/>
              <a:t>wall.cs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8500" t="17801" r="52362" b="68199"/>
          <a:stretch/>
        </p:blipFill>
        <p:spPr>
          <a:xfrm>
            <a:off x="899592" y="1988840"/>
            <a:ext cx="7992888" cy="21602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8500" t="17801" r="59450" b="69599"/>
          <a:stretch/>
        </p:blipFill>
        <p:spPr>
          <a:xfrm>
            <a:off x="899593" y="4742401"/>
            <a:ext cx="6029006" cy="19378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8279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  <a:scene3d>
          <a:camera prst="orthographicFront"/>
          <a:lightRig rig="threePt" dir="t"/>
        </a:scene3d>
        <a:sp3d>
          <a:bevelT/>
        </a:sp3d>
      </a:spPr>
      <a:bodyPr rtlCol="0" anchor="ctr"/>
      <a:lstStyle>
        <a:defPPr algn="ctr">
          <a:defRPr dirty="0" smtClean="0"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 anchorCtr="0">
        <a:spAutoFit/>
      </a:bodyPr>
      <a:lstStyle>
        <a:defPPr algn="ctr">
          <a:defRPr sz="1200" dirty="0" err="1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rebuchet MS" panose="020B0603020202020204" pitchFamily="34" charset="0"/>
            <a:ea typeface="맑은 고딕" panose="020B0503020000020004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85387</TotalTime>
  <Words>544</Words>
  <Application>Microsoft Office PowerPoint</Application>
  <PresentationFormat>화면 슬라이드 쇼(4:3)</PresentationFormat>
  <Paragraphs>131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Verdana</vt:lpstr>
      <vt:lpstr>Trebuchet MS</vt:lpstr>
      <vt:lpstr>굴림</vt:lpstr>
      <vt:lpstr>맑은 고딕</vt:lpstr>
      <vt:lpstr>Tahoma</vt:lpstr>
      <vt:lpstr>Arial</vt:lpstr>
      <vt:lpstr>Wingdings</vt:lpstr>
      <vt:lpstr>Office 테마</vt:lpstr>
      <vt:lpstr>미니 점핑게임</vt:lpstr>
      <vt:lpstr>목차</vt:lpstr>
      <vt:lpstr>게임 개요 및 기본 Scene 구성</vt:lpstr>
      <vt:lpstr>게임 개요</vt:lpstr>
      <vt:lpstr>기본 Scene 구성</vt:lpstr>
      <vt:lpstr>벽 만들기</vt:lpstr>
      <vt:lpstr>플레이어와 벽 위치 재조정</vt:lpstr>
      <vt:lpstr>기본 스크립트 제작</vt:lpstr>
      <vt:lpstr>플레이어 점프 + 벽 이동</vt:lpstr>
      <vt:lpstr>충돌 처리</vt:lpstr>
      <vt:lpstr>게임 오브젝트 생성/삭제</vt:lpstr>
      <vt:lpstr>벽 프리팹 생성 및 스크립트 준비</vt:lpstr>
      <vt:lpstr>spawn.cs 코드 설명</vt:lpstr>
      <vt:lpstr>일정 시간이 지난 후 지나간 벽 제거</vt:lpstr>
      <vt:lpstr>게임 난이도 조절</vt:lpstr>
      <vt:lpstr>위 아래에 벽을 추가</vt:lpstr>
      <vt:lpstr>중력 및 점프력 변경</vt:lpstr>
      <vt:lpstr>과제 #5: 미니게임 무작위 난이도 추가</vt:lpstr>
      <vt:lpstr>과제 #5: 미니게임 무작위 난이도 추가</vt:lpstr>
      <vt:lpstr>PowerPoint 프레젠테이션</vt:lpstr>
    </vt:vector>
  </TitlesOfParts>
  <Company>KUCG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Neary Kam</dc:creator>
  <cp:lastModifiedBy>airjung</cp:lastModifiedBy>
  <cp:revision>3555</cp:revision>
  <cp:lastPrinted>2015-07-22T04:24:45Z</cp:lastPrinted>
  <dcterms:created xsi:type="dcterms:W3CDTF">2009-01-13T03:03:42Z</dcterms:created>
  <dcterms:modified xsi:type="dcterms:W3CDTF">2019-11-08T13:58:00Z</dcterms:modified>
</cp:coreProperties>
</file>