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7" r:id="rId3"/>
    <p:sldId id="339" r:id="rId4"/>
    <p:sldId id="340" r:id="rId5"/>
    <p:sldId id="341" r:id="rId6"/>
    <p:sldId id="366" r:id="rId7"/>
    <p:sldId id="347" r:id="rId8"/>
    <p:sldId id="342" r:id="rId9"/>
    <p:sldId id="343" r:id="rId10"/>
    <p:sldId id="338" r:id="rId11"/>
    <p:sldId id="322" r:id="rId12"/>
    <p:sldId id="323" r:id="rId13"/>
    <p:sldId id="367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6" r:id="rId25"/>
    <p:sldId id="334" r:id="rId26"/>
    <p:sldId id="335" r:id="rId27"/>
    <p:sldId id="344" r:id="rId28"/>
    <p:sldId id="357" r:id="rId29"/>
    <p:sldId id="365" r:id="rId30"/>
  </p:sldIdLst>
  <p:sldSz cx="9144000" cy="6858000" type="screen4x3"/>
  <p:notesSz cx="9928225" cy="6797675"/>
  <p:embeddedFontLs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>
        <p:scale>
          <a:sx n="125" d="100"/>
          <a:sy n="125" d="100"/>
        </p:scale>
        <p:origin x="-2813" y="-120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DA25A288-E1E7-4B60-90C9-11FA9CB529DC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2019/10/31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en-US" altLang="ko-KR" dirty="0"/>
              <a:t>, 2D GUI, </a:t>
            </a:r>
            <a:r>
              <a:rPr lang="ko-KR" altLang="en-US" dirty="0"/>
              <a:t>장면 전환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ko-KR" altLang="en-US" dirty="0"/>
              <a:t> 사용하기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오브젝트의 원본을 간직하고 있는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character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3" t="8764" r="28400" b="8764"/>
          <a:stretch/>
        </p:blipFill>
        <p:spPr bwMode="auto">
          <a:xfrm>
            <a:off x="1835696" y="2204864"/>
            <a:ext cx="1151404" cy="13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aracter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3" t="8764" r="28400" b="8764"/>
          <a:stretch/>
        </p:blipFill>
        <p:spPr bwMode="auto">
          <a:xfrm>
            <a:off x="6388762" y="2996547"/>
            <a:ext cx="1151404" cy="13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5148064" y="2204864"/>
            <a:ext cx="0" cy="3960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26" idx="3"/>
            <a:endCxn id="7" idx="1"/>
          </p:cNvCxnSpPr>
          <p:nvPr/>
        </p:nvCxnSpPr>
        <p:spPr>
          <a:xfrm>
            <a:off x="2987100" y="2895707"/>
            <a:ext cx="3401662" cy="791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9793" y="2365900"/>
            <a:ext cx="140775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계층구조 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60586" y="2362805"/>
            <a:ext cx="140775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프로젝트 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1745" y="3212976"/>
            <a:ext cx="11368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드래그하여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프리팹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41297" y="4318810"/>
            <a:ext cx="64633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프리팹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>
            <a:stCxn id="7" idx="1"/>
            <a:endCxn id="5" idx="3"/>
          </p:cNvCxnSpPr>
          <p:nvPr/>
        </p:nvCxnSpPr>
        <p:spPr>
          <a:xfrm flipH="1">
            <a:off x="2233061" y="3687390"/>
            <a:ext cx="4155701" cy="76992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1"/>
          </p:cNvCxnSpPr>
          <p:nvPr/>
        </p:nvCxnSpPr>
        <p:spPr>
          <a:xfrm flipH="1">
            <a:off x="3484409" y="3687390"/>
            <a:ext cx="2904353" cy="1350949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11" idx="3"/>
          </p:cNvCxnSpPr>
          <p:nvPr/>
        </p:nvCxnSpPr>
        <p:spPr>
          <a:xfrm flipH="1">
            <a:off x="4643284" y="3687390"/>
            <a:ext cx="1745478" cy="194462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0072" y="4695527"/>
            <a:ext cx="20361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드래그하여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게임오브젝트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복사본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333A-9B99-47AA-AC0A-0E249888AE9E}"/>
              </a:ext>
            </a:extLst>
          </p:cNvPr>
          <p:cNvSpPr txBox="1"/>
          <p:nvPr/>
        </p:nvSpPr>
        <p:spPr>
          <a:xfrm>
            <a:off x="2165176" y="2011684"/>
            <a:ext cx="49244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원본</a:t>
            </a:r>
            <a:endParaRPr lang="ko-KR" altLang="en-US" sz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E0D866-3A1B-4D05-9EFB-3786E594B481}"/>
              </a:ext>
            </a:extLst>
          </p:cNvPr>
          <p:cNvGrpSpPr/>
          <p:nvPr/>
        </p:nvGrpSpPr>
        <p:grpSpPr>
          <a:xfrm>
            <a:off x="1081657" y="3766468"/>
            <a:ext cx="1151404" cy="1558518"/>
            <a:chOff x="1081657" y="3766468"/>
            <a:chExt cx="1151404" cy="1558518"/>
          </a:xfrm>
        </p:grpSpPr>
        <p:pic>
          <p:nvPicPr>
            <p:cNvPr id="5" name="Picture 2" descr="character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3" t="8764" r="28400" b="8764"/>
            <a:stretch/>
          </p:blipFill>
          <p:spPr bwMode="auto">
            <a:xfrm>
              <a:off x="1081657" y="3766468"/>
              <a:ext cx="1151404" cy="1381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4F16C2-7F5C-4B0F-927E-D214B38D7C42}"/>
                </a:ext>
              </a:extLst>
            </p:cNvPr>
            <p:cNvSpPr txBox="1"/>
            <p:nvPr/>
          </p:nvSpPr>
          <p:spPr>
            <a:xfrm>
              <a:off x="1417388" y="5047987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anose="020B0503020000020004" pitchFamily="50" charset="-127"/>
                </a:rPr>
                <a:t>사본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7CD216-708D-46FC-9A31-997393B1B920}"/>
              </a:ext>
            </a:extLst>
          </p:cNvPr>
          <p:cNvGrpSpPr/>
          <p:nvPr/>
        </p:nvGrpSpPr>
        <p:grpSpPr>
          <a:xfrm>
            <a:off x="2190176" y="4741507"/>
            <a:ext cx="1151404" cy="1581346"/>
            <a:chOff x="2190176" y="4741507"/>
            <a:chExt cx="1151404" cy="1581346"/>
          </a:xfrm>
        </p:grpSpPr>
        <p:pic>
          <p:nvPicPr>
            <p:cNvPr id="6" name="Picture 2" descr="character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3" t="8764" r="28400" b="8764"/>
            <a:stretch/>
          </p:blipFill>
          <p:spPr bwMode="auto">
            <a:xfrm>
              <a:off x="2190176" y="4741507"/>
              <a:ext cx="1151404" cy="1381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5AB217-6720-4215-9CCB-58095787EED5}"/>
                </a:ext>
              </a:extLst>
            </p:cNvPr>
            <p:cNvSpPr txBox="1"/>
            <p:nvPr/>
          </p:nvSpPr>
          <p:spPr>
            <a:xfrm>
              <a:off x="2519656" y="604585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anose="020B0503020000020004" pitchFamily="50" charset="-127"/>
                </a:rPr>
                <a:t>사본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BBA236-2A3D-4667-B1BA-867E97739FE5}"/>
              </a:ext>
            </a:extLst>
          </p:cNvPr>
          <p:cNvGrpSpPr/>
          <p:nvPr/>
        </p:nvGrpSpPr>
        <p:grpSpPr>
          <a:xfrm>
            <a:off x="3491880" y="4941168"/>
            <a:ext cx="1151404" cy="1564089"/>
            <a:chOff x="3491880" y="4941168"/>
            <a:chExt cx="1151404" cy="1564089"/>
          </a:xfrm>
        </p:grpSpPr>
        <p:pic>
          <p:nvPicPr>
            <p:cNvPr id="11" name="Picture 2" descr="character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3" t="8764" r="28400" b="8764"/>
            <a:stretch/>
          </p:blipFill>
          <p:spPr bwMode="auto">
            <a:xfrm>
              <a:off x="3491880" y="4941168"/>
              <a:ext cx="1151404" cy="1381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DC999C-97D8-48FC-ACA2-7465B11DDD1D}"/>
                </a:ext>
              </a:extLst>
            </p:cNvPr>
            <p:cNvSpPr txBox="1"/>
            <p:nvPr/>
          </p:nvSpPr>
          <p:spPr>
            <a:xfrm>
              <a:off x="3829906" y="6228258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anose="020B0503020000020004" pitchFamily="50" charset="-127"/>
                </a:rPr>
                <a:t>사본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ko-KR" altLang="en-US" dirty="0"/>
              <a:t> 생성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유니토</a:t>
            </a:r>
            <a:r>
              <a:rPr lang="ko-KR" altLang="en-US" dirty="0"/>
              <a:t> 배치</a:t>
            </a:r>
            <a:endParaRPr lang="en-US" altLang="ko-KR" dirty="0"/>
          </a:p>
          <a:p>
            <a:pPr lvl="2"/>
            <a:r>
              <a:rPr lang="en-US" altLang="ko-KR" dirty="0" err="1"/>
              <a:t>unito.unitypackage</a:t>
            </a:r>
            <a:endParaRPr lang="en-US" altLang="ko-KR" dirty="0"/>
          </a:p>
          <a:p>
            <a:pPr lvl="1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Sphere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Center :(0, 1, 0)</a:t>
            </a:r>
          </a:p>
          <a:p>
            <a:pPr lvl="2"/>
            <a:r>
              <a:rPr lang="en-US" altLang="ko-KR" dirty="0"/>
              <a:t>Radius : 1</a:t>
            </a:r>
          </a:p>
          <a:p>
            <a:endParaRPr lang="en-US" altLang="ko-KR" dirty="0"/>
          </a:p>
          <a:p>
            <a:r>
              <a:rPr lang="ko-KR" altLang="en-US" dirty="0"/>
              <a:t>프로젝트 탭에 드래그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6063" t="6601" r="22437" b="36000"/>
          <a:stretch/>
        </p:blipFill>
        <p:spPr>
          <a:xfrm>
            <a:off x="4355976" y="1556792"/>
            <a:ext cx="4545285" cy="465891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사각형: 둥근 모서리 4"/>
          <p:cNvSpPr/>
          <p:nvPr/>
        </p:nvSpPr>
        <p:spPr>
          <a:xfrm>
            <a:off x="4495818" y="2193246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7520154" y="5494504"/>
            <a:ext cx="628183" cy="69124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95056" y="2368996"/>
            <a:ext cx="2625098" cy="31255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6256" y="5887656"/>
            <a:ext cx="64633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프리팹</a:t>
            </a:r>
            <a:endParaRPr lang="ko-KR" altLang="en-US" sz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3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BE1A1-9EE8-4B4E-B7DD-7A2B688D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‘Original Prefab’ vs. ‘Prefab Variant’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DEE7A-4D7B-4FD1-87B8-4C3D9F5C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Prefab</a:t>
            </a:r>
          </a:p>
          <a:p>
            <a:pPr lvl="1"/>
            <a:r>
              <a:rPr lang="ko-KR" altLang="en-US" dirty="0"/>
              <a:t>기존에 해당 물체를 가져온 원본과의 연결을 삭제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Prefab Variant</a:t>
            </a:r>
          </a:p>
          <a:p>
            <a:pPr lvl="1"/>
            <a:r>
              <a:rPr lang="ko-KR" altLang="en-US" dirty="0"/>
              <a:t>원본과의 연결을 유지</a:t>
            </a:r>
            <a:endParaRPr lang="en-US" altLang="ko-KR" dirty="0"/>
          </a:p>
          <a:p>
            <a:pPr lvl="1"/>
            <a:r>
              <a:rPr lang="en-US" altLang="ko-KR" dirty="0"/>
              <a:t>Revert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변경사항을 취소하고 원본 모델로 초기화</a:t>
            </a:r>
            <a:endParaRPr lang="en-US" altLang="ko-KR" dirty="0"/>
          </a:p>
          <a:p>
            <a:pPr lvl="1"/>
            <a:r>
              <a:rPr lang="en-US" altLang="ko-KR" dirty="0"/>
              <a:t>Apply All to Base : </a:t>
            </a:r>
            <a:r>
              <a:rPr lang="ko-KR" altLang="en-US" dirty="0"/>
              <a:t>변경사항을 원본에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D312E-E8DE-41ED-96ED-BA0C6C5A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420888"/>
            <a:ext cx="5630190" cy="249669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897567-A1C8-4477-BF12-A53517F63515}"/>
              </a:ext>
            </a:extLst>
          </p:cNvPr>
          <p:cNvSpPr/>
          <p:nvPr/>
        </p:nvSpPr>
        <p:spPr>
          <a:xfrm>
            <a:off x="6488264" y="4691269"/>
            <a:ext cx="1200647" cy="17492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612C3D-FA02-415E-BAE0-B1FB3A444130}"/>
              </a:ext>
            </a:extLst>
          </p:cNvPr>
          <p:cNvSpPr/>
          <p:nvPr/>
        </p:nvSpPr>
        <p:spPr>
          <a:xfrm>
            <a:off x="7732095" y="4691269"/>
            <a:ext cx="1200647" cy="17492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씬에</a:t>
            </a:r>
            <a:r>
              <a:rPr lang="ko-KR" altLang="en-US" dirty="0"/>
              <a:t> </a:t>
            </a:r>
            <a:r>
              <a:rPr lang="ko-KR" altLang="en-US" dirty="0" err="1"/>
              <a:t>프리팹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탭의 </a:t>
            </a:r>
            <a:r>
              <a:rPr lang="ko-KR" altLang="en-US" dirty="0" err="1"/>
              <a:t>프리팹을</a:t>
            </a:r>
            <a:r>
              <a:rPr lang="ko-KR" altLang="en-US" dirty="0"/>
              <a:t> 계층구조 탭으로 드래그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000" t="6601" r="23225" b="36000"/>
          <a:stretch/>
        </p:blipFill>
        <p:spPr>
          <a:xfrm>
            <a:off x="169940" y="2132856"/>
            <a:ext cx="8804120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/>
          <p:cNvSpPr/>
          <p:nvPr/>
        </p:nvSpPr>
        <p:spPr>
          <a:xfrm>
            <a:off x="7904198" y="5498664"/>
            <a:ext cx="517907" cy="57327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783180" y="2951748"/>
            <a:ext cx="2029180" cy="25469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580113" y="3140969"/>
            <a:ext cx="2232247" cy="23576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프리팹과</a:t>
            </a:r>
            <a:r>
              <a:rPr lang="ko-KR" altLang="en-US" dirty="0"/>
              <a:t> 배치된 </a:t>
            </a:r>
            <a:r>
              <a:rPr lang="ko-KR" altLang="en-US" dirty="0" err="1"/>
              <a:t>프리팹</a:t>
            </a:r>
            <a:r>
              <a:rPr lang="ko-KR" altLang="en-US" dirty="0"/>
              <a:t> 오브젝트의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탭의 </a:t>
            </a:r>
            <a:r>
              <a:rPr lang="ko-KR" altLang="en-US" dirty="0" err="1"/>
              <a:t>프리팹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Scale </a:t>
            </a:r>
            <a:r>
              <a:rPr lang="ko-KR" altLang="en-US" dirty="0"/>
              <a:t>의 </a:t>
            </a:r>
            <a:r>
              <a:rPr lang="en-US" altLang="ko-KR" dirty="0"/>
              <a:t>Y </a:t>
            </a:r>
            <a:r>
              <a:rPr lang="ko-KR" altLang="en-US" dirty="0"/>
              <a:t>값을 </a:t>
            </a:r>
            <a:r>
              <a:rPr lang="en-US" altLang="ko-KR" dirty="0"/>
              <a:t>2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결과 확인 후 다시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계층구조 탭에 배치된 </a:t>
            </a:r>
            <a:r>
              <a:rPr lang="ko-KR" altLang="en-US" dirty="0" err="1"/>
              <a:t>프리팹</a:t>
            </a:r>
            <a:r>
              <a:rPr lang="ko-KR" altLang="en-US" dirty="0"/>
              <a:t> 오브젝트 하나 선택</a:t>
            </a:r>
            <a:endParaRPr lang="en-US" altLang="ko-KR" dirty="0"/>
          </a:p>
          <a:p>
            <a:pPr lvl="1"/>
            <a:r>
              <a:rPr lang="en-US" altLang="ko-KR" dirty="0"/>
              <a:t>Scale </a:t>
            </a:r>
            <a:r>
              <a:rPr lang="ko-KR" altLang="en-US" dirty="0"/>
              <a:t>의 </a:t>
            </a:r>
            <a:r>
              <a:rPr lang="en-US" altLang="ko-KR" dirty="0"/>
              <a:t>Y </a:t>
            </a:r>
            <a:r>
              <a:rPr lang="ko-KR" altLang="en-US" dirty="0"/>
              <a:t>값을 </a:t>
            </a:r>
            <a:r>
              <a:rPr lang="en-US" altLang="ko-KR" dirty="0"/>
              <a:t>4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프로젝트 탭의 </a:t>
            </a:r>
            <a:r>
              <a:rPr lang="ko-KR" altLang="en-US" dirty="0" err="1"/>
              <a:t>프리팹</a:t>
            </a:r>
            <a:r>
              <a:rPr lang="ko-KR" altLang="en-US" dirty="0"/>
              <a:t> 원본 선택</a:t>
            </a:r>
            <a:endParaRPr lang="en-US" altLang="ko-KR" dirty="0"/>
          </a:p>
          <a:p>
            <a:pPr lvl="1"/>
            <a:r>
              <a:rPr lang="en-US" altLang="ko-KR" dirty="0"/>
              <a:t>Scale </a:t>
            </a:r>
            <a:r>
              <a:rPr lang="ko-KR" altLang="en-US" dirty="0"/>
              <a:t>의 </a:t>
            </a:r>
            <a:r>
              <a:rPr lang="en-US" altLang="ko-KR" dirty="0"/>
              <a:t>Y </a:t>
            </a:r>
            <a:r>
              <a:rPr lang="ko-KR" altLang="en-US" dirty="0"/>
              <a:t>값을 </a:t>
            </a:r>
            <a:r>
              <a:rPr lang="en-US" altLang="ko-KR" dirty="0"/>
              <a:t>2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 err="1"/>
              <a:t>씬에</a:t>
            </a:r>
            <a:r>
              <a:rPr lang="ko-KR" altLang="en-US" dirty="0"/>
              <a:t> 배치된 후 변경된 값은 </a:t>
            </a:r>
            <a:r>
              <a:rPr lang="ko-KR" altLang="en-US" dirty="0" err="1"/>
              <a:t>프리팹을</a:t>
            </a:r>
            <a:r>
              <a:rPr lang="ko-KR" altLang="en-US" dirty="0"/>
              <a:t> 변경해도 </a:t>
            </a:r>
            <a:r>
              <a:rPr lang="ko-KR" altLang="en-US" dirty="0" err="1"/>
              <a:t>영향없음</a:t>
            </a:r>
            <a:endParaRPr lang="en-US" altLang="ko-KR" dirty="0"/>
          </a:p>
          <a:p>
            <a:pPr lvl="1"/>
            <a:r>
              <a:rPr lang="ko-KR" altLang="en-US" dirty="0" err="1"/>
              <a:t>프리팹과의</a:t>
            </a:r>
            <a:r>
              <a:rPr lang="ko-KR" altLang="en-US" dirty="0"/>
              <a:t> 연결이 끊어진 항목은 굵은 글씨로 변경됨</a:t>
            </a:r>
            <a:endParaRPr lang="en-US" altLang="ko-KR" dirty="0"/>
          </a:p>
          <a:p>
            <a:pPr lvl="2"/>
            <a:r>
              <a:rPr lang="ko-KR" altLang="en-US" dirty="0"/>
              <a:t>해당 항목을 오른쪽 클릭</a:t>
            </a:r>
            <a:endParaRPr lang="en-US" altLang="ko-KR" dirty="0"/>
          </a:p>
          <a:p>
            <a:pPr lvl="3"/>
            <a:r>
              <a:rPr lang="en-US" altLang="ko-KR" dirty="0"/>
              <a:t>‘Revert’</a:t>
            </a:r>
            <a:r>
              <a:rPr lang="ko-KR" altLang="en-US" dirty="0"/>
              <a:t>를 선택하여 </a:t>
            </a:r>
            <a:r>
              <a:rPr lang="ko-KR" altLang="en-US" dirty="0" err="1"/>
              <a:t>프리팹과</a:t>
            </a:r>
            <a:r>
              <a:rPr lang="ko-KR" altLang="en-US" dirty="0"/>
              <a:t> 다시 데이터 연결</a:t>
            </a:r>
          </a:p>
        </p:txBody>
      </p:sp>
    </p:spTree>
    <p:extLst>
      <p:ext uri="{BB962C8B-B14F-4D97-AF65-F5344CB8AC3E}">
        <p14:creationId xmlns:p14="http://schemas.microsoft.com/office/powerpoint/2010/main" val="31170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프리팹을</a:t>
            </a:r>
            <a:r>
              <a:rPr lang="ko-KR" altLang="en-US" dirty="0"/>
              <a:t> 프로그래밍으로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씬 안의 </a:t>
            </a:r>
            <a:r>
              <a:rPr lang="ko-KR" altLang="en-US" dirty="0" err="1"/>
              <a:t>프리팹</a:t>
            </a:r>
            <a:r>
              <a:rPr lang="ko-KR" altLang="en-US" dirty="0"/>
              <a:t> 관련 오브젝트 모두 삭제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generate_prefab.cs</a:t>
            </a:r>
            <a:endParaRPr lang="en-US" altLang="ko-KR" dirty="0"/>
          </a:p>
          <a:p>
            <a:pPr lvl="1"/>
            <a:r>
              <a:rPr lang="en-US" altLang="ko-KR" dirty="0"/>
              <a:t>Plane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1"/>
            <a:r>
              <a:rPr lang="ko-KR" altLang="en-US" dirty="0"/>
              <a:t>코드 작성 후 실행</a:t>
            </a:r>
            <a:endParaRPr lang="en-US" altLang="ko-KR" dirty="0"/>
          </a:p>
          <a:p>
            <a:pPr lvl="2"/>
            <a:r>
              <a:rPr lang="ko-KR" altLang="en-US" dirty="0"/>
              <a:t>에러</a:t>
            </a:r>
            <a:r>
              <a:rPr lang="en-US" altLang="ko-KR" dirty="0"/>
              <a:t>!!!</a:t>
            </a:r>
          </a:p>
          <a:p>
            <a:pPr lvl="1"/>
            <a:r>
              <a:rPr lang="en-US" altLang="ko-KR" dirty="0"/>
              <a:t>prefab </a:t>
            </a:r>
            <a:r>
              <a:rPr lang="ko-KR" altLang="en-US" dirty="0"/>
              <a:t>변수에 </a:t>
            </a:r>
            <a:r>
              <a:rPr lang="ko-KR" altLang="en-US" dirty="0" err="1"/>
              <a:t>프리팹</a:t>
            </a:r>
            <a:r>
              <a:rPr lang="ko-KR" altLang="en-US" dirty="0"/>
              <a:t> 할당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13263" r="59450" b="61202"/>
          <a:stretch/>
        </p:blipFill>
        <p:spPr>
          <a:xfrm>
            <a:off x="4716016" y="2952719"/>
            <a:ext cx="4248472" cy="348644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60550" y="2675720"/>
            <a:ext cx="150393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gameroot_script.cs</a:t>
            </a:r>
            <a:endParaRPr lang="ko-KR" altLang="en-US" sz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5804157" y="5781200"/>
            <a:ext cx="1928174" cy="22404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9982" y="6005245"/>
            <a:ext cx="181652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프리팹에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정의된 위치에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프리팹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오브젝트 생성</a:t>
            </a:r>
          </a:p>
        </p:txBody>
      </p:sp>
    </p:spTree>
    <p:extLst>
      <p:ext uri="{BB962C8B-B14F-4D97-AF65-F5344CB8AC3E}">
        <p14:creationId xmlns:p14="http://schemas.microsoft.com/office/powerpoint/2010/main" val="22431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프리팹을</a:t>
            </a:r>
            <a:r>
              <a:rPr lang="ko-KR" altLang="en-US" dirty="0"/>
              <a:t> 이용한 </a:t>
            </a:r>
            <a:r>
              <a:rPr lang="ko-KR" altLang="en-US" dirty="0" err="1"/>
              <a:t>게임오브젝트</a:t>
            </a:r>
            <a:r>
              <a:rPr lang="ko-KR" altLang="en-US" dirty="0"/>
              <a:t> 배치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200" r="53937"/>
          <a:stretch/>
        </p:blipFill>
        <p:spPr>
          <a:xfrm>
            <a:off x="1382874" y="2812022"/>
            <a:ext cx="6369572" cy="3562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31075" r="29525" b="58249"/>
          <a:stretch/>
        </p:blipFill>
        <p:spPr>
          <a:xfrm>
            <a:off x="98824" y="1320518"/>
            <a:ext cx="8937672" cy="125671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039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71A5D2-5557-4FD1-8A78-A381F727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B0922F-E533-4C84-94C2-D581C3EE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7" y="1988841"/>
            <a:ext cx="8605846" cy="3737574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효과음 추가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835786" y="3185447"/>
            <a:ext cx="4024972" cy="17537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758" y="3042300"/>
            <a:ext cx="40250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스크립트가 연결된 물체에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AudioSource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요소를 추가하고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audio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변수에 할당</a:t>
            </a:r>
          </a:p>
        </p:txBody>
      </p:sp>
    </p:spTree>
    <p:extLst>
      <p:ext uri="{BB962C8B-B14F-4D97-AF65-F5344CB8AC3E}">
        <p14:creationId xmlns:p14="http://schemas.microsoft.com/office/powerpoint/2010/main" val="14860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추가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6063" t="6601" b="37397"/>
          <a:stretch/>
        </p:blipFill>
        <p:spPr>
          <a:xfrm>
            <a:off x="256653" y="1340762"/>
            <a:ext cx="8630694" cy="5040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6063" t="6601" b="37400"/>
          <a:stretch/>
        </p:blipFill>
        <p:spPr>
          <a:xfrm>
            <a:off x="256652" y="1341048"/>
            <a:ext cx="8630696" cy="5040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사각형: 둥근 모서리 5"/>
          <p:cNvSpPr/>
          <p:nvPr/>
        </p:nvSpPr>
        <p:spPr>
          <a:xfrm>
            <a:off x="5316143" y="3109065"/>
            <a:ext cx="3595246" cy="2768207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316143" y="5877273"/>
            <a:ext cx="1044552" cy="170602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계층구조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다른 물체에 연결된 스크립트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프리팹</a:t>
            </a:r>
            <a:r>
              <a:rPr lang="ko-KR" altLang="en-US" dirty="0"/>
              <a:t> 사용하기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</a:t>
            </a:r>
            <a:r>
              <a:rPr lang="ko-KR" altLang="en-US" dirty="0"/>
              <a:t>로 </a:t>
            </a:r>
            <a:r>
              <a:rPr lang="en-US" altLang="ko-KR" dirty="0"/>
              <a:t>GUI 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장면</a:t>
            </a:r>
            <a:r>
              <a:rPr lang="en-US" altLang="ko-KR" dirty="0"/>
              <a:t> </a:t>
            </a:r>
            <a:r>
              <a:rPr lang="ko-KR" altLang="en-US" dirty="0"/>
              <a:t>전환</a:t>
            </a:r>
          </a:p>
        </p:txBody>
      </p:sp>
    </p:spTree>
    <p:extLst>
      <p:ext uri="{BB962C8B-B14F-4D97-AF65-F5344CB8AC3E}">
        <p14:creationId xmlns:p14="http://schemas.microsoft.com/office/powerpoint/2010/main" val="259235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로 </a:t>
            </a:r>
            <a:r>
              <a:rPr lang="en-US" altLang="ko-KR" dirty="0"/>
              <a:t>GUI </a:t>
            </a:r>
            <a:r>
              <a:rPr lang="ko-KR" altLang="en-US" dirty="0"/>
              <a:t>표현하기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OnGUI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r>
              <a:rPr lang="en-US" altLang="ko-KR" dirty="0"/>
              <a:t>) </a:t>
            </a:r>
            <a:r>
              <a:rPr lang="ko-KR" altLang="en-US" dirty="0"/>
              <a:t>게임점수나 체력 게이지 등</a:t>
            </a:r>
            <a:endParaRPr lang="en-US" altLang="ko-KR" dirty="0"/>
          </a:p>
          <a:p>
            <a:r>
              <a:rPr lang="en-US" altLang="ko-KR" dirty="0"/>
              <a:t>Start() </a:t>
            </a:r>
            <a:r>
              <a:rPr lang="ko-KR" altLang="en-US" dirty="0"/>
              <a:t>와 </a:t>
            </a:r>
            <a:r>
              <a:rPr lang="en-US" altLang="ko-KR" dirty="0"/>
              <a:t>Update() </a:t>
            </a:r>
            <a:r>
              <a:rPr lang="ko-KR" altLang="en-US" dirty="0"/>
              <a:t>처럼 자동으로 호출됨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클래스의 함수들은 </a:t>
            </a:r>
            <a:r>
              <a:rPr lang="en-US" altLang="ko-KR" dirty="0" err="1"/>
              <a:t>OnGUI</a:t>
            </a:r>
            <a:r>
              <a:rPr lang="en-US" altLang="ko-KR" dirty="0"/>
              <a:t>()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사용할 이미지를 프로젝트 탭에 추가하고 </a:t>
            </a:r>
            <a:r>
              <a:rPr lang="en-US" altLang="ko-KR" dirty="0"/>
              <a:t>icon </a:t>
            </a:r>
            <a:r>
              <a:rPr lang="ko-KR" altLang="en-US" dirty="0"/>
              <a:t>변수에 할당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45" t="23653" r="65224" b="73316"/>
          <a:stretch/>
        </p:blipFill>
        <p:spPr>
          <a:xfrm>
            <a:off x="921965" y="2935343"/>
            <a:ext cx="2004842" cy="31692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2E1C8-06EF-4B9B-8A21-6EE9B960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65" y="3399631"/>
            <a:ext cx="7610475" cy="233362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206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036EE-5F9D-46CF-AD5B-A2A662F6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77367"/>
            <a:ext cx="8640960" cy="3703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48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장면 전환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05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Settings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‘File’ </a:t>
            </a:r>
            <a:r>
              <a:rPr lang="en-US" altLang="ko-KR" dirty="0">
                <a:sym typeface="Wingdings" panose="05000000000000000000" pitchFamily="2" charset="2"/>
              </a:rPr>
              <a:t> ‘Build Settings…’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구성한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장면들을 </a:t>
            </a:r>
            <a:r>
              <a:rPr lang="ko-KR" altLang="en-US" dirty="0" err="1">
                <a:sym typeface="Wingdings" panose="05000000000000000000" pitchFamily="2" charset="2"/>
              </a:rPr>
              <a:t>드래그하여</a:t>
            </a:r>
            <a:r>
              <a:rPr lang="ko-KR" altLang="en-US" dirty="0">
                <a:sym typeface="Wingdings" panose="05000000000000000000" pitchFamily="2" charset="2"/>
              </a:rPr>
              <a:t> 등록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2475"/>
          <a:stretch/>
        </p:blipFill>
        <p:spPr>
          <a:xfrm>
            <a:off x="619342" y="2473256"/>
            <a:ext cx="8273138" cy="3813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사각형: 둥근 모서리 4"/>
          <p:cNvSpPr/>
          <p:nvPr/>
        </p:nvSpPr>
        <p:spPr>
          <a:xfrm>
            <a:off x="1027566" y="3204956"/>
            <a:ext cx="648072" cy="432048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877" y="3637004"/>
            <a:ext cx="102944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scene_name</a:t>
            </a:r>
            <a:endParaRPr lang="ko-KR" altLang="en-US" sz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8524419" y="3192925"/>
            <a:ext cx="216024" cy="432048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7757" y="3620419"/>
            <a:ext cx="10262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scene_index</a:t>
            </a:r>
            <a:endParaRPr lang="ko-KR" altLang="en-US" sz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84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SceneManager.LoadScene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scene_name</a:t>
            </a:r>
            <a:r>
              <a:rPr lang="en-US" altLang="ko-KR" dirty="0"/>
              <a:t>/</a:t>
            </a:r>
            <a:r>
              <a:rPr lang="en-US" altLang="ko-KR" dirty="0" err="1"/>
              <a:t>scene_index</a:t>
            </a:r>
            <a:r>
              <a:rPr lang="en-US" altLang="ko-KR" dirty="0"/>
              <a:t>,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매개변수로 지정한 </a:t>
            </a:r>
            <a:r>
              <a:rPr lang="en-US" altLang="ko-KR" dirty="0"/>
              <a:t>Scene </a:t>
            </a:r>
            <a:r>
              <a:rPr lang="ko-KR" altLang="en-US" dirty="0"/>
              <a:t>을 불러옴</a:t>
            </a:r>
            <a:endParaRPr lang="en-US" altLang="ko-KR" dirty="0"/>
          </a:p>
          <a:p>
            <a:pPr lvl="1"/>
            <a:r>
              <a:rPr lang="ko-KR" altLang="en-US" dirty="0"/>
              <a:t>서로 다른 공간으로 구성된 장면 사이를</a:t>
            </a:r>
            <a:r>
              <a:rPr lang="en-US" altLang="ko-KR" dirty="0"/>
              <a:t> </a:t>
            </a:r>
            <a:r>
              <a:rPr lang="ko-KR" altLang="en-US" dirty="0"/>
              <a:t>전환하는 효과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scene_name</a:t>
            </a:r>
            <a:endParaRPr lang="en-US" altLang="ko-KR" dirty="0"/>
          </a:p>
          <a:p>
            <a:pPr lvl="1"/>
            <a:r>
              <a:rPr lang="ko-KR" altLang="en-US" dirty="0"/>
              <a:t>구성한</a:t>
            </a:r>
            <a:r>
              <a:rPr lang="en-US" altLang="ko-KR" dirty="0"/>
              <a:t> </a:t>
            </a:r>
            <a:r>
              <a:rPr lang="ko-KR" altLang="en-US" dirty="0"/>
              <a:t>장면 이름 또는</a:t>
            </a:r>
            <a:endParaRPr lang="en-US" altLang="ko-KR" dirty="0"/>
          </a:p>
          <a:p>
            <a:r>
              <a:rPr lang="en-US" altLang="ko-KR" dirty="0" err="1"/>
              <a:t>scene_index</a:t>
            </a:r>
            <a:endParaRPr lang="en-US" altLang="ko-KR" dirty="0"/>
          </a:p>
          <a:p>
            <a:pPr lvl="1"/>
            <a:r>
              <a:rPr lang="ko-KR" altLang="en-US" dirty="0"/>
              <a:t>장면의 인덱스 번호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mode : </a:t>
            </a:r>
            <a:r>
              <a:rPr lang="ko-KR" altLang="en-US" dirty="0"/>
              <a:t>선택적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en-US" altLang="ko-KR" dirty="0" err="1"/>
              <a:t>LoadSceneMode.Single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LoadSceneMode.Single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ko-KR" altLang="en-US" dirty="0" err="1"/>
              <a:t>로드되어</a:t>
            </a:r>
            <a:r>
              <a:rPr lang="ko-KR" altLang="en-US" dirty="0"/>
              <a:t> 있는 장면을 지우고 새로 불러옴</a:t>
            </a:r>
            <a:endParaRPr lang="en-US" altLang="ko-KR" dirty="0"/>
          </a:p>
          <a:p>
            <a:pPr lvl="1"/>
            <a:r>
              <a:rPr lang="en-US" altLang="ko-KR" dirty="0" err="1"/>
              <a:t>LoadSceneMode.Additive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ko-KR" altLang="en-US" dirty="0" err="1"/>
              <a:t>로드되어</a:t>
            </a:r>
            <a:r>
              <a:rPr lang="ko-KR" altLang="en-US" dirty="0"/>
              <a:t> 있는 장면에 추가로 겹쳐서 불러옴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452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장면 전환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새로운 프로젝트 생성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전환할 장면 구성</a:t>
            </a:r>
            <a:endParaRPr lang="en-US" altLang="ko-KR" dirty="0"/>
          </a:p>
          <a:p>
            <a:pPr lvl="1"/>
            <a:r>
              <a:rPr lang="en-US" altLang="ko-KR" dirty="0"/>
              <a:t>Plane, Cube, Directional Light </a:t>
            </a:r>
            <a:r>
              <a:rPr lang="ko-KR" altLang="en-US" dirty="0"/>
              <a:t>배치된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‘Scene1’</a:t>
            </a:r>
          </a:p>
          <a:p>
            <a:pPr lvl="1"/>
            <a:r>
              <a:rPr lang="en-US" altLang="ko-KR" dirty="0"/>
              <a:t>Plane, Sphere, Point Light </a:t>
            </a:r>
            <a:r>
              <a:rPr lang="ko-KR" altLang="en-US" dirty="0"/>
              <a:t>배치된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‘Scene2’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‘Scene1’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Empty Object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GameRoot</a:t>
            </a:r>
            <a:r>
              <a:rPr lang="en-US" altLang="ko-KR" dirty="0"/>
              <a:t> 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scene_transition.cs</a:t>
            </a:r>
            <a:endParaRPr lang="en-US" altLang="ko-KR" dirty="0"/>
          </a:p>
          <a:p>
            <a:pPr lvl="1"/>
            <a:r>
              <a:rPr lang="en-US" altLang="ko-KR" dirty="0" err="1"/>
              <a:t>GameRoot</a:t>
            </a:r>
            <a:r>
              <a:rPr lang="en-US" altLang="ko-KR" dirty="0"/>
              <a:t> </a:t>
            </a:r>
            <a:r>
              <a:rPr lang="ko-KR" altLang="en-US" dirty="0"/>
              <a:t>에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13528" r="50787" b="59957"/>
          <a:stretch/>
        </p:blipFill>
        <p:spPr>
          <a:xfrm>
            <a:off x="4090274" y="3501009"/>
            <a:ext cx="4912211" cy="290674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834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바닥에 충돌한 횟수가 </a:t>
            </a:r>
            <a:r>
              <a:rPr lang="en-US" altLang="ko-KR" dirty="0"/>
              <a:t>10</a:t>
            </a:r>
            <a:r>
              <a:rPr lang="ko-KR" altLang="en-US" dirty="0"/>
              <a:t>번이 넘을 때마다 초기화</a:t>
            </a:r>
            <a:endParaRPr lang="en-US" altLang="ko-KR" dirty="0"/>
          </a:p>
          <a:p>
            <a:pPr lvl="1"/>
            <a:r>
              <a:rPr lang="ko-KR" altLang="en-US" dirty="0"/>
              <a:t>물체는 아무거나</a:t>
            </a:r>
            <a:endParaRPr lang="en-US" altLang="ko-KR" dirty="0"/>
          </a:p>
          <a:p>
            <a:pPr lvl="2"/>
            <a:r>
              <a:rPr lang="ko-KR" altLang="en-US" dirty="0"/>
              <a:t>처음엔 어느 정도 높이의 허공에서 생성되어 바닥에 떨어지도록</a:t>
            </a:r>
            <a:endParaRPr lang="en-US" altLang="ko-KR" dirty="0"/>
          </a:p>
          <a:p>
            <a:pPr lvl="1"/>
            <a:r>
              <a:rPr lang="ko-KR" altLang="en-US" dirty="0"/>
              <a:t>충돌 횟수 계산 기준</a:t>
            </a:r>
            <a:endParaRPr lang="en-US" altLang="ko-KR" dirty="0"/>
          </a:p>
          <a:p>
            <a:pPr lvl="2"/>
            <a:r>
              <a:rPr lang="ko-KR" altLang="en-US" dirty="0"/>
              <a:t>새로 생성된 물체가 바닥에 떨어져서 부딪히거나</a:t>
            </a:r>
            <a:endParaRPr lang="en-US" altLang="ko-KR" dirty="0"/>
          </a:p>
          <a:p>
            <a:pPr lvl="2"/>
            <a:r>
              <a:rPr lang="ko-KR" altLang="en-US" dirty="0"/>
              <a:t>하나의 물체가 계속 바닥에 튕기면서 부딪히거나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화면에서 잘 보이는 곳에 충돌한 횟수를 디스플레이</a:t>
            </a:r>
            <a:endParaRPr lang="en-US" altLang="ko-KR" dirty="0"/>
          </a:p>
          <a:p>
            <a:pPr lvl="1"/>
            <a:r>
              <a:rPr lang="en-US" altLang="ko-KR" dirty="0"/>
              <a:t>20~22 </a:t>
            </a:r>
            <a:r>
              <a:rPr lang="ko-KR" altLang="en-US" dirty="0"/>
              <a:t>페이지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: </a:t>
            </a:r>
            <a:r>
              <a:rPr lang="ko-KR" altLang="en-US" dirty="0"/>
              <a:t>물체 충돌과 장면 전환</a:t>
            </a:r>
          </a:p>
        </p:txBody>
      </p:sp>
    </p:spTree>
    <p:extLst>
      <p:ext uri="{BB962C8B-B14F-4D97-AF65-F5344CB8AC3E}">
        <p14:creationId xmlns:p14="http://schemas.microsoft.com/office/powerpoint/2010/main" val="16413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: </a:t>
            </a:r>
            <a:r>
              <a:rPr lang="ko-KR" altLang="en-US" dirty="0"/>
              <a:t>물체 충돌과 장면 전환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ko-KR" altLang="en-US" dirty="0"/>
              <a:t>학습자료실의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실습과제 템플릿</a:t>
            </a:r>
            <a:r>
              <a:rPr lang="en-US" altLang="ko-KR" dirty="0"/>
              <a:t>’ </a:t>
            </a:r>
            <a:r>
              <a:rPr lang="ko-KR" altLang="en-US" dirty="0"/>
              <a:t>게시물의 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프로젝트 폴더 전체를 </a:t>
            </a:r>
            <a:r>
              <a:rPr lang="en-US" altLang="ko-KR" dirty="0"/>
              <a:t>zip </a:t>
            </a:r>
            <a:r>
              <a:rPr lang="ko-KR" altLang="en-US" dirty="0"/>
              <a:t>으로 압축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Scene</a:t>
            </a:r>
            <a:r>
              <a:rPr lang="ko-KR" altLang="en-US" b="1" dirty="0">
                <a:solidFill>
                  <a:srgbClr val="C00000"/>
                </a:solidFill>
              </a:rPr>
              <a:t>을 비롯한 모든 파일이 제대로 저장되어 있는 지 꼭 확인할 것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_03.zip </a:t>
            </a:r>
            <a:r>
              <a:rPr lang="ko-KR" altLang="en-US" dirty="0"/>
              <a:t>으로 파일이름을 만들어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) 2019/10/06, 23:59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/>
              <a:t>) 2019/10/14, </a:t>
            </a:r>
            <a:r>
              <a:rPr lang="en-US" altLang="ko-KR" dirty="0"/>
              <a:t>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6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계층구조 설정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계층구조의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자식 물체는 부모 물체와 함께 이동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플레이어가 무기를 장착하는 경우</a:t>
            </a:r>
            <a:endParaRPr lang="en-US" altLang="ko-KR" dirty="0"/>
          </a:p>
          <a:p>
            <a:pPr lvl="2"/>
            <a:r>
              <a:rPr lang="ko-KR" altLang="en-US" dirty="0"/>
              <a:t>무기를 플레이어의 자식으로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물체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를 </a:t>
            </a:r>
            <a:r>
              <a:rPr lang="en-US" altLang="ko-KR" dirty="0"/>
              <a:t>Sphere </a:t>
            </a:r>
            <a:r>
              <a:rPr lang="ko-KR" altLang="en-US" dirty="0"/>
              <a:t>에 </a:t>
            </a:r>
            <a:r>
              <a:rPr lang="ko-KR" altLang="en-US" dirty="0" err="1"/>
              <a:t>드래그하여</a:t>
            </a:r>
            <a:r>
              <a:rPr lang="ko-KR" altLang="en-US" dirty="0"/>
              <a:t> 계층구조 설정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48381"/>
              </p:ext>
            </p:extLst>
          </p:nvPr>
        </p:nvGraphicFramePr>
        <p:xfrm>
          <a:off x="919024" y="3397196"/>
          <a:ext cx="32164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Cube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3, 6, 0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063" t="6601" b="80799"/>
          <a:stretch/>
        </p:blipFill>
        <p:spPr>
          <a:xfrm>
            <a:off x="919024" y="5478763"/>
            <a:ext cx="7416824" cy="974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919024" y="5478763"/>
            <a:ext cx="7416824" cy="974573"/>
            <a:chOff x="2555776" y="2814578"/>
            <a:chExt cx="6512328" cy="855722"/>
          </a:xfrm>
          <a:effectLst/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46063" t="6601" b="80799"/>
            <a:stretch/>
          </p:blipFill>
          <p:spPr>
            <a:xfrm>
              <a:off x="2555776" y="2814578"/>
              <a:ext cx="6512328" cy="85572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7940842" y="3296654"/>
              <a:ext cx="568269" cy="1517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4F533B1-488C-4585-9B7A-0C5B9CDD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21399"/>
              </p:ext>
            </p:extLst>
          </p:nvPr>
        </p:nvGraphicFramePr>
        <p:xfrm>
          <a:off x="4499992" y="3397196"/>
          <a:ext cx="3744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Sphere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0, 6, 0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계층구조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248AF9-E3C5-4201-8853-7ED96DCFA06A}"/>
              </a:ext>
            </a:extLst>
          </p:cNvPr>
          <p:cNvGrpSpPr>
            <a:grpSpLocks noChangeAspect="1"/>
          </p:cNvGrpSpPr>
          <p:nvPr/>
        </p:nvGrpSpPr>
        <p:grpSpPr>
          <a:xfrm>
            <a:off x="323528" y="1953900"/>
            <a:ext cx="8496944" cy="4457108"/>
            <a:chOff x="3125099" y="1237092"/>
            <a:chExt cx="5825906" cy="30560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2438" t="29516" r="46850" b="45021"/>
            <a:stretch/>
          </p:blipFill>
          <p:spPr>
            <a:xfrm>
              <a:off x="3125099" y="1237092"/>
              <a:ext cx="5825906" cy="3056004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5" name="모서리가 둥근 직사각형 6"/>
            <p:cNvSpPr/>
            <p:nvPr/>
          </p:nvSpPr>
          <p:spPr>
            <a:xfrm>
              <a:off x="5724128" y="2671637"/>
              <a:ext cx="2998453" cy="1590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6"/>
            <p:cNvSpPr/>
            <p:nvPr/>
          </p:nvSpPr>
          <p:spPr>
            <a:xfrm>
              <a:off x="3775682" y="2852936"/>
              <a:ext cx="2251407" cy="1765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7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9468C-6A52-40F3-8257-06694F9D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GameObject.Find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6E1F6-BCF1-45BF-AC8D-32D675EA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Hierarchy </a:t>
            </a:r>
            <a:r>
              <a:rPr lang="ko-KR" altLang="en-US" dirty="0"/>
              <a:t>탭의 모든 활성화된 물체 중에 검색</a:t>
            </a:r>
          </a:p>
          <a:p>
            <a:pPr lvl="1"/>
            <a:r>
              <a:rPr lang="ko-KR" altLang="en-US" dirty="0"/>
              <a:t>가장 최근에 추가된 물체부터</a:t>
            </a:r>
          </a:p>
          <a:p>
            <a:pPr lvl="1"/>
            <a:r>
              <a:rPr lang="ko-KR" altLang="en-US" dirty="0"/>
              <a:t>대소문자 구별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pPr lvl="1"/>
            <a:r>
              <a:rPr lang="ko-KR" altLang="en-US" dirty="0"/>
              <a:t>찾은 대상을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형식으로 반환</a:t>
            </a:r>
          </a:p>
          <a:p>
            <a:endParaRPr lang="en-US" altLang="ko-KR" dirty="0"/>
          </a:p>
          <a:p>
            <a:r>
              <a:rPr lang="ko-KR" altLang="en-US" dirty="0" err="1"/>
              <a:t>계산량이</a:t>
            </a:r>
            <a:r>
              <a:rPr lang="ko-KR" altLang="en-US" dirty="0"/>
              <a:t> 많음</a:t>
            </a:r>
            <a:endParaRPr lang="en-US" altLang="ko-KR" dirty="0"/>
          </a:p>
          <a:p>
            <a:pPr lvl="1"/>
            <a:r>
              <a:rPr lang="en-US" altLang="ko-KR" dirty="0"/>
              <a:t>Update()</a:t>
            </a:r>
            <a:r>
              <a:rPr lang="ko-KR" altLang="en-US" dirty="0"/>
              <a:t>에서 사용은 권장하지 않음</a:t>
            </a:r>
            <a:endParaRPr lang="en-US" altLang="ko-KR" dirty="0"/>
          </a:p>
          <a:p>
            <a:pPr lvl="1"/>
            <a:r>
              <a:rPr lang="en-US" altLang="ko-KR" dirty="0"/>
              <a:t>Start() </a:t>
            </a:r>
            <a:r>
              <a:rPr lang="ko-KR" altLang="en-US" dirty="0"/>
              <a:t>함수 등에서 처음 실행시에 찾아서 변수 할당 추천</a:t>
            </a:r>
          </a:p>
        </p:txBody>
      </p:sp>
    </p:spTree>
    <p:extLst>
      <p:ext uri="{BB962C8B-B14F-4D97-AF65-F5344CB8AC3E}">
        <p14:creationId xmlns:p14="http://schemas.microsoft.com/office/powerpoint/2010/main" val="3924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FC13-B220-4C31-B2E6-FCF3AB0A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탐색 우선순위 확인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2C5C7-D2BC-4D47-A921-B039457F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Cube 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생성 후 각각 크기를 다르게 배치</a:t>
            </a:r>
            <a:endParaRPr lang="en-US" altLang="ko-KR" dirty="0"/>
          </a:p>
          <a:p>
            <a:pPr lvl="1"/>
            <a:r>
              <a:rPr lang="ko-KR" altLang="en-US" dirty="0"/>
              <a:t>이름은 전부 </a:t>
            </a:r>
            <a:r>
              <a:rPr lang="en-US" altLang="ko-KR" dirty="0"/>
              <a:t>“Cube”</a:t>
            </a:r>
            <a:r>
              <a:rPr lang="ko-KR" altLang="en-US" dirty="0"/>
              <a:t>로 동일하게 유지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7CD65-81B1-47DE-BF09-E8FDBD54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45160"/>
            <a:ext cx="5040560" cy="393616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7403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Empty </a:t>
            </a:r>
            <a:r>
              <a:rPr lang="ko-KR" altLang="en-US" dirty="0"/>
              <a:t>오브젝트를 이용한 그룹화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165" r="46850" b="46611"/>
          <a:stretch/>
        </p:blipFill>
        <p:spPr>
          <a:xfrm>
            <a:off x="163097" y="1700808"/>
            <a:ext cx="8817806" cy="431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52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 물체에 연결된 </a:t>
            </a:r>
            <a:r>
              <a:rPr lang="ko-KR" altLang="en-US" dirty="0"/>
              <a:t>스크립트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cube_script.cs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Cube </a:t>
            </a:r>
            <a:r>
              <a:rPr lang="ko-KR" altLang="en-US" dirty="0"/>
              <a:t>에 </a:t>
            </a:r>
            <a:r>
              <a:rPr lang="ko-KR" altLang="en-US" dirty="0" err="1"/>
              <a:t>드래그하여</a:t>
            </a:r>
            <a:r>
              <a:rPr lang="ko-KR" altLang="en-US" dirty="0"/>
              <a:t>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sphere_transform.cs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35586" r="50787" b="58346"/>
          <a:stretch/>
        </p:blipFill>
        <p:spPr>
          <a:xfrm>
            <a:off x="899592" y="1988840"/>
            <a:ext cx="6556606" cy="940169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29515" r="46850" b="57119"/>
          <a:stretch/>
        </p:blipFill>
        <p:spPr>
          <a:xfrm>
            <a:off x="899591" y="4437112"/>
            <a:ext cx="7488833" cy="206204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4783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84049</TotalTime>
  <Words>695</Words>
  <Application>Microsoft Office PowerPoint</Application>
  <PresentationFormat>화면 슬라이드 쇼(4:3)</PresentationFormat>
  <Paragraphs>226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Trebuchet MS</vt:lpstr>
      <vt:lpstr>Wingdings</vt:lpstr>
      <vt:lpstr>Tahoma</vt:lpstr>
      <vt:lpstr>Verdana</vt:lpstr>
      <vt:lpstr>맑은 고딕</vt:lpstr>
      <vt:lpstr>Arial</vt:lpstr>
      <vt:lpstr>Office 테마</vt:lpstr>
      <vt:lpstr>프리팹, 2D GUI, 장면 전환</vt:lpstr>
      <vt:lpstr>목차</vt:lpstr>
      <vt:lpstr>계층구조 설정</vt:lpstr>
      <vt:lpstr>계층구조의 의미</vt:lpstr>
      <vt:lpstr>계층구조 프로그래밍</vt:lpstr>
      <vt:lpstr>GameObject.Find()</vt:lpstr>
      <vt:lpstr>Find()의 탐색 우선순위 확인 예제</vt:lpstr>
      <vt:lpstr>Empty 오브젝트를 이용한 그룹화</vt:lpstr>
      <vt:lpstr>다른 물체에 연결된 스크립트 호출</vt:lpstr>
      <vt:lpstr>프리팹 사용하기</vt:lpstr>
      <vt:lpstr>프리팹(Prefab)</vt:lpstr>
      <vt:lpstr>프리팹 생성</vt:lpstr>
      <vt:lpstr>‘Original Prefab’ vs. ‘Prefab Variant’</vt:lpstr>
      <vt:lpstr>씬에 프리팹 배치</vt:lpstr>
      <vt:lpstr>프리팹과 배치된 프리팹 오브젝트의 관계</vt:lpstr>
      <vt:lpstr>프리팹을 프로그래밍으로 배치</vt:lpstr>
      <vt:lpstr>프리팹을 이용한 게임오브젝트 배치 응용</vt:lpstr>
      <vt:lpstr>효과음 추가</vt:lpstr>
      <vt:lpstr>효과음 추가 결과</vt:lpstr>
      <vt:lpstr>2D로 GUI 표현하기</vt:lpstr>
      <vt:lpstr>OnGUI()</vt:lpstr>
      <vt:lpstr>실행 화면</vt:lpstr>
      <vt:lpstr>장면 전환</vt:lpstr>
      <vt:lpstr>Build Settings</vt:lpstr>
      <vt:lpstr>SceneManager.LoadScene (scene_name/scene_index, mode)</vt:lpstr>
      <vt:lpstr>장면 전환 예제</vt:lpstr>
      <vt:lpstr>과제 #3 : 물체 충돌과 장면 전환</vt:lpstr>
      <vt:lpstr>과제 #3 : 물체 충돌과 장면 전환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Lee kabsung</cp:lastModifiedBy>
  <cp:revision>3357</cp:revision>
  <cp:lastPrinted>2015-07-22T04:24:45Z</cp:lastPrinted>
  <dcterms:created xsi:type="dcterms:W3CDTF">2009-01-13T03:03:42Z</dcterms:created>
  <dcterms:modified xsi:type="dcterms:W3CDTF">2019-10-31T01:25:59Z</dcterms:modified>
</cp:coreProperties>
</file>