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0561" autoAdjust="0"/>
  </p:normalViewPr>
  <p:slideViewPr>
    <p:cSldViewPr>
      <p:cViewPr varScale="1">
        <p:scale>
          <a:sx n="81" d="100"/>
          <a:sy n="81" d="100"/>
        </p:scale>
        <p:origin x="-2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E9AC-E129-42C0-970F-6CC60A5D92E8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6EEF-CE94-494F-831D-67FA3D232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lworn8842@nav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컴퓨터공학과 대학원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운영체제 연구실 </a:t>
            </a:r>
            <a:r>
              <a:rPr lang="en-US" altLang="ko-KR" dirty="0" smtClean="0"/>
              <a:t>(A1409)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dlworn8842@naver.com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010 – 4521 – 8842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4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0" y="908050"/>
            <a:ext cx="776136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22631" y="2186354"/>
            <a:ext cx="22860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2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6" y="908050"/>
            <a:ext cx="7429387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05200" y="5334000"/>
            <a:ext cx="3657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사용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7" y="908050"/>
            <a:ext cx="7355966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60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39169"/>
            <a:ext cx="59340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86000" y="3229708"/>
            <a:ext cx="4191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47945" y="4484077"/>
            <a:ext cx="917331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9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사용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077119"/>
            <a:ext cx="54292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87418" y="1305658"/>
            <a:ext cx="304800" cy="190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87418" y="1496158"/>
            <a:ext cx="2836982" cy="2564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71292" y="1496158"/>
            <a:ext cx="2438400" cy="2564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9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사용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87" y="908050"/>
            <a:ext cx="4815626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95600" y="1752600"/>
            <a:ext cx="2438400" cy="2564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4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사용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58" y="908050"/>
            <a:ext cx="4387083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67000" y="2414584"/>
            <a:ext cx="533400" cy="12822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3700" y="2502873"/>
            <a:ext cx="2019300" cy="12822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3000" y="3124200"/>
            <a:ext cx="1752600" cy="12822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8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10146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26723" y="2514600"/>
            <a:ext cx="3048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6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짝수 출력</a:t>
            </a:r>
            <a:endParaRPr lang="en-US" altLang="ko-KR" dirty="0"/>
          </a:p>
          <a:p>
            <a:pPr marL="857250" lvl="1" indent="-457200"/>
            <a:r>
              <a:rPr lang="en-US" altLang="ko-KR" dirty="0"/>
              <a:t>For(while)</a:t>
            </a:r>
            <a:r>
              <a:rPr lang="ko-KR" altLang="en-US" dirty="0"/>
              <a:t>문을 사용하여 </a:t>
            </a:r>
            <a:r>
              <a:rPr lang="en-US" altLang="ko-KR" dirty="0"/>
              <a:t>1~10</a:t>
            </a:r>
            <a:r>
              <a:rPr lang="ko-KR" altLang="en-US" dirty="0"/>
              <a:t>까지 출력</a:t>
            </a:r>
            <a:endParaRPr lang="en-US" altLang="ko-KR" dirty="0"/>
          </a:p>
          <a:p>
            <a:pPr marL="857250" lvl="1" indent="-457200"/>
            <a:r>
              <a:rPr lang="en-US" altLang="ko-KR" dirty="0"/>
              <a:t>If</a:t>
            </a:r>
            <a:r>
              <a:rPr lang="ko-KR" altLang="en-US" dirty="0"/>
              <a:t>문을 사용하여 짝수만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별 찍기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1524000" cy="24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3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56054"/>
            <a:ext cx="8642350" cy="469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47800" y="4267200"/>
            <a:ext cx="4572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324769"/>
            <a:ext cx="85629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14800" y="2514600"/>
            <a:ext cx="9906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6900" y="3937000"/>
            <a:ext cx="6096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93" y="908050"/>
            <a:ext cx="4786613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29000" y="5791200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6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24352"/>
            <a:ext cx="8642350" cy="436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00400" y="4099168"/>
            <a:ext cx="1295400" cy="11586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55" y="908050"/>
            <a:ext cx="6435289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16570" y="4384431"/>
            <a:ext cx="457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0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9" y="908050"/>
            <a:ext cx="7898622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86000" y="3810000"/>
            <a:ext cx="1905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8487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2350</TotalTime>
  <Words>76</Words>
  <Application>Microsoft Office PowerPoint</Application>
  <PresentationFormat>화면 슬라이드 쇼(4:3)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테마1</vt:lpstr>
      <vt:lpstr>자료구조</vt:lpstr>
      <vt:lpstr>실습 1주차</vt:lpstr>
      <vt:lpstr>Java 설치</vt:lpstr>
      <vt:lpstr>Sdk 설치</vt:lpstr>
      <vt:lpstr>Sdk 설치</vt:lpstr>
      <vt:lpstr>Sdk 설치</vt:lpstr>
      <vt:lpstr>Sdk 설치</vt:lpstr>
      <vt:lpstr>Sdk 설치</vt:lpstr>
      <vt:lpstr>Eclipse 설치</vt:lpstr>
      <vt:lpstr>Eclipse 설치</vt:lpstr>
      <vt:lpstr>Eclipse 설치</vt:lpstr>
      <vt:lpstr>Eclipse 사용</vt:lpstr>
      <vt:lpstr>Eclipse 사용</vt:lpstr>
      <vt:lpstr>Eclipse 사용</vt:lpstr>
      <vt:lpstr>Eclipse 사용</vt:lpstr>
      <vt:lpstr>Eclipse 사용</vt:lpstr>
      <vt:lpstr>Eclipse 사용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</dc:creator>
  <cp:lastModifiedBy>YTM</cp:lastModifiedBy>
  <cp:revision>396</cp:revision>
  <dcterms:created xsi:type="dcterms:W3CDTF">2006-08-16T00:00:00Z</dcterms:created>
  <dcterms:modified xsi:type="dcterms:W3CDTF">2016-03-07T01:58:43Z</dcterms:modified>
</cp:coreProperties>
</file>