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73" r:id="rId4"/>
    <p:sldId id="274" r:id="rId5"/>
    <p:sldId id="275" r:id="rId6"/>
    <p:sldId id="27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 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3" y="2059360"/>
            <a:ext cx="2920857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en-US" altLang="ko-KR" dirty="0" smtClean="0">
                <a:solidFill>
                  <a:schemeClr val="tx1"/>
                </a:solidFill>
              </a:rPr>
              <a:t>link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4088" y="2059360"/>
            <a:ext cx="2920857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Reverse()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FindNode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Deletelast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Delete(Node p)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7604" y="1789330"/>
            <a:ext cx="1404156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18793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720725"/>
          </a:xfrm>
        </p:spPr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33806" y="3505200"/>
            <a:ext cx="677108" cy="1371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5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395913"/>
          </a:xfrm>
        </p:spPr>
        <p:txBody>
          <a:bodyPr/>
          <a:lstStyle/>
          <a:p>
            <a:r>
              <a:rPr lang="en-US" altLang="ko-KR" dirty="0" smtClean="0"/>
              <a:t>1)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075784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1689" y="1865549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2075784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7876" y="2075784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79076" y="2075784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92450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 = head;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447800" y="1371600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4" idx="3"/>
            <a:endCxn id="6" idx="1"/>
          </p:cNvCxnSpPr>
          <p:nvPr/>
        </p:nvCxnSpPr>
        <p:spPr>
          <a:xfrm>
            <a:off x="2438400" y="257108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8" idx="1"/>
          </p:cNvCxnSpPr>
          <p:nvPr/>
        </p:nvCxnSpPr>
        <p:spPr>
          <a:xfrm>
            <a:off x="4419600" y="2571084"/>
            <a:ext cx="378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  <a:endCxn id="10" idx="1"/>
          </p:cNvCxnSpPr>
          <p:nvPr/>
        </p:nvCxnSpPr>
        <p:spPr>
          <a:xfrm>
            <a:off x="6398076" y="257108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38200" y="49530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91689" y="4742765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19400" y="49530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97876" y="49530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79076" y="49530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9400" y="3914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p.link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9" name="아래쪽 화살표 28"/>
          <p:cNvSpPr/>
          <p:nvPr/>
        </p:nvSpPr>
        <p:spPr>
          <a:xfrm>
            <a:off x="3429000" y="4361765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5" idx="1"/>
          </p:cNvCxnSpPr>
          <p:nvPr/>
        </p:nvCxnSpPr>
        <p:spPr>
          <a:xfrm>
            <a:off x="2438400" y="5448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3"/>
            <a:endCxn id="26" idx="1"/>
          </p:cNvCxnSpPr>
          <p:nvPr/>
        </p:nvCxnSpPr>
        <p:spPr>
          <a:xfrm>
            <a:off x="4419600" y="5448300"/>
            <a:ext cx="378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3"/>
            <a:endCxn id="27" idx="1"/>
          </p:cNvCxnSpPr>
          <p:nvPr/>
        </p:nvCxnSpPr>
        <p:spPr>
          <a:xfrm>
            <a:off x="6398076" y="5448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200" y="383690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r>
              <a:rPr lang="en-US" altLang="ko-KR" dirty="0" smtClean="0"/>
              <a:t> = p;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1447800" y="4284000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93276" y="970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dirty="0" smtClean="0"/>
              <a:t> = null</a:t>
            </a:r>
          </a:p>
          <a:p>
            <a:r>
              <a:rPr lang="en-US" altLang="ko-KR" dirty="0"/>
              <a:t>r</a:t>
            </a:r>
            <a:r>
              <a:rPr lang="en-US" altLang="ko-KR" dirty="0" smtClean="0"/>
              <a:t> = null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82390" y="40215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=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9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395913"/>
          </a:xfrm>
        </p:spPr>
        <p:txBody>
          <a:bodyPr/>
          <a:lstStyle/>
          <a:p>
            <a:r>
              <a:rPr lang="en-US" altLang="ko-KR" dirty="0" smtClean="0"/>
              <a:t>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64226" y="2332264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7715" y="2122029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45426" y="2332264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3902" y="2332264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8147" y="12447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p.link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9" name="아래쪽 화살표 28"/>
          <p:cNvSpPr/>
          <p:nvPr/>
        </p:nvSpPr>
        <p:spPr>
          <a:xfrm>
            <a:off x="4857747" y="1691829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3"/>
            <a:endCxn id="26" idx="1"/>
          </p:cNvCxnSpPr>
          <p:nvPr/>
        </p:nvCxnSpPr>
        <p:spPr>
          <a:xfrm>
            <a:off x="5845626" y="2827564"/>
            <a:ext cx="378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6947" y="116696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r>
              <a:rPr lang="en-US" altLang="ko-KR" dirty="0" smtClean="0"/>
              <a:t> = p;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2876547" y="1614064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073726" y="53340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215" y="5123765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54926" y="53340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33402" y="53340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11631" y="42743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p.link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75" name="아래쪽 화살표 74"/>
          <p:cNvSpPr/>
          <p:nvPr/>
        </p:nvSpPr>
        <p:spPr>
          <a:xfrm>
            <a:off x="6621231" y="4721465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0431" y="419660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r>
              <a:rPr lang="en-US" altLang="ko-KR" dirty="0" smtClean="0"/>
              <a:t> = p;</a:t>
            </a:r>
            <a:endParaRPr lang="ko-KR" altLang="en-US" dirty="0"/>
          </a:p>
        </p:txBody>
      </p:sp>
      <p:sp>
        <p:nvSpPr>
          <p:cNvPr id="80" name="아래쪽 화살표 79"/>
          <p:cNvSpPr/>
          <p:nvPr/>
        </p:nvSpPr>
        <p:spPr>
          <a:xfrm>
            <a:off x="4640031" y="4643700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073726" y="419660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 = q;</a:t>
            </a:r>
            <a:endParaRPr lang="ko-KR" altLang="en-US" dirty="0"/>
          </a:p>
        </p:txBody>
      </p:sp>
      <p:sp>
        <p:nvSpPr>
          <p:cNvPr id="82" name="아래쪽 화살표 81"/>
          <p:cNvSpPr/>
          <p:nvPr/>
        </p:nvSpPr>
        <p:spPr>
          <a:xfrm>
            <a:off x="2683326" y="4643700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23" idx="1"/>
            <a:endCxn id="84" idx="3"/>
          </p:cNvCxnSpPr>
          <p:nvPr/>
        </p:nvCxnSpPr>
        <p:spPr>
          <a:xfrm flipH="1">
            <a:off x="1907721" y="2827564"/>
            <a:ext cx="356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14499" y="2617329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69" idx="1"/>
            <a:endCxn id="86" idx="3"/>
          </p:cNvCxnSpPr>
          <p:nvPr/>
        </p:nvCxnSpPr>
        <p:spPr>
          <a:xfrm flipH="1">
            <a:off x="1702822" y="5829300"/>
            <a:ext cx="3709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09600" y="5619065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1" idx="1"/>
            <a:endCxn id="69" idx="3"/>
          </p:cNvCxnSpPr>
          <p:nvPr/>
        </p:nvCxnSpPr>
        <p:spPr>
          <a:xfrm flipH="1">
            <a:off x="3673926" y="5829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0611" y="16749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 = null;</a:t>
            </a:r>
            <a:endParaRPr lang="ko-KR" altLang="en-US" dirty="0"/>
          </a:p>
        </p:txBody>
      </p:sp>
      <p:sp>
        <p:nvSpPr>
          <p:cNvPr id="89" name="아래쪽 화살표 88"/>
          <p:cNvSpPr/>
          <p:nvPr/>
        </p:nvSpPr>
        <p:spPr>
          <a:xfrm>
            <a:off x="1170211" y="2122029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395913"/>
          </a:xfrm>
        </p:spPr>
        <p:txBody>
          <a:bodyPr/>
          <a:lstStyle/>
          <a:p>
            <a:r>
              <a:rPr lang="en-US" altLang="ko-KR" dirty="0" smtClean="0"/>
              <a:t>5)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Reverse()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891789" y="2289601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45278" y="2079366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72989" y="2289601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51465" y="2289601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18911" y="15603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 = </a:t>
            </a:r>
            <a:r>
              <a:rPr lang="en-US" altLang="ko-KR" dirty="0" err="1" smtClean="0"/>
              <a:t>p.link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75" name="아래쪽 화살표 74"/>
          <p:cNvSpPr/>
          <p:nvPr/>
        </p:nvSpPr>
        <p:spPr>
          <a:xfrm>
            <a:off x="8128511" y="2007462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805199" y="11826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r>
              <a:rPr lang="en-US" altLang="ko-KR" dirty="0" smtClean="0"/>
              <a:t> = p;</a:t>
            </a:r>
            <a:endParaRPr lang="ko-KR" altLang="en-US" dirty="0"/>
          </a:p>
        </p:txBody>
      </p:sp>
      <p:sp>
        <p:nvSpPr>
          <p:cNvPr id="80" name="아래쪽 화살표 79"/>
          <p:cNvSpPr/>
          <p:nvPr/>
        </p:nvSpPr>
        <p:spPr>
          <a:xfrm>
            <a:off x="6414799" y="1629708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848494" y="11826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 = q;</a:t>
            </a:r>
            <a:endParaRPr lang="ko-KR" altLang="en-US" dirty="0"/>
          </a:p>
        </p:txBody>
      </p:sp>
      <p:sp>
        <p:nvSpPr>
          <p:cNvPr id="82" name="아래쪽 화살표 81"/>
          <p:cNvSpPr/>
          <p:nvPr/>
        </p:nvSpPr>
        <p:spPr>
          <a:xfrm>
            <a:off x="4458094" y="1629708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69" idx="1"/>
            <a:endCxn id="86" idx="3"/>
          </p:cNvCxnSpPr>
          <p:nvPr/>
        </p:nvCxnSpPr>
        <p:spPr>
          <a:xfrm flipH="1">
            <a:off x="1520885" y="2784901"/>
            <a:ext cx="3709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7663" y="2574666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1" idx="1"/>
            <a:endCxn id="69" idx="3"/>
          </p:cNvCxnSpPr>
          <p:nvPr/>
        </p:nvCxnSpPr>
        <p:spPr>
          <a:xfrm flipH="1">
            <a:off x="3491989" y="278490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2" idx="3"/>
            <a:endCxn id="37" idx="1"/>
          </p:cNvCxnSpPr>
          <p:nvPr/>
        </p:nvCxnSpPr>
        <p:spPr>
          <a:xfrm>
            <a:off x="7451665" y="2784901"/>
            <a:ext cx="3207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772400" y="2574666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38400" y="54102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19600" y="54102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98076" y="54102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4799" y="430321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 = q;</a:t>
            </a:r>
            <a:endParaRPr lang="ko-KR" altLang="en-US" dirty="0"/>
          </a:p>
        </p:txBody>
      </p:sp>
      <p:sp>
        <p:nvSpPr>
          <p:cNvPr id="46" name="아래쪽 화살표 45"/>
          <p:cNvSpPr/>
          <p:nvPr/>
        </p:nvSpPr>
        <p:spPr>
          <a:xfrm>
            <a:off x="7024399" y="4750307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395105" y="430321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48" name="아래쪽 화살표 47"/>
          <p:cNvSpPr/>
          <p:nvPr/>
        </p:nvSpPr>
        <p:spPr>
          <a:xfrm>
            <a:off x="5004705" y="4750307"/>
            <a:ext cx="3810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39" idx="1"/>
            <a:endCxn id="50" idx="3"/>
          </p:cNvCxnSpPr>
          <p:nvPr/>
        </p:nvCxnSpPr>
        <p:spPr>
          <a:xfrm flipH="1">
            <a:off x="2067496" y="5905500"/>
            <a:ext cx="3709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4274" y="5695265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41" idx="1"/>
            <a:endCxn id="39" idx="3"/>
          </p:cNvCxnSpPr>
          <p:nvPr/>
        </p:nvCxnSpPr>
        <p:spPr>
          <a:xfrm flipH="1">
            <a:off x="4038600" y="59055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2" idx="1"/>
            <a:endCxn id="41" idx="3"/>
          </p:cNvCxnSpPr>
          <p:nvPr/>
        </p:nvCxnSpPr>
        <p:spPr>
          <a:xfrm flipH="1">
            <a:off x="6019800" y="5905500"/>
            <a:ext cx="378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651565" y="5199965"/>
            <a:ext cx="1093222" cy="42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</a:t>
            </a:r>
            <a:r>
              <a:rPr lang="ko-KR" altLang="en-US" dirty="0"/>
              <a:t>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Public Class list</a:t>
            </a:r>
          </a:p>
          <a:p>
            <a:r>
              <a:rPr lang="en-US" altLang="ko-KR" dirty="0" smtClean="0"/>
              <a:t>{</a:t>
            </a:r>
          </a:p>
          <a:p>
            <a:pPr lvl="1"/>
            <a:r>
              <a:rPr lang="en-US" altLang="ko-KR" dirty="0" smtClean="0"/>
              <a:t>Node head;</a:t>
            </a:r>
          </a:p>
          <a:p>
            <a:pPr lvl="1"/>
            <a:r>
              <a:rPr lang="en-US" altLang="ko-KR" dirty="0" smtClean="0"/>
              <a:t>Public static void main(String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 smtClean="0"/>
              <a:t>List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 = new List();</a:t>
            </a:r>
          </a:p>
          <a:p>
            <a:pPr lvl="2"/>
            <a:r>
              <a:rPr lang="en-US" altLang="ko-KR" dirty="0" err="1"/>
              <a:t>l</a:t>
            </a:r>
            <a:r>
              <a:rPr lang="en-US" altLang="ko-KR" dirty="0" err="1" smtClean="0"/>
              <a:t>t.addFirst</a:t>
            </a:r>
            <a:r>
              <a:rPr lang="en-US" altLang="ko-KR" dirty="0" smtClean="0"/>
              <a:t>(10);</a:t>
            </a:r>
          </a:p>
          <a:p>
            <a:pPr lvl="2"/>
            <a:r>
              <a:rPr lang="en-US" altLang="ko-KR" dirty="0" err="1"/>
              <a:t>lt.addLast</a:t>
            </a:r>
            <a:r>
              <a:rPr lang="en-US" altLang="ko-KR" dirty="0"/>
              <a:t>(20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 err="1"/>
              <a:t>lt.addFirst</a:t>
            </a:r>
            <a:r>
              <a:rPr lang="en-US" altLang="ko-KR" dirty="0"/>
              <a:t>(30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 err="1" smtClean="0"/>
              <a:t>lt.addLast</a:t>
            </a:r>
            <a:r>
              <a:rPr lang="en-US" altLang="ko-KR" smtClean="0"/>
              <a:t>(40);</a:t>
            </a:r>
            <a:endParaRPr lang="en-US" altLang="ko-KR" dirty="0" smtClean="0"/>
          </a:p>
          <a:p>
            <a:pPr lvl="2"/>
            <a:r>
              <a:rPr lang="en-US" altLang="ko-KR" dirty="0" err="1"/>
              <a:t>lt.Print</a:t>
            </a:r>
            <a:r>
              <a:rPr lang="en-US" altLang="ko-KR" dirty="0" smtClean="0"/>
              <a:t>();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lt.FindNode</a:t>
            </a:r>
            <a:r>
              <a:rPr lang="en-US" altLang="ko-KR" dirty="0" smtClean="0"/>
              <a:t>(10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lvl="2"/>
            <a:r>
              <a:rPr lang="en-US" altLang="ko-KR" dirty="0" err="1" smtClean="0"/>
              <a:t>lt.Deletelast</a:t>
            </a:r>
            <a:r>
              <a:rPr lang="en-US" altLang="ko-KR" dirty="0" smtClean="0"/>
              <a:t>();</a:t>
            </a:r>
          </a:p>
          <a:p>
            <a:pPr lvl="2"/>
            <a:r>
              <a:rPr lang="en-US" altLang="ko-KR" dirty="0" err="1" smtClean="0"/>
              <a:t>lt.Reverse</a:t>
            </a:r>
            <a:r>
              <a:rPr lang="en-US" altLang="ko-KR" dirty="0" smtClean="0"/>
              <a:t>();</a:t>
            </a:r>
          </a:p>
          <a:p>
            <a:pPr lvl="2"/>
            <a:r>
              <a:rPr lang="en-US" altLang="ko-KR" dirty="0" err="1"/>
              <a:t>lt.Print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pPr lvl="1"/>
            <a:r>
              <a:rPr lang="en-US" altLang="ko-KR" dirty="0" smtClean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및 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클래스에 아래의 함수를 추가하여라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Reverse() : head</a:t>
            </a:r>
            <a:r>
              <a:rPr lang="ko-KR" altLang="en-US" dirty="0" smtClean="0"/>
              <a:t>에 연결되어 있는 모든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역순으로 변</a:t>
            </a:r>
            <a:r>
              <a:rPr lang="ko-KR" altLang="en-US" dirty="0"/>
              <a:t>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FindNode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 해당하는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가진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찾아서 </a:t>
            </a:r>
            <a:r>
              <a:rPr lang="en-US" altLang="ko-KR" dirty="0" smtClean="0"/>
              <a:t>return</a:t>
            </a:r>
          </a:p>
          <a:p>
            <a:pPr lvl="1"/>
            <a:r>
              <a:rPr lang="en-US" altLang="ko-KR" dirty="0" err="1" smtClean="0"/>
              <a:t>Deletelast</a:t>
            </a:r>
            <a:r>
              <a:rPr lang="en-US" altLang="ko-KR" dirty="0" smtClean="0"/>
              <a:t>() : head</a:t>
            </a:r>
            <a:r>
              <a:rPr lang="ko-KR" altLang="en-US" dirty="0" smtClean="0"/>
              <a:t>에 연결되어있는 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Delete(Node </a:t>
            </a:r>
            <a:r>
              <a:rPr lang="en-US" altLang="ko-KR"/>
              <a:t>p</a:t>
            </a:r>
            <a:r>
              <a:rPr lang="en-US" altLang="ko-KR" smtClean="0"/>
              <a:t>) :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Case 1 : </a:t>
            </a:r>
            <a:r>
              <a:rPr lang="en-US" altLang="ko-KR" dirty="0" err="1" smtClean="0"/>
              <a:t>p.link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Case 2 : </a:t>
            </a:r>
            <a:r>
              <a:rPr lang="en-US" altLang="ko-KR" dirty="0" err="1" smtClean="0"/>
              <a:t>p.link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아니라면 </a:t>
            </a:r>
            <a:r>
              <a:rPr lang="en-US" altLang="ko-KR" dirty="0" err="1" smtClean="0"/>
              <a:t>p.link</a:t>
            </a:r>
            <a:r>
              <a:rPr lang="ko-KR" altLang="en-US" dirty="0" smtClean="0"/>
              <a:t>를 삭제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소스와 결과물을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소스코드 및 결과 화면제출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3926</TotalTime>
  <Words>237</Words>
  <Application>Microsoft Office PowerPoint</Application>
  <PresentationFormat>화면 슬라이드 쇼(4:3)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테마1</vt:lpstr>
      <vt:lpstr>연결리스트</vt:lpstr>
      <vt:lpstr>연결리스트</vt:lpstr>
      <vt:lpstr>Reverse()</vt:lpstr>
      <vt:lpstr>Reverse()</vt:lpstr>
      <vt:lpstr>Reverse()</vt:lpstr>
      <vt:lpstr>시나리오</vt:lpstr>
      <vt:lpstr>실습 및 과제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YTM</cp:lastModifiedBy>
  <cp:revision>272</cp:revision>
  <dcterms:created xsi:type="dcterms:W3CDTF">2006-08-16T00:00:00Z</dcterms:created>
  <dcterms:modified xsi:type="dcterms:W3CDTF">2016-05-09T04:34:35Z</dcterms:modified>
</cp:coreProperties>
</file>