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6" r:id="rId3"/>
    <p:sldId id="277" r:id="rId4"/>
    <p:sldId id="287" r:id="rId5"/>
    <p:sldId id="286" r:id="rId6"/>
    <p:sldId id="288" r:id="rId7"/>
    <p:sldId id="278" r:id="rId8"/>
    <p:sldId id="279" r:id="rId9"/>
    <p:sldId id="280" r:id="rId10"/>
    <p:sldId id="282" r:id="rId11"/>
    <p:sldId id="28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7" autoAdjust="0"/>
    <p:restoredTop sz="82710" autoAdjust="0"/>
  </p:normalViewPr>
  <p:slideViewPr>
    <p:cSldViewPr>
      <p:cViewPr varScale="1">
        <p:scale>
          <a:sx n="93" d="100"/>
          <a:sy n="93" d="100"/>
        </p:scale>
        <p:origin x="16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0BC-049C-4E6D-BC0C-AD73F13C1072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F1EE0-ADC1-49FC-83FD-B4D14F633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Insert</a:t>
            </a:r>
            <a:r>
              <a:rPr lang="en-US" altLang="ko-KR" baseline="0" dirty="0" smtClean="0"/>
              <a:t> = </a:t>
            </a:r>
            <a:r>
              <a:rPr lang="ko-KR" altLang="en-US" baseline="0" dirty="0" smtClean="0"/>
              <a:t>마지막 </a:t>
            </a:r>
            <a:r>
              <a:rPr lang="ko-KR" altLang="en-US" baseline="0" dirty="0" err="1" smtClean="0"/>
              <a:t>노드</a:t>
            </a:r>
            <a:r>
              <a:rPr lang="ko-KR" altLang="en-US" baseline="0" dirty="0" smtClean="0"/>
              <a:t> 추가</a:t>
            </a:r>
            <a:endParaRPr lang="en-US" altLang="ko-KR" dirty="0" smtClean="0"/>
          </a:p>
          <a:p>
            <a:r>
              <a:rPr lang="en-US" altLang="ko-KR" dirty="0" err="1" smtClean="0"/>
              <a:t>lengthC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길이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6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InsertD</a:t>
            </a:r>
            <a:r>
              <a:rPr lang="en-US" altLang="ko-KR" dirty="0" smtClean="0"/>
              <a:t> = p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다음에 새로운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3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appendTerm</a:t>
            </a:r>
            <a:r>
              <a:rPr lang="en-US" altLang="ko-KR" baseline="0" dirty="0" smtClean="0"/>
              <a:t> = </a:t>
            </a:r>
            <a:r>
              <a:rPr lang="ko-KR" altLang="en-US" baseline="0" dirty="0" smtClean="0"/>
              <a:t>마지막에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5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11 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다항식 </a:t>
            </a:r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다항식을 연결리스트로 구현하기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/>
              <a:t>지난번과 동일한 기본적인 함수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polyAdd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Polynominal</a:t>
            </a:r>
            <a:r>
              <a:rPr lang="en-US" altLang="ko-KR" dirty="0" smtClean="0"/>
              <a:t> </a:t>
            </a:r>
            <a:r>
              <a:rPr lang="en-US" altLang="ko-KR" dirty="0" smtClean="0"/>
              <a:t>p), </a:t>
            </a:r>
            <a:r>
              <a:rPr lang="en-US" altLang="ko-KR" dirty="0" err="1" smtClean="0"/>
              <a:t>addTerm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e), print(), </a:t>
            </a:r>
            <a:r>
              <a:rPr lang="en-US" altLang="ko-KR" dirty="0" err="1" smtClean="0"/>
              <a:t>iszero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delTerm</a:t>
            </a:r>
            <a:r>
              <a:rPr lang="en-US" altLang="ko-KR" dirty="0" smtClean="0"/>
              <a:t>()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각</a:t>
            </a:r>
            <a:r>
              <a:rPr lang="ko-KR" altLang="en-US" dirty="0"/>
              <a:t>각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PolyNode</a:t>
            </a:r>
            <a:r>
              <a:rPr lang="ko-KR" altLang="en-US" dirty="0" smtClean="0"/>
              <a:t>에 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 smtClean="0"/>
              <a:t>개의 항을 </a:t>
            </a:r>
            <a:r>
              <a:rPr lang="ko-KR" altLang="en-US" dirty="0"/>
              <a:t>추가하여 결과값을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57423"/>
              </p:ext>
            </p:extLst>
          </p:nvPr>
        </p:nvGraphicFramePr>
        <p:xfrm>
          <a:off x="392023" y="2148392"/>
          <a:ext cx="2057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coef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exp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1308" y="167371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firstNode</a:t>
            </a:r>
            <a:endParaRPr lang="ko-KR" altLang="en-US" dirty="0"/>
          </a:p>
        </p:txBody>
      </p:sp>
      <p:cxnSp>
        <p:nvCxnSpPr>
          <p:cNvPr id="8" name="꺾인 연결선 7"/>
          <p:cNvCxnSpPr>
            <a:endCxn id="15" idx="1"/>
          </p:cNvCxnSpPr>
          <p:nvPr/>
        </p:nvCxnSpPr>
        <p:spPr>
          <a:xfrm flipV="1">
            <a:off x="2144623" y="2529392"/>
            <a:ext cx="838200" cy="2237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884285" y="2652485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77248"/>
              </p:ext>
            </p:extLst>
          </p:nvPr>
        </p:nvGraphicFramePr>
        <p:xfrm>
          <a:off x="2982823" y="2148392"/>
          <a:ext cx="2057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coef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exp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32285"/>
              </p:ext>
            </p:extLst>
          </p:nvPr>
        </p:nvGraphicFramePr>
        <p:xfrm>
          <a:off x="5612442" y="2148392"/>
          <a:ext cx="2057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coef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exp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7250023" y="2745937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endCxn id="16" idx="1"/>
          </p:cNvCxnSpPr>
          <p:nvPr/>
        </p:nvCxnSpPr>
        <p:spPr>
          <a:xfrm flipV="1">
            <a:off x="4735423" y="2529392"/>
            <a:ext cx="877019" cy="21654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26" idx="1"/>
          </p:cNvCxnSpPr>
          <p:nvPr/>
        </p:nvCxnSpPr>
        <p:spPr>
          <a:xfrm flipV="1">
            <a:off x="7288840" y="2503514"/>
            <a:ext cx="952500" cy="22373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41340" y="2318848"/>
            <a:ext cx="56297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8" name="아래쪽 화살표 27"/>
          <p:cNvSpPr/>
          <p:nvPr/>
        </p:nvSpPr>
        <p:spPr>
          <a:xfrm>
            <a:off x="4356100" y="3125439"/>
            <a:ext cx="657046" cy="582494"/>
          </a:xfrm>
          <a:prstGeom prst="down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3189256" y="3810000"/>
                <a:ext cx="2967287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 smtClean="0"/>
                  <a:t>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sz="2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6</m:t>
                        </m:r>
                        <m:r>
                          <a:rPr lang="en-US" altLang="ko-KR" sz="2800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sz="2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sz="2800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56" y="3810000"/>
                <a:ext cx="2967287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4107" t="-9195" b="-321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019100" y="167371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lastNode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지수와 계수를 이용한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altLang="ko-KR" dirty="0" err="1"/>
          </a:p>
          <a:p>
            <a:endParaRPr lang="en-US" altLang="ko-KR" dirty="0" err="1" smtClean="0"/>
          </a:p>
          <a:p>
            <a:endParaRPr lang="en-US" altLang="ko-KR" dirty="0" err="1"/>
          </a:p>
          <a:p>
            <a:endParaRPr lang="ko-KR" altLang="en-US" dirty="0" err="1" smtClean="0"/>
          </a:p>
        </p:txBody>
      </p:sp>
      <p:sp>
        <p:nvSpPr>
          <p:cNvPr id="44" name="TextBox 43"/>
          <p:cNvSpPr txBox="1"/>
          <p:nvPr/>
        </p:nvSpPr>
        <p:spPr>
          <a:xfrm>
            <a:off x="90543" y="1219200"/>
            <a:ext cx="2704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PolyNode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coef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PolyNode</a:t>
            </a:r>
            <a:r>
              <a:rPr lang="en-US" altLang="ko-KR" dirty="0" smtClean="0"/>
              <a:t> link;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28999" y="803701"/>
            <a:ext cx="5345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Polynomial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PolyNode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firstNode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PolyNode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lastNode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void </a:t>
            </a:r>
            <a:r>
              <a:rPr lang="en-US" altLang="ko-KR" dirty="0" err="1" smtClean="0"/>
              <a:t>addTerm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coef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3" name="아래쪽 화살표 62"/>
          <p:cNvSpPr/>
          <p:nvPr/>
        </p:nvSpPr>
        <p:spPr>
          <a:xfrm rot="16200000">
            <a:off x="2805023" y="1927672"/>
            <a:ext cx="609600" cy="448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1400" y="5486400"/>
            <a:ext cx="461665" cy="381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4038599"/>
            <a:ext cx="627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/>
              <a:t>PolynomialTest</a:t>
            </a:r>
            <a:endParaRPr lang="en-US" altLang="ko-KR" dirty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public static void main(String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[])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/>
              <a:t> Polynomial </a:t>
            </a:r>
            <a:r>
              <a:rPr lang="en-US" altLang="ko-KR" dirty="0" smtClean="0"/>
              <a:t>poly = new Polynomial(); 			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4516482" y="3637616"/>
            <a:ext cx="609600" cy="448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1680" y="815424"/>
            <a:ext cx="1214735" cy="3135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81400" y="5181599"/>
            <a:ext cx="3810000" cy="30480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47334" y="4086190"/>
            <a:ext cx="1715066" cy="3135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70254" y="2784064"/>
            <a:ext cx="461665" cy="381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0543" y="1214817"/>
            <a:ext cx="2633324" cy="17597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다항식에서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추가하는 부분에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Head</a:t>
            </a:r>
            <a:r>
              <a:rPr lang="ko-KR" altLang="en-US" dirty="0" smtClean="0"/>
              <a:t>가 비어 있을 때와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에 데이터가 있을 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소스와 결과물을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소스코드 및 결과 화면제출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원형 리스트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이중연결 리스트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다항식 연결리스트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을 사용하여 원형리스트 탐색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head</a:t>
            </a:r>
            <a:r>
              <a:rPr lang="ko-KR" altLang="en-US" dirty="0" smtClean="0"/>
              <a:t>에서 시작하여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까지 탐색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지난번과 동일한 기본적인 함수 구현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Insert(Node 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), Print(), </a:t>
            </a:r>
            <a:r>
              <a:rPr lang="en-US" altLang="ko-KR" dirty="0" err="1" smtClean="0"/>
              <a:t>lengthC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addFirst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추가하여 결과값을 확인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09137"/>
              </p:ext>
            </p:extLst>
          </p:nvPr>
        </p:nvGraphicFramePr>
        <p:xfrm>
          <a:off x="1447800" y="2347685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6862"/>
              </p:ext>
            </p:extLst>
          </p:nvPr>
        </p:nvGraphicFramePr>
        <p:xfrm>
          <a:off x="3657600" y="2347685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9320"/>
              </p:ext>
            </p:extLst>
          </p:nvPr>
        </p:nvGraphicFramePr>
        <p:xfrm>
          <a:off x="5943600" y="2347685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52954" y="1873011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11" name="꺾인 연결선 10"/>
          <p:cNvCxnSpPr>
            <a:endCxn id="7" idx="1"/>
          </p:cNvCxnSpPr>
          <p:nvPr/>
        </p:nvCxnSpPr>
        <p:spPr>
          <a:xfrm flipV="1">
            <a:off x="2643554" y="2728685"/>
            <a:ext cx="1014046" cy="2286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8" idx="1"/>
          </p:cNvCxnSpPr>
          <p:nvPr/>
        </p:nvCxnSpPr>
        <p:spPr>
          <a:xfrm flipV="1">
            <a:off x="4724400" y="2728685"/>
            <a:ext cx="1219200" cy="2286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940062" y="2851778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4"/>
            <a:endCxn id="6" idx="2"/>
          </p:cNvCxnSpPr>
          <p:nvPr/>
        </p:nvCxnSpPr>
        <p:spPr>
          <a:xfrm rot="5400000">
            <a:off x="4541228" y="634650"/>
            <a:ext cx="105507" cy="4844562"/>
          </a:xfrm>
          <a:prstGeom prst="bentConnector3">
            <a:avLst>
              <a:gd name="adj1" fmla="val 605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66339" y="1873011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6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9253" y="1618909"/>
            <a:ext cx="2920857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data;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Node link;</a:t>
            </a: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Public Node()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	data = 0;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link = null;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7603" y="1348879"/>
            <a:ext cx="1404156" cy="54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720725"/>
          </a:xfrm>
        </p:spPr>
        <p:txBody>
          <a:bodyPr/>
          <a:lstStyle/>
          <a:p>
            <a:r>
              <a:rPr lang="ko-KR" altLang="en-US" dirty="0"/>
              <a:t>원형 리스트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57600" y="1640681"/>
            <a:ext cx="5334000" cy="369331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Node head;</a:t>
            </a:r>
          </a:p>
          <a:p>
            <a:pPr algn="just"/>
            <a:r>
              <a:rPr lang="en-US" altLang="ko-KR" dirty="0" smtClean="0"/>
              <a:t>Node tail;</a:t>
            </a:r>
          </a:p>
          <a:p>
            <a:pPr algn="just"/>
            <a:r>
              <a:rPr lang="en-US" altLang="ko-KR" dirty="0" smtClean="0"/>
              <a:t>Public </a:t>
            </a:r>
            <a:r>
              <a:rPr lang="en-US" altLang="ko-KR" dirty="0"/>
              <a:t>static void main(String </a:t>
            </a:r>
            <a:r>
              <a:rPr lang="en-US" altLang="ko-KR" dirty="0" err="1"/>
              <a:t>args</a:t>
            </a:r>
            <a:r>
              <a:rPr lang="en-US" altLang="ko-KR" dirty="0"/>
              <a:t>[])</a:t>
            </a:r>
          </a:p>
          <a:p>
            <a:pPr algn="just"/>
            <a:r>
              <a:rPr lang="en-US" altLang="ko-KR" dirty="0"/>
              <a:t>{</a:t>
            </a:r>
          </a:p>
          <a:p>
            <a:pPr algn="just"/>
            <a:r>
              <a:rPr lang="en-US" altLang="ko-KR" dirty="0" smtClean="0"/>
              <a:t>	</a:t>
            </a:r>
            <a:r>
              <a:rPr lang="en-US" altLang="ko-KR" dirty="0" err="1" smtClean="0"/>
              <a:t>Clist</a:t>
            </a:r>
            <a:r>
              <a:rPr lang="en-US" altLang="ko-KR" dirty="0" smtClean="0"/>
              <a:t> cl = new </a:t>
            </a:r>
            <a:r>
              <a:rPr lang="en-US" altLang="ko-KR" dirty="0" err="1" smtClean="0"/>
              <a:t>Clist</a:t>
            </a:r>
            <a:r>
              <a:rPr lang="en-US" altLang="ko-KR" dirty="0" smtClean="0"/>
              <a:t>();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 smtClean="0"/>
              <a:t>cl.addFirst</a:t>
            </a:r>
            <a:r>
              <a:rPr lang="en-US" altLang="ko-KR" dirty="0" smtClean="0"/>
              <a:t>(10);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 smtClean="0"/>
              <a:t>cl.insert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cl.head</a:t>
            </a:r>
            <a:r>
              <a:rPr lang="en-US" altLang="ko-KR" dirty="0" smtClean="0"/>
              <a:t>, 20);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 smtClean="0"/>
              <a:t>cl.addFirst</a:t>
            </a:r>
            <a:r>
              <a:rPr lang="en-US" altLang="ko-KR" dirty="0" smtClean="0"/>
              <a:t>(30);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cl.lengthC</a:t>
            </a:r>
            <a:r>
              <a:rPr lang="en-US" altLang="ko-KR" dirty="0" smtClean="0"/>
              <a:t>());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 smtClean="0"/>
              <a:t>cl.print</a:t>
            </a:r>
            <a:r>
              <a:rPr lang="en-US" altLang="ko-KR" dirty="0" smtClean="0"/>
              <a:t>();</a:t>
            </a:r>
          </a:p>
          <a:p>
            <a:pPr algn="just"/>
            <a:r>
              <a:rPr lang="en-US" altLang="ko-KR" dirty="0"/>
              <a:t>	</a:t>
            </a:r>
          </a:p>
          <a:p>
            <a:pPr algn="just"/>
            <a:r>
              <a:rPr lang="en-US" altLang="ko-KR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62217" y="1387895"/>
            <a:ext cx="1324766" cy="509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Clist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리스트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395913"/>
          </a:xfrm>
        </p:spPr>
        <p:txBody>
          <a:bodyPr/>
          <a:lstStyle/>
          <a:p>
            <a:r>
              <a:rPr lang="en-US" altLang="ko-KR" dirty="0" smtClean="0"/>
              <a:t>Insert </a:t>
            </a:r>
          </a:p>
          <a:p>
            <a:pPr lvl="1"/>
            <a:r>
              <a:rPr lang="en-US" altLang="ko-KR" dirty="0" smtClean="0"/>
              <a:t>head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tail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일 경우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와 </a:t>
            </a:r>
            <a:r>
              <a:rPr lang="en-US" altLang="ko-KR" dirty="0"/>
              <a:t>tail </a:t>
            </a:r>
            <a:r>
              <a:rPr lang="ko-KR" altLang="en-US" dirty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아닐 경우</a:t>
            </a:r>
            <a:endParaRPr lang="en-US" altLang="ko-KR" sz="1600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969248" y="1818079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5694" y="1818079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040" y="2629819"/>
            <a:ext cx="56297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8" idx="2"/>
            <a:endCxn id="14" idx="0"/>
          </p:cNvCxnSpPr>
          <p:nvPr/>
        </p:nvCxnSpPr>
        <p:spPr>
          <a:xfrm rot="16200000" flipH="1">
            <a:off x="1521834" y="2130125"/>
            <a:ext cx="442408" cy="556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3" idx="2"/>
            <a:endCxn id="14" idx="0"/>
          </p:cNvCxnSpPr>
          <p:nvPr/>
        </p:nvCxnSpPr>
        <p:spPr>
          <a:xfrm rot="5400000">
            <a:off x="2105057" y="2103882"/>
            <a:ext cx="442408" cy="60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72226" y="1780398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8672" y="1780398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22" idx="2"/>
          </p:cNvCxnSpPr>
          <p:nvPr/>
        </p:nvCxnSpPr>
        <p:spPr>
          <a:xfrm rot="16200000" flipH="1">
            <a:off x="6324812" y="2092444"/>
            <a:ext cx="442408" cy="556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3" idx="2"/>
          </p:cNvCxnSpPr>
          <p:nvPr/>
        </p:nvCxnSpPr>
        <p:spPr>
          <a:xfrm rot="5400000">
            <a:off x="6908035" y="2066201"/>
            <a:ext cx="442408" cy="60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89496"/>
              </p:ext>
            </p:extLst>
          </p:nvPr>
        </p:nvGraphicFramePr>
        <p:xfrm>
          <a:off x="6110654" y="2598837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오른쪽 화살표 27"/>
          <p:cNvSpPr/>
          <p:nvPr/>
        </p:nvSpPr>
        <p:spPr>
          <a:xfrm>
            <a:off x="4038600" y="2286000"/>
            <a:ext cx="11430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97520" y="4515561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63966" y="4515561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29" idx="2"/>
          </p:cNvCxnSpPr>
          <p:nvPr/>
        </p:nvCxnSpPr>
        <p:spPr>
          <a:xfrm rot="16200000" flipH="1">
            <a:off x="1450106" y="4827607"/>
            <a:ext cx="442408" cy="556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0" idx="2"/>
          </p:cNvCxnSpPr>
          <p:nvPr/>
        </p:nvCxnSpPr>
        <p:spPr>
          <a:xfrm rot="5400000">
            <a:off x="2033329" y="4801364"/>
            <a:ext cx="442408" cy="60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37999"/>
              </p:ext>
            </p:extLst>
          </p:nvPr>
        </p:nvGraphicFramePr>
        <p:xfrm>
          <a:off x="1235948" y="5334000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3886200" y="5247685"/>
            <a:ext cx="11430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28684" y="4609795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93556" y="4652751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43" idx="4"/>
            <a:endCxn id="39" idx="2"/>
          </p:cNvCxnSpPr>
          <p:nvPr/>
        </p:nvCxnSpPr>
        <p:spPr>
          <a:xfrm rot="5400000">
            <a:off x="7360770" y="4818539"/>
            <a:ext cx="96298" cy="2343074"/>
          </a:xfrm>
          <a:prstGeom prst="bentConnector3">
            <a:avLst>
              <a:gd name="adj1" fmla="val 3373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66918"/>
              </p:ext>
            </p:extLst>
          </p:nvPr>
        </p:nvGraphicFramePr>
        <p:xfrm>
          <a:off x="5513482" y="5276225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70190"/>
              </p:ext>
            </p:extLst>
          </p:nvPr>
        </p:nvGraphicFramePr>
        <p:xfrm>
          <a:off x="7513656" y="5269526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8466156" y="5720723"/>
            <a:ext cx="228600" cy="2212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endCxn id="40" idx="1"/>
          </p:cNvCxnSpPr>
          <p:nvPr/>
        </p:nvCxnSpPr>
        <p:spPr>
          <a:xfrm flipV="1">
            <a:off x="6719286" y="5650526"/>
            <a:ext cx="794370" cy="1808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리스트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395913"/>
          </a:xfrm>
        </p:spPr>
        <p:txBody>
          <a:bodyPr/>
          <a:lstStyle/>
          <a:p>
            <a:r>
              <a:rPr lang="en-US" altLang="ko-KR" dirty="0" err="1" smtClean="0"/>
              <a:t>addFirst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583310" y="1524000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49756" y="1524000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29" idx="2"/>
          </p:cNvCxnSpPr>
          <p:nvPr/>
        </p:nvCxnSpPr>
        <p:spPr>
          <a:xfrm rot="16200000" flipH="1">
            <a:off x="1135896" y="1836046"/>
            <a:ext cx="442408" cy="556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0" idx="2"/>
          </p:cNvCxnSpPr>
          <p:nvPr/>
        </p:nvCxnSpPr>
        <p:spPr>
          <a:xfrm rot="5400000">
            <a:off x="1719119" y="1809803"/>
            <a:ext cx="442408" cy="60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99629"/>
              </p:ext>
            </p:extLst>
          </p:nvPr>
        </p:nvGraphicFramePr>
        <p:xfrm>
          <a:off x="921738" y="2342439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3571990" y="2256124"/>
            <a:ext cx="11430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37458" y="2079337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49" idx="1"/>
            <a:endCxn id="39" idx="1"/>
          </p:cNvCxnSpPr>
          <p:nvPr/>
        </p:nvCxnSpPr>
        <p:spPr>
          <a:xfrm rot="10800000" flipH="1">
            <a:off x="6463601" y="3088583"/>
            <a:ext cx="13398" cy="1677736"/>
          </a:xfrm>
          <a:prstGeom prst="bentConnector3">
            <a:avLst>
              <a:gd name="adj1" fmla="val -17062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37532"/>
              </p:ext>
            </p:extLst>
          </p:nvPr>
        </p:nvGraphicFramePr>
        <p:xfrm>
          <a:off x="6476999" y="2707583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12529"/>
              </p:ext>
            </p:extLst>
          </p:nvPr>
        </p:nvGraphicFramePr>
        <p:xfrm>
          <a:off x="6463601" y="4385319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500306" y="3904784"/>
            <a:ext cx="13743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76556" y="2079337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52" name="꺾인 연결선 51"/>
          <p:cNvCxnSpPr>
            <a:stCxn id="35" idx="2"/>
            <a:endCxn id="39" idx="0"/>
          </p:cNvCxnSpPr>
          <p:nvPr/>
        </p:nvCxnSpPr>
        <p:spPr>
          <a:xfrm rot="16200000" flipH="1">
            <a:off x="6787371" y="2294055"/>
            <a:ext cx="258914" cy="5681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1" idx="2"/>
            <a:endCxn id="39" idx="0"/>
          </p:cNvCxnSpPr>
          <p:nvPr/>
        </p:nvCxnSpPr>
        <p:spPr>
          <a:xfrm rot="5400000">
            <a:off x="7356921" y="2292648"/>
            <a:ext cx="258914" cy="570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 rot="9154901">
            <a:off x="5006747" y="3774662"/>
            <a:ext cx="658335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95692"/>
              </p:ext>
            </p:extLst>
          </p:nvPr>
        </p:nvGraphicFramePr>
        <p:xfrm>
          <a:off x="3066499" y="4821249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33701"/>
              </p:ext>
            </p:extLst>
          </p:nvPr>
        </p:nvGraphicFramePr>
        <p:xfrm>
          <a:off x="1066800" y="4822594"/>
          <a:ext cx="1447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295099" y="4315258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08798" y="4364726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8" idx="3"/>
            <a:endCxn id="57" idx="1"/>
          </p:cNvCxnSpPr>
          <p:nvPr/>
        </p:nvCxnSpPr>
        <p:spPr>
          <a:xfrm flipV="1">
            <a:off x="2514600" y="5202249"/>
            <a:ext cx="551899" cy="1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9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이전을 가리키는 변수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Pre_link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Next_link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지난번과 동일한 기본적인 함수 구현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Print(), </a:t>
            </a:r>
            <a:r>
              <a:rPr lang="en-US" altLang="ko-KR" dirty="0" err="1" smtClean="0"/>
              <a:t>InsertD</a:t>
            </a:r>
            <a:r>
              <a:rPr lang="en-US" altLang="ko-KR" dirty="0" smtClean="0"/>
              <a:t> </a:t>
            </a:r>
            <a:r>
              <a:rPr lang="en-US" altLang="ko-KR" dirty="0"/>
              <a:t>(Node </a:t>
            </a:r>
            <a:r>
              <a:rPr lang="en-US" altLang="ko-KR" dirty="0" smtClean="0"/>
              <a:t>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DeleteD</a:t>
            </a:r>
            <a:r>
              <a:rPr lang="en-US" altLang="ko-KR" dirty="0" smtClean="0"/>
              <a:t>(Node </a:t>
            </a:r>
            <a:r>
              <a:rPr lang="en-US" altLang="ko-KR" dirty="0"/>
              <a:t>p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노드를</a:t>
            </a:r>
            <a:r>
              <a:rPr lang="ko-KR" altLang="en-US" dirty="0"/>
              <a:t> 추가하여 결과값을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8704"/>
              </p:ext>
            </p:extLst>
          </p:nvPr>
        </p:nvGraphicFramePr>
        <p:xfrm>
          <a:off x="609600" y="2546977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072303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95948"/>
              </p:ext>
            </p:extLst>
          </p:nvPr>
        </p:nvGraphicFramePr>
        <p:xfrm>
          <a:off x="3502273" y="2532185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42632"/>
              </p:ext>
            </p:extLst>
          </p:nvPr>
        </p:nvGraphicFramePr>
        <p:xfrm>
          <a:off x="6413500" y="2520950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514600" y="3276600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410200" y="3276600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47" idx="4"/>
            <a:endCxn id="4" idx="2"/>
          </p:cNvCxnSpPr>
          <p:nvPr/>
        </p:nvCxnSpPr>
        <p:spPr>
          <a:xfrm rot="5400000">
            <a:off x="5108898" y="-117798"/>
            <a:ext cx="24757" cy="6584952"/>
          </a:xfrm>
          <a:prstGeom prst="bentConnector3">
            <a:avLst>
              <a:gd name="adj1" fmla="val 14850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8229600" y="3227081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048000" y="2667000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048000" y="3014663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943600" y="2700337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943600" y="3048000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" idx="0"/>
            <a:endCxn id="51" idx="0"/>
          </p:cNvCxnSpPr>
          <p:nvPr/>
        </p:nvCxnSpPr>
        <p:spPr>
          <a:xfrm rot="5400000" flipH="1" flipV="1">
            <a:off x="4718530" y="-354493"/>
            <a:ext cx="11740" cy="5791200"/>
          </a:xfrm>
          <a:prstGeom prst="bentConnector3">
            <a:avLst>
              <a:gd name="adj1" fmla="val 2047189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8337552" y="30099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543800" y="2535237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4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InsertD</a:t>
            </a:r>
            <a:r>
              <a:rPr lang="en-US" altLang="ko-KR" dirty="0" smtClean="0"/>
              <a:t> (Node p)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다음에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90071"/>
              </p:ext>
            </p:extLst>
          </p:nvPr>
        </p:nvGraphicFramePr>
        <p:xfrm>
          <a:off x="609600" y="2436587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961913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30712"/>
              </p:ext>
            </p:extLst>
          </p:nvPr>
        </p:nvGraphicFramePr>
        <p:xfrm>
          <a:off x="3502273" y="2421795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55885"/>
              </p:ext>
            </p:extLst>
          </p:nvPr>
        </p:nvGraphicFramePr>
        <p:xfrm>
          <a:off x="6413500" y="2410560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514600" y="3166210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410200" y="3166210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9" idx="3"/>
            <a:endCxn id="4" idx="2"/>
          </p:cNvCxnSpPr>
          <p:nvPr/>
        </p:nvCxnSpPr>
        <p:spPr>
          <a:xfrm flipH="1" flipV="1">
            <a:off x="1828800" y="3076667"/>
            <a:ext cx="7016750" cy="1022893"/>
          </a:xfrm>
          <a:prstGeom prst="bentConnector4">
            <a:avLst>
              <a:gd name="adj1" fmla="val -3258"/>
              <a:gd name="adj2" fmla="val -5429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8229600" y="3116691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47" idx="4"/>
            <a:endCxn id="54" idx="0"/>
          </p:cNvCxnSpPr>
          <p:nvPr/>
        </p:nvCxnSpPr>
        <p:spPr>
          <a:xfrm>
            <a:off x="8413752" y="3051910"/>
            <a:ext cx="6348" cy="74539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3" idx="0"/>
            <a:endCxn id="58" idx="4"/>
          </p:cNvCxnSpPr>
          <p:nvPr/>
        </p:nvCxnSpPr>
        <p:spPr>
          <a:xfrm flipH="1" flipV="1">
            <a:off x="6781800" y="3028950"/>
            <a:ext cx="12700" cy="75565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943600" y="2589947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943600" y="2937610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" idx="0"/>
            <a:endCxn id="51" idx="0"/>
          </p:cNvCxnSpPr>
          <p:nvPr/>
        </p:nvCxnSpPr>
        <p:spPr>
          <a:xfrm rot="5400000" flipH="1" flipV="1">
            <a:off x="4718530" y="-464883"/>
            <a:ext cx="11740" cy="5791200"/>
          </a:xfrm>
          <a:prstGeom prst="bentConnector3">
            <a:avLst>
              <a:gd name="adj1" fmla="val 2047189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8337552" y="28995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543800" y="2424847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92768"/>
              </p:ext>
            </p:extLst>
          </p:nvPr>
        </p:nvGraphicFramePr>
        <p:xfrm>
          <a:off x="6407150" y="3779520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2895600" y="25146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95600" y="28233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407150" y="38518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407150" y="416052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99500" y="38518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699500" y="416052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276600" y="24384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276600" y="27471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718300" y="37846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8343900" y="37973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705600" y="287655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965950" y="302895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3048000" y="2586037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3048000" y="2933700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200900" y="1777247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90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025" y="914400"/>
            <a:ext cx="8642350" cy="5395913"/>
          </a:xfrm>
        </p:spPr>
        <p:txBody>
          <a:bodyPr/>
          <a:lstStyle/>
          <a:p>
            <a:r>
              <a:rPr lang="en-US" altLang="ko-KR" dirty="0" err="1" smtClean="0"/>
              <a:t>DeleteD</a:t>
            </a:r>
            <a:r>
              <a:rPr lang="en-US" altLang="ko-KR" dirty="0" smtClean="0"/>
              <a:t>(Node p)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p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삭제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04441"/>
              </p:ext>
            </p:extLst>
          </p:nvPr>
        </p:nvGraphicFramePr>
        <p:xfrm>
          <a:off x="596900" y="2393624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96900" y="1918950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8959"/>
              </p:ext>
            </p:extLst>
          </p:nvPr>
        </p:nvGraphicFramePr>
        <p:xfrm>
          <a:off x="3489573" y="2378832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07588"/>
              </p:ext>
            </p:extLst>
          </p:nvPr>
        </p:nvGraphicFramePr>
        <p:xfrm>
          <a:off x="6400800" y="2367597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2501900" y="3123247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397500" y="3123247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56" idx="4"/>
            <a:endCxn id="34" idx="2"/>
          </p:cNvCxnSpPr>
          <p:nvPr/>
        </p:nvCxnSpPr>
        <p:spPr>
          <a:xfrm rot="5400000">
            <a:off x="5096198" y="-271151"/>
            <a:ext cx="24757" cy="6584952"/>
          </a:xfrm>
          <a:prstGeom prst="bentConnector3">
            <a:avLst>
              <a:gd name="adj1" fmla="val 14850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216900" y="3073728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035300" y="2513647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3035300" y="2861310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930900" y="2546984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5930900" y="2894647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4" idx="0"/>
            <a:endCxn id="57" idx="0"/>
          </p:cNvCxnSpPr>
          <p:nvPr/>
        </p:nvCxnSpPr>
        <p:spPr>
          <a:xfrm rot="5400000" flipH="1" flipV="1">
            <a:off x="4705830" y="-507846"/>
            <a:ext cx="11740" cy="5791200"/>
          </a:xfrm>
          <a:prstGeom prst="bentConnector3">
            <a:avLst>
              <a:gd name="adj1" fmla="val 2047189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324852" y="2856547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531100" y="2381884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207774" y="1732847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15898"/>
              </p:ext>
            </p:extLst>
          </p:nvPr>
        </p:nvGraphicFramePr>
        <p:xfrm>
          <a:off x="596900" y="4947278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96900" y="4472604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3164"/>
              </p:ext>
            </p:extLst>
          </p:nvPr>
        </p:nvGraphicFramePr>
        <p:xfrm>
          <a:off x="3489573" y="4932486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74745"/>
              </p:ext>
            </p:extLst>
          </p:nvPr>
        </p:nvGraphicFramePr>
        <p:xfrm>
          <a:off x="6400800" y="4921251"/>
          <a:ext cx="2438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12"/>
                <a:gridCol w="717176"/>
                <a:gridCol w="860612"/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Pre_</a:t>
                      </a:r>
                      <a:b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Next_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link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" name="타원 82"/>
          <p:cNvSpPr/>
          <p:nvPr/>
        </p:nvSpPr>
        <p:spPr>
          <a:xfrm>
            <a:off x="2501900" y="5676901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397500" y="5676901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꺾인 연결선 84"/>
          <p:cNvCxnSpPr>
            <a:stCxn id="92" idx="4"/>
            <a:endCxn id="79" idx="2"/>
          </p:cNvCxnSpPr>
          <p:nvPr/>
        </p:nvCxnSpPr>
        <p:spPr>
          <a:xfrm rot="5400000">
            <a:off x="5096198" y="2282503"/>
            <a:ext cx="24757" cy="6584952"/>
          </a:xfrm>
          <a:prstGeom prst="bentConnector3">
            <a:avLst>
              <a:gd name="adj1" fmla="val 14850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8216900" y="5627382"/>
            <a:ext cx="152400" cy="228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3035300" y="5414964"/>
            <a:ext cx="4572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5930900" y="5100638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9" idx="0"/>
            <a:endCxn id="93" idx="0"/>
          </p:cNvCxnSpPr>
          <p:nvPr/>
        </p:nvCxnSpPr>
        <p:spPr>
          <a:xfrm rot="5400000" flipH="1" flipV="1">
            <a:off x="4705830" y="2045808"/>
            <a:ext cx="11740" cy="5791200"/>
          </a:xfrm>
          <a:prstGeom prst="bentConnector3">
            <a:avLst>
              <a:gd name="adj1" fmla="val 2047189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8324852" y="5410201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531100" y="4935538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6400" y="4269249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2822275" y="4163894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872597" y="4991101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390976" y="5372101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꺾인 연결선 97"/>
          <p:cNvCxnSpPr>
            <a:stCxn id="97" idx="2"/>
            <a:endCxn id="99" idx="4"/>
          </p:cNvCxnSpPr>
          <p:nvPr/>
        </p:nvCxnSpPr>
        <p:spPr>
          <a:xfrm rot="10800000" flipV="1">
            <a:off x="2599426" y="5448300"/>
            <a:ext cx="3791550" cy="131551"/>
          </a:xfrm>
          <a:prstGeom prst="bentConnector4">
            <a:avLst>
              <a:gd name="adj1" fmla="val 5994"/>
              <a:gd name="adj2" fmla="val 273773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2523226" y="5427452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747296" y="4935748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꺾인 연결선 100"/>
          <p:cNvCxnSpPr>
            <a:stCxn id="96" idx="6"/>
            <a:endCxn id="100" idx="0"/>
          </p:cNvCxnSpPr>
          <p:nvPr/>
        </p:nvCxnSpPr>
        <p:spPr>
          <a:xfrm flipV="1">
            <a:off x="3024997" y="4935748"/>
            <a:ext cx="3798499" cy="131553"/>
          </a:xfrm>
          <a:prstGeom prst="bentConnector4">
            <a:avLst>
              <a:gd name="adj1" fmla="val 6756"/>
              <a:gd name="adj2" fmla="val 20164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아래쪽 화살표 16"/>
          <p:cNvSpPr/>
          <p:nvPr/>
        </p:nvSpPr>
        <p:spPr>
          <a:xfrm>
            <a:off x="4383177" y="3505200"/>
            <a:ext cx="657046" cy="582494"/>
          </a:xfrm>
          <a:prstGeom prst="down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4162</TotalTime>
  <Words>427</Words>
  <Application>Microsoft Office PowerPoint</Application>
  <PresentationFormat>화면 슬라이드 쇼(4:3)</PresentationFormat>
  <Paragraphs>299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HY견고딕</vt:lpstr>
      <vt:lpstr>맑은 고딕</vt:lpstr>
      <vt:lpstr>Arial Black</vt:lpstr>
      <vt:lpstr>Cambria Math</vt:lpstr>
      <vt:lpstr>Times New Roman</vt:lpstr>
      <vt:lpstr>Wingdings</vt:lpstr>
      <vt:lpstr>테마1</vt:lpstr>
      <vt:lpstr>연결리스트</vt:lpstr>
      <vt:lpstr>목차</vt:lpstr>
      <vt:lpstr>원형 리스트</vt:lpstr>
      <vt:lpstr>원형 리스트</vt:lpstr>
      <vt:lpstr>원형 리스트</vt:lpstr>
      <vt:lpstr>원형 리스트</vt:lpstr>
      <vt:lpstr>이중연결 리스트</vt:lpstr>
      <vt:lpstr>이중연결 리스트</vt:lpstr>
      <vt:lpstr>이중연결 리스트</vt:lpstr>
      <vt:lpstr>다항식 연결리스트</vt:lpstr>
      <vt:lpstr>지수와 계수를 이용한 방법 (연결리스트)</vt:lpstr>
      <vt:lpstr>과제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star UML 설치</dc:title>
  <dc:creator>koo</dc:creator>
  <cp:lastModifiedBy>1116-1-professor</cp:lastModifiedBy>
  <cp:revision>417</cp:revision>
  <dcterms:created xsi:type="dcterms:W3CDTF">2006-08-16T00:00:00Z</dcterms:created>
  <dcterms:modified xsi:type="dcterms:W3CDTF">2016-05-24T01:30:39Z</dcterms:modified>
</cp:coreProperties>
</file>