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6" r:id="rId3"/>
    <p:sldId id="277" r:id="rId4"/>
    <p:sldId id="278" r:id="rId5"/>
    <p:sldId id="286" r:id="rId6"/>
    <p:sldId id="280" r:id="rId7"/>
    <p:sldId id="287" r:id="rId8"/>
    <p:sldId id="291" r:id="rId9"/>
    <p:sldId id="292" r:id="rId10"/>
    <p:sldId id="293" r:id="rId11"/>
    <p:sldId id="295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82806" autoAdjust="0"/>
  </p:normalViewPr>
  <p:slideViewPr>
    <p:cSldViewPr>
      <p:cViewPr>
        <p:scale>
          <a:sx n="59" d="100"/>
          <a:sy n="59" d="100"/>
        </p:scale>
        <p:origin x="-71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Stack </a:t>
            </a:r>
            <a:r>
              <a:rPr lang="en-US" altLang="ko-KR" dirty="0"/>
              <a:t>&amp;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13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을 응용한 후위 표기법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3420572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378834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171324" y="2040731"/>
            <a:ext cx="34691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24232" y="2040731"/>
            <a:ext cx="396683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0684" y="2040731"/>
            <a:ext cx="1905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934200" y="2040731"/>
            <a:ext cx="1905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7" idx="2"/>
            <a:endCxn id="13" idx="1"/>
          </p:cNvCxnSpPr>
          <p:nvPr/>
        </p:nvCxnSpPr>
        <p:spPr>
          <a:xfrm rot="5400000">
            <a:off x="1713184" y="2484208"/>
            <a:ext cx="1389272" cy="1873918"/>
          </a:xfrm>
          <a:prstGeom prst="bentConnector4">
            <a:avLst>
              <a:gd name="adj1" fmla="val 30767"/>
              <a:gd name="adj2" fmla="val 11219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13" idx="1"/>
          </p:cNvCxnSpPr>
          <p:nvPr/>
        </p:nvCxnSpPr>
        <p:spPr>
          <a:xfrm rot="5400000">
            <a:off x="2402082" y="1795311"/>
            <a:ext cx="1389272" cy="3251713"/>
          </a:xfrm>
          <a:prstGeom prst="bentConnector4">
            <a:avLst>
              <a:gd name="adj1" fmla="val 30767"/>
              <a:gd name="adj2" fmla="val 10703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70861" y="3581400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연산자</a:t>
            </a:r>
            <a:r>
              <a:rPr lang="en-US" altLang="ko-KR" sz="2000" dirty="0" smtClean="0">
                <a:solidFill>
                  <a:schemeClr val="tx1"/>
                </a:solidFill>
              </a:rPr>
              <a:t>(+, -, *, /) </a:t>
            </a:r>
            <a:r>
              <a:rPr lang="ko-KR" altLang="en-US" sz="2000" dirty="0" smtClean="0">
                <a:solidFill>
                  <a:schemeClr val="tx1"/>
                </a:solidFill>
              </a:rPr>
              <a:t>가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입력되었을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10" idx="0"/>
            <a:endCxn id="16" idx="3"/>
          </p:cNvCxnSpPr>
          <p:nvPr/>
        </p:nvCxnSpPr>
        <p:spPr>
          <a:xfrm rot="16200000" flipH="1">
            <a:off x="5937272" y="3132909"/>
            <a:ext cx="3597064" cy="1412708"/>
          </a:xfrm>
          <a:prstGeom prst="bentConnector4">
            <a:avLst>
              <a:gd name="adj1" fmla="val -6355"/>
              <a:gd name="adj2" fmla="val 1161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0"/>
            <a:endCxn id="16" idx="3"/>
          </p:cNvCxnSpPr>
          <p:nvPr/>
        </p:nvCxnSpPr>
        <p:spPr>
          <a:xfrm rot="16200000" flipH="1">
            <a:off x="4505514" y="1701151"/>
            <a:ext cx="3597064" cy="4276224"/>
          </a:xfrm>
          <a:prstGeom prst="bentConnector4">
            <a:avLst>
              <a:gd name="adj1" fmla="val -6355"/>
              <a:gd name="adj2" fmla="val 105346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36808" y="5103392"/>
            <a:ext cx="4705350" cy="1068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} , ] , ) </a:t>
            </a:r>
            <a:r>
              <a:rPr lang="ko-KR" altLang="en-US" sz="2000" dirty="0" smtClean="0">
                <a:solidFill>
                  <a:schemeClr val="tx1"/>
                </a:solidFill>
              </a:rPr>
              <a:t>가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입력되었을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pop()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91141" y="2040731"/>
            <a:ext cx="396683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2" idx="2"/>
            <a:endCxn id="13" idx="1"/>
          </p:cNvCxnSpPr>
          <p:nvPr/>
        </p:nvCxnSpPr>
        <p:spPr>
          <a:xfrm rot="5400000">
            <a:off x="3085536" y="1111856"/>
            <a:ext cx="1389272" cy="4618622"/>
          </a:xfrm>
          <a:prstGeom prst="bentConnector4">
            <a:avLst>
              <a:gd name="adj1" fmla="val 30767"/>
              <a:gd name="adj2" fmla="val 10495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158789" y="2048751"/>
            <a:ext cx="1905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5" idx="0"/>
            <a:endCxn id="16" idx="3"/>
          </p:cNvCxnSpPr>
          <p:nvPr/>
        </p:nvCxnSpPr>
        <p:spPr>
          <a:xfrm rot="16200000" flipH="1">
            <a:off x="6053576" y="3249214"/>
            <a:ext cx="3589044" cy="1188119"/>
          </a:xfrm>
          <a:prstGeom prst="bentConnector4">
            <a:avLst>
              <a:gd name="adj1" fmla="val -6369"/>
              <a:gd name="adj2" fmla="val 11924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12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소스와 결과물을 </a:t>
            </a:r>
            <a:r>
              <a:rPr lang="en-US" altLang="ko-KR" dirty="0"/>
              <a:t>6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및 결과 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연결리스트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괄호 검사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후위 표기법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후위 표기법 만들기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</a:t>
            </a:r>
            <a:r>
              <a:rPr lang="ko-KR" altLang="en-US" dirty="0" smtClean="0"/>
              <a:t>에 데이터를 추가 및 삭제하는 순서 리스트</a:t>
            </a:r>
            <a:endParaRPr lang="ko-KR" altLang="en-US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300622" y="2125662"/>
            <a:ext cx="4535487" cy="3973513"/>
            <a:chOff x="1247" y="1385"/>
            <a:chExt cx="2857" cy="250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208" y="1728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208" y="3456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120" y="1728"/>
              <a:ext cx="0" cy="1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08" y="2112"/>
              <a:ext cx="91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08" y="1920"/>
              <a:ext cx="91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08" y="2880"/>
              <a:ext cx="91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/>
                <a:t>30</a:t>
              </a:r>
              <a:endParaRPr lang="ko-KR" alt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08" y="3072"/>
              <a:ext cx="91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208" y="3264"/>
              <a:ext cx="91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H="1">
              <a:off x="2971" y="1480"/>
              <a:ext cx="63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2971" y="1480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1701" y="1480"/>
              <a:ext cx="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336" y="1480"/>
              <a:ext cx="0" cy="27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653" y="2432"/>
              <a:ext cx="0" cy="31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/>
            </a:p>
          </p:txBody>
        </p: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1247" y="138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b="1"/>
                <a:t>삭제</a:t>
              </a: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696" y="138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b="1"/>
                <a:t>삽입</a:t>
              </a:r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3288" y="1842"/>
              <a:ext cx="7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b="1" dirty="0" smtClean="0"/>
                <a:t>톱</a:t>
              </a:r>
              <a:r>
                <a:rPr lang="en-US" altLang="ko-KR" b="1" dirty="0" smtClean="0"/>
                <a:t>(top)</a:t>
              </a:r>
              <a:endParaRPr lang="ko-KR" altLang="en-US" b="1" dirty="0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1791" y="3657"/>
              <a:ext cx="1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08307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495800" cy="452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1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2928937" cy="556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57137" y="3008283"/>
            <a:ext cx="2290010" cy="801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3"/>
            <a:endCxn id="5123" idx="1"/>
          </p:cNvCxnSpPr>
          <p:nvPr/>
        </p:nvCxnSpPr>
        <p:spPr>
          <a:xfrm flipV="1">
            <a:off x="4247147" y="2406732"/>
            <a:ext cx="1544053" cy="100241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99526"/>
            <a:ext cx="2522322" cy="1014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6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47800"/>
            <a:ext cx="3470564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82" y="3196389"/>
            <a:ext cx="4953000" cy="30715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341727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2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괄호 검사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을 응용한 괄호 검사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75776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3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검사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90" y="2553704"/>
            <a:ext cx="7484044" cy="6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7990" y="2477504"/>
            <a:ext cx="1905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1682" y="2477504"/>
            <a:ext cx="1905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43990" y="2477504"/>
            <a:ext cx="1905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5948" y="2477504"/>
            <a:ext cx="1905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4" idx="2"/>
            <a:endCxn id="12" idx="1"/>
          </p:cNvCxnSpPr>
          <p:nvPr/>
        </p:nvCxnSpPr>
        <p:spPr>
          <a:xfrm rot="16200000" flipH="1">
            <a:off x="685801" y="3330742"/>
            <a:ext cx="952499" cy="61762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2"/>
            <a:endCxn id="12" idx="1"/>
          </p:cNvCxnSpPr>
          <p:nvPr/>
        </p:nvCxnSpPr>
        <p:spPr>
          <a:xfrm rot="16200000" flipH="1">
            <a:off x="817647" y="3462588"/>
            <a:ext cx="952499" cy="35392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470861" y="3581400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{ , [ , ( </a:t>
            </a:r>
            <a:r>
              <a:rPr lang="ko-KR" altLang="en-US" sz="2000" dirty="0" smtClean="0">
                <a:solidFill>
                  <a:schemeClr val="tx1"/>
                </a:solidFill>
              </a:rPr>
              <a:t>가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입력되었을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8" idx="2"/>
            <a:endCxn id="22" idx="3"/>
          </p:cNvCxnSpPr>
          <p:nvPr/>
        </p:nvCxnSpPr>
        <p:spPr>
          <a:xfrm rot="16200000" flipH="1">
            <a:off x="4164433" y="1360069"/>
            <a:ext cx="2474491" cy="6080960"/>
          </a:xfrm>
          <a:prstGeom prst="bentConnector4">
            <a:avLst>
              <a:gd name="adj1" fmla="val 6787"/>
              <a:gd name="adj2" fmla="val 103759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2"/>
            <a:endCxn id="22" idx="3"/>
          </p:cNvCxnSpPr>
          <p:nvPr/>
        </p:nvCxnSpPr>
        <p:spPr>
          <a:xfrm rot="16200000" flipH="1">
            <a:off x="4553454" y="1749090"/>
            <a:ext cx="2474491" cy="5302918"/>
          </a:xfrm>
          <a:prstGeom prst="bentConnector4">
            <a:avLst>
              <a:gd name="adj1" fmla="val 6787"/>
              <a:gd name="adj2" fmla="val 104311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736808" y="5103392"/>
            <a:ext cx="4705350" cy="1068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} , ] , ) </a:t>
            </a:r>
            <a:r>
              <a:rPr lang="ko-KR" altLang="en-US" sz="2000" dirty="0" smtClean="0">
                <a:solidFill>
                  <a:schemeClr val="tx1"/>
                </a:solidFill>
              </a:rPr>
              <a:t>가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입력되었을 때 </a:t>
            </a:r>
            <a:r>
              <a:rPr lang="en-US" altLang="ko-KR" sz="2000" dirty="0" smtClean="0">
                <a:solidFill>
                  <a:schemeClr val="tx1"/>
                </a:solidFill>
              </a:rPr>
              <a:t>pop()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9495" y="990600"/>
            <a:ext cx="8141369" cy="1068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Push</a:t>
            </a:r>
            <a:r>
              <a:rPr lang="ko-KR" altLang="en-US" sz="2000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dirty="0" smtClean="0">
                <a:solidFill>
                  <a:schemeClr val="tx1"/>
                </a:solidFill>
              </a:rPr>
              <a:t>pop</a:t>
            </a:r>
            <a:r>
              <a:rPr lang="ko-KR" altLang="en-US" sz="2000" dirty="0" smtClean="0">
                <a:solidFill>
                  <a:schemeClr val="tx1"/>
                </a:solidFill>
              </a:rPr>
              <a:t>을 사용하여 괄호가 정확히 열리고 닫혔는지 체크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3081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4204</TotalTime>
  <Words>124</Words>
  <Application>Microsoft Office PowerPoint</Application>
  <PresentationFormat>화면 슬라이드 쇼(4:3)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테마1</vt:lpstr>
      <vt:lpstr>Stack &amp; Queue</vt:lpstr>
      <vt:lpstr>목차</vt:lpstr>
      <vt:lpstr>Stack</vt:lpstr>
      <vt:lpstr>Stack</vt:lpstr>
      <vt:lpstr>Stack</vt:lpstr>
      <vt:lpstr>Stack</vt:lpstr>
      <vt:lpstr>Stack</vt:lpstr>
      <vt:lpstr>괄호 검사</vt:lpstr>
      <vt:lpstr>괄호 검사</vt:lpstr>
      <vt:lpstr>후위 표기법</vt:lpstr>
      <vt:lpstr>후위 표기법</vt:lpstr>
      <vt:lpstr>과제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446</cp:revision>
  <dcterms:created xsi:type="dcterms:W3CDTF">2006-08-16T00:00:00Z</dcterms:created>
  <dcterms:modified xsi:type="dcterms:W3CDTF">2016-05-31T00:52:14Z</dcterms:modified>
</cp:coreProperties>
</file>