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9" r:id="rId3"/>
    <p:sldId id="261" r:id="rId4"/>
    <p:sldId id="260" r:id="rId5"/>
    <p:sldId id="262" r:id="rId6"/>
    <p:sldId id="271" r:id="rId7"/>
    <p:sldId id="263" r:id="rId8"/>
    <p:sldId id="265" r:id="rId9"/>
    <p:sldId id="270" r:id="rId10"/>
    <p:sldId id="267" r:id="rId11"/>
    <p:sldId id="268" r:id="rId12"/>
    <p:sldId id="269" r:id="rId13"/>
    <p:sldId id="264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70561" autoAdjust="0"/>
  </p:normalViewPr>
  <p:slideViewPr>
    <p:cSldViewPr>
      <p:cViewPr varScale="1">
        <p:scale>
          <a:sx n="81" d="100"/>
          <a:sy n="81" d="100"/>
        </p:scale>
        <p:origin x="-26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5E9AC-E129-42C0-970F-6CC60A5D92E8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76EEF-CE94-494F-831D-67FA3D232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64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18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18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88" y="6597650"/>
            <a:ext cx="9153525" cy="215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ko-KR" altLang="ko-KR" sz="1600">
              <a:solidFill>
                <a:schemeClr val="bg1"/>
              </a:solidFill>
              <a:latin typeface="Times New Roman" pitchFamily="18" charset="0"/>
              <a:ea typeface="HY견고딕" pitchFamily="18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54685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286500" y="6556375"/>
            <a:ext cx="28130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Hallym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Univ.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Operating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SystemL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AB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000" b="1">
          <a:solidFill>
            <a:srgbClr val="00276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실습 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79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ethod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함수를 사용한 더하기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69" y="1752600"/>
            <a:ext cx="5414281" cy="339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36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by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변수의 값을 전달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49843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36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by 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</a:t>
            </a:r>
            <a:r>
              <a:rPr lang="ko-KR" altLang="en-US" dirty="0" smtClean="0"/>
              <a:t> 배열의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값을 증감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830" y="1600200"/>
            <a:ext cx="5514975" cy="4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19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과제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를 사용하여 등급을 나누는 프로그램을 구현</a:t>
            </a:r>
            <a:endParaRPr lang="en-US" altLang="ko-KR" dirty="0" smtClean="0"/>
          </a:p>
          <a:p>
            <a:pPr lvl="1"/>
            <a:r>
              <a:rPr lang="en-US" altLang="ko-KR" dirty="0"/>
              <a:t>90~100 : A</a:t>
            </a:r>
            <a:r>
              <a:rPr lang="ko-KR" altLang="en-US" dirty="0"/>
              <a:t>등급</a:t>
            </a:r>
            <a:endParaRPr lang="en-US" altLang="ko-KR" dirty="0"/>
          </a:p>
          <a:p>
            <a:pPr lvl="1"/>
            <a:r>
              <a:rPr lang="en-US" altLang="ko-KR" dirty="0"/>
              <a:t>80~90 : B</a:t>
            </a:r>
            <a:r>
              <a:rPr lang="ko-KR" altLang="en-US" dirty="0"/>
              <a:t>등급</a:t>
            </a:r>
            <a:endParaRPr lang="en-US" altLang="ko-KR" dirty="0"/>
          </a:p>
          <a:p>
            <a:pPr lvl="1"/>
            <a:r>
              <a:rPr lang="en-US" altLang="ko-KR" dirty="0"/>
              <a:t>70~80 : C</a:t>
            </a:r>
            <a:r>
              <a:rPr lang="ko-KR" altLang="en-US" dirty="0"/>
              <a:t>등급</a:t>
            </a:r>
            <a:endParaRPr lang="en-US" altLang="ko-KR" dirty="0"/>
          </a:p>
          <a:p>
            <a:pPr lvl="1"/>
            <a:r>
              <a:rPr lang="en-US" altLang="ko-KR" dirty="0"/>
              <a:t>60</a:t>
            </a:r>
            <a:r>
              <a:rPr lang="ko-KR" altLang="en-US" dirty="0"/>
              <a:t>점 이하 이면 </a:t>
            </a:r>
            <a:r>
              <a:rPr lang="en-US" altLang="ko-KR" dirty="0"/>
              <a:t>F</a:t>
            </a:r>
          </a:p>
          <a:p>
            <a:endParaRPr lang="en-US" altLang="ko-KR" dirty="0"/>
          </a:p>
          <a:p>
            <a:r>
              <a:rPr lang="en-US" altLang="ko-KR" dirty="0" smtClean="0"/>
              <a:t>Method</a:t>
            </a:r>
            <a:r>
              <a:rPr lang="ko-KR" altLang="en-US" dirty="0" smtClean="0"/>
              <a:t>를 생성하여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메인에서</a:t>
            </a:r>
            <a:r>
              <a:rPr lang="ko-KR" altLang="en-US" dirty="0" smtClean="0"/>
              <a:t> </a:t>
            </a:r>
            <a:r>
              <a:rPr lang="ko-KR" altLang="en-US" dirty="0" smtClean="0"/>
              <a:t>개수와 합을 </a:t>
            </a:r>
            <a:r>
              <a:rPr lang="ko-KR" altLang="en-US" dirty="0" smtClean="0"/>
              <a:t>카운트 하는 </a:t>
            </a:r>
            <a:r>
              <a:rPr lang="ko-KR" altLang="en-US" dirty="0" smtClean="0"/>
              <a:t>변수선언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배열가능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Method</a:t>
            </a:r>
            <a:r>
              <a:rPr lang="ko-KR" altLang="en-US" dirty="0"/>
              <a:t>의</a:t>
            </a:r>
            <a:r>
              <a:rPr lang="ko-KR" altLang="en-US" dirty="0" smtClean="0"/>
              <a:t> 매개변수로 </a:t>
            </a:r>
            <a:r>
              <a:rPr lang="ko-KR" altLang="en-US" dirty="0" smtClean="0"/>
              <a:t>변수를 </a:t>
            </a:r>
            <a:r>
              <a:rPr lang="ko-KR" altLang="en-US" dirty="0" err="1" smtClean="0"/>
              <a:t>인자값으로</a:t>
            </a:r>
            <a:r>
              <a:rPr lang="ko-KR" altLang="en-US" dirty="0" smtClean="0"/>
              <a:t> 전달하여 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Method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1~100</a:t>
            </a:r>
            <a:r>
              <a:rPr lang="ko-KR" altLang="en-US" dirty="0" smtClean="0"/>
              <a:t>까지의 숫자 중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의 배수의 개수와 합을 카운트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</a:t>
            </a:r>
            <a:r>
              <a:rPr lang="ko-KR" altLang="en-US" dirty="0" smtClean="0"/>
              <a:t>에서 최종 값을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9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&amp; </a:t>
            </a:r>
            <a:r>
              <a:rPr lang="ko-KR" altLang="en-US" dirty="0"/>
              <a:t>과제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dirty="0">
                <a:latin typeface="Times New Roman" pitchFamily="18" charset="0"/>
                <a:cs typeface="Times New Roman" pitchFamily="18" charset="0"/>
              </a:rPr>
              <a:t>다음주 수요일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일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) 23:59</a:t>
            </a:r>
            <a:r>
              <a:rPr lang="ko-KR" altLang="en-US" sz="2400" dirty="0">
                <a:latin typeface="Times New Roman" pitchFamily="18" charset="0"/>
                <a:cs typeface="Times New Roman" pitchFamily="18" charset="0"/>
              </a:rPr>
              <a:t>분까지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제출</a:t>
            </a:r>
            <a:endParaRPr lang="en-US" altLang="ko-KR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dirty="0">
                <a:latin typeface="Times New Roman" pitchFamily="18" charset="0"/>
                <a:cs typeface="Times New Roman" pitchFamily="18" charset="0"/>
              </a:rPr>
              <a:t>소스코드 및 결과 화면제출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09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If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Switch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제어문</a:t>
            </a:r>
            <a:endParaRPr lang="en-US" altLang="ko-KR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Continue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break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For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While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Method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Call by reference &amp;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2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709245" cy="419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47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의 숫자를 판별하는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148" y="1905000"/>
            <a:ext cx="6684388" cy="359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37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59523"/>
            <a:ext cx="5334000" cy="477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09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</a:t>
            </a:r>
            <a:r>
              <a:rPr lang="ko-KR" altLang="en-US" dirty="0" err="1"/>
              <a:t>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이하의 짝수 출력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495859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4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</a:t>
            </a:r>
            <a:r>
              <a:rPr lang="ko-KR" altLang="en-US" dirty="0" err="1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까지의 숫자 중에서 짝수만 출력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5898481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4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위의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문제를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로 변</a:t>
            </a:r>
            <a:r>
              <a:rPr lang="ko-KR" altLang="en-US" dirty="0"/>
              <a:t>경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69179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22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선언 형에 따른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58719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671672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BK_서식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K_서식 ">
      <a:majorFont>
        <a:latin typeface="Arial Black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K_서식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연구시 ppt 테마</Template>
  <TotalTime>2508</TotalTime>
  <Words>164</Words>
  <Application>Microsoft Office PowerPoint</Application>
  <PresentationFormat>화면 슬라이드 쇼(4:3)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테마1</vt:lpstr>
      <vt:lpstr>실습 2주차</vt:lpstr>
      <vt:lpstr>목차</vt:lpstr>
      <vt:lpstr>연산자</vt:lpstr>
      <vt:lpstr>조건문</vt:lpstr>
      <vt:lpstr>조건문</vt:lpstr>
      <vt:lpstr>제어문</vt:lpstr>
      <vt:lpstr>반복문</vt:lpstr>
      <vt:lpstr>반복문</vt:lpstr>
      <vt:lpstr>Method</vt:lpstr>
      <vt:lpstr>Method</vt:lpstr>
      <vt:lpstr>Call by value</vt:lpstr>
      <vt:lpstr>Call by reference</vt:lpstr>
      <vt:lpstr>실습 &amp; 과제 </vt:lpstr>
      <vt:lpstr>실습 &amp; 과제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koo</dc:creator>
  <cp:lastModifiedBy>YTM</cp:lastModifiedBy>
  <cp:revision>440</cp:revision>
  <dcterms:created xsi:type="dcterms:W3CDTF">2006-08-16T00:00:00Z</dcterms:created>
  <dcterms:modified xsi:type="dcterms:W3CDTF">2016-03-11T07:34:43Z</dcterms:modified>
</cp:coreProperties>
</file>