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82" d="100"/>
          <a:sy n="82" d="100"/>
        </p:scale>
        <p:origin x="-1627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86500" y="6556375"/>
            <a:ext cx="2813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Hallym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Univ.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Operating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SystemL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객체 생성 및 사용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Person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14400"/>
            <a:ext cx="24193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6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32313"/>
            <a:ext cx="4724400" cy="436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4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399"/>
            <a:ext cx="4114800" cy="513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9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0525"/>
            <a:ext cx="46482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0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내용을 실행해 보고 문제점을 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obj2</a:t>
            </a:r>
            <a:r>
              <a:rPr lang="ko-KR" altLang="en-US" dirty="0"/>
              <a:t>와 </a:t>
            </a:r>
            <a:r>
              <a:rPr lang="en-US" altLang="ko-KR" dirty="0"/>
              <a:t>obj3 </a:t>
            </a:r>
            <a:r>
              <a:rPr lang="ko-KR" altLang="en-US" dirty="0"/>
              <a:t>객체 변수를 사용하여 </a:t>
            </a:r>
            <a:r>
              <a:rPr lang="en-US" altLang="ko-KR" dirty="0" err="1"/>
              <a:t>prt</a:t>
            </a:r>
            <a:r>
              <a:rPr lang="en-US" altLang="ko-KR" dirty="0"/>
              <a:t>()</a:t>
            </a:r>
            <a:r>
              <a:rPr lang="ko-KR" altLang="en-US" dirty="0"/>
              <a:t>를 수행했을 때 값이 동일하게 나와야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3</a:t>
            </a:r>
            <a:r>
              <a:rPr lang="ko-KR" altLang="en-US" dirty="0"/>
              <a:t>의 출력결과를 확인하고 해당 문제의 문제점을 적으시오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1,2 </a:t>
            </a:r>
            <a:r>
              <a:rPr lang="ko-KR" altLang="en-US" dirty="0" smtClean="0"/>
              <a:t>는 워드 또는 한글 파일로 작성하여 제출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23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Scanner </a:t>
            </a:r>
            <a:r>
              <a:rPr lang="ko-KR" altLang="en-US" dirty="0" smtClean="0"/>
              <a:t>사용</a:t>
            </a:r>
            <a:r>
              <a:rPr lang="ko-KR" altLang="en-US" dirty="0"/>
              <a:t>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java.util.Scanner</a:t>
            </a:r>
            <a:r>
              <a:rPr lang="en-US" altLang="ko-KR" dirty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</a:t>
            </a:r>
          </a:p>
          <a:p>
            <a:pPr lvl="1"/>
            <a:r>
              <a:rPr lang="en-US" altLang="ko-KR" dirty="0"/>
              <a:t>Scanner scan = new Scanner(System.</a:t>
            </a:r>
            <a:r>
              <a:rPr lang="en-US" altLang="ko-KR" i="1" dirty="0"/>
              <a:t>in);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스트링형</a:t>
            </a:r>
            <a:r>
              <a:rPr lang="ko-KR" altLang="en-US" dirty="0" smtClean="0"/>
              <a:t> 입력</a:t>
            </a:r>
            <a:endParaRPr lang="en-US" altLang="ko-KR" dirty="0"/>
          </a:p>
          <a:p>
            <a:pPr lvl="1"/>
            <a:r>
              <a:rPr lang="en-US" altLang="ko-KR" dirty="0" smtClean="0"/>
              <a:t>String </a:t>
            </a:r>
            <a:r>
              <a:rPr lang="en-US" altLang="ko-KR" dirty="0" err="1"/>
              <a:t>val</a:t>
            </a:r>
            <a:r>
              <a:rPr lang="en-US" altLang="ko-KR" dirty="0"/>
              <a:t> = </a:t>
            </a:r>
            <a:r>
              <a:rPr lang="en-US" altLang="ko-KR" dirty="0" err="1" smtClean="0"/>
              <a:t>scan.nextLine</a:t>
            </a:r>
            <a:r>
              <a:rPr lang="en-US" altLang="ko-KR" dirty="0" smtClean="0"/>
              <a:t>();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인트형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val</a:t>
            </a:r>
            <a:r>
              <a:rPr lang="en-US" altLang="ko-KR" dirty="0"/>
              <a:t> = </a:t>
            </a:r>
            <a:r>
              <a:rPr lang="en-US" altLang="ko-KR" dirty="0" err="1"/>
              <a:t>scan.nextInt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7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Person</a:t>
            </a:r>
            <a:r>
              <a:rPr lang="ko-KR" altLang="en-US" dirty="0" smtClean="0"/>
              <a:t>의 데이터 입력 프로그램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List, main, Person </a:t>
            </a:r>
            <a:r>
              <a:rPr lang="ko-KR" altLang="en-US" dirty="0" smtClean="0"/>
              <a:t>클래스 생성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Scanner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에서 최대 입력 받을 숫자의 </a:t>
            </a:r>
            <a:r>
              <a:rPr lang="ko-KR" altLang="en-US" dirty="0"/>
              <a:t>값을 </a:t>
            </a:r>
            <a:r>
              <a:rPr lang="ko-KR" altLang="en-US" dirty="0" smtClean="0"/>
              <a:t>입력 받음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person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/>
              <a:t>Person.insert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통하여 최대 입력 받은 숫자 만큼의 데이터 입력</a:t>
            </a:r>
            <a:endParaRPr lang="en-US" altLang="ko-KR" dirty="0" smtClean="0"/>
          </a:p>
          <a:p>
            <a:pPr marL="857250" lvl="2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입력할 때 상용되는 값은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함수를 구현하여 사용할 것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/>
              <a:t>Person.print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통하여 입력 받은 모든 데이터를 출력</a:t>
            </a:r>
            <a:endParaRPr lang="en-US" altLang="ko-KR" dirty="0" smtClean="0"/>
          </a:p>
          <a:p>
            <a:pPr marL="857250" lvl="2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출력할 때 사용되는 값은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함수를 구현하여 사용할 것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결과 화면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25684"/>
            <a:ext cx="3276600" cy="212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2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06982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1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20365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4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연구시 ppt 테마</Template>
  <TotalTime>2370</TotalTime>
  <Words>174</Words>
  <Application>Microsoft Office PowerPoint</Application>
  <PresentationFormat>화면 슬라이드 쇼(4:3)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테마1</vt:lpstr>
      <vt:lpstr>객체 생성 및 사용</vt:lpstr>
      <vt:lpstr>실습 1</vt:lpstr>
      <vt:lpstr>실습 2</vt:lpstr>
      <vt:lpstr>실습 3</vt:lpstr>
      <vt:lpstr>과제 1</vt:lpstr>
      <vt:lpstr>Scanner 사용법</vt:lpstr>
      <vt:lpstr>과제 2</vt:lpstr>
      <vt:lpstr>과제 2</vt:lpstr>
      <vt:lpstr>과제 2</vt:lpstr>
      <vt:lpstr>과제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 및 star UML 설치</dc:title>
  <dc:creator>koo</dc:creator>
  <cp:lastModifiedBy>kabsung Lee</cp:lastModifiedBy>
  <cp:revision>75</cp:revision>
  <dcterms:created xsi:type="dcterms:W3CDTF">2006-08-16T00:00:00Z</dcterms:created>
  <dcterms:modified xsi:type="dcterms:W3CDTF">2019-02-26T07:27:17Z</dcterms:modified>
</cp:coreProperties>
</file>