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65" r:id="rId4"/>
    <p:sldId id="271" r:id="rId5"/>
    <p:sldId id="273" r:id="rId6"/>
    <p:sldId id="275" r:id="rId7"/>
    <p:sldId id="274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99" d="100"/>
          <a:sy n="99" d="100"/>
        </p:scale>
        <p:origin x="-215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선형리스트 와 다항식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선형리스</a:t>
            </a:r>
            <a:r>
              <a:rPr lang="ko-KR" altLang="en-US" dirty="0"/>
              <a:t>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선형리스트 란</a:t>
            </a:r>
            <a:r>
              <a:rPr lang="en-US" altLang="ko-KR" dirty="0" smtClean="0"/>
              <a:t>?</a:t>
            </a:r>
          </a:p>
          <a:p>
            <a:pPr marL="742950" lvl="2" indent="-342900"/>
            <a:r>
              <a:rPr lang="ko-KR" altLang="en-US" sz="1800" dirty="0"/>
              <a:t>배열과 같이 연속되는 기억장소에 저장되는 리스트를 말한다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조건 </a:t>
            </a:r>
            <a:endParaRPr lang="en-US" altLang="ko-KR" dirty="0" smtClean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2</a:t>
            </a:r>
            <a:r>
              <a:rPr lang="ko-KR" altLang="en-US" dirty="0"/>
              <a:t>개를 사용 </a:t>
            </a:r>
            <a:r>
              <a:rPr lang="en-US" altLang="ko-KR" dirty="0"/>
              <a:t>(</a:t>
            </a:r>
            <a:r>
              <a:rPr lang="ko-KR" altLang="en-US" dirty="0"/>
              <a:t>객체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최대 </a:t>
            </a:r>
            <a:r>
              <a:rPr lang="ko-KR" altLang="en-US" dirty="0"/>
              <a:t>몇 개의 데이터를 입력 받을지 정하고 </a:t>
            </a:r>
            <a:r>
              <a:rPr lang="ko-KR" altLang="en-US" dirty="0" err="1"/>
              <a:t>생성자를</a:t>
            </a:r>
            <a:r>
              <a:rPr lang="ko-KR" altLang="en-US" dirty="0"/>
              <a:t> 통하여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7" name="내용 개체 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854904"/>
              </p:ext>
            </p:extLst>
          </p:nvPr>
        </p:nvGraphicFramePr>
        <p:xfrm>
          <a:off x="1066800" y="1905000"/>
          <a:ext cx="6913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76"/>
                <a:gridCol w="1382776"/>
                <a:gridCol w="1382776"/>
                <a:gridCol w="1382776"/>
                <a:gridCol w="1382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koo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jae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teasung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wonpye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4" y="4648200"/>
            <a:ext cx="1963615" cy="191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2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식 </a:t>
                </a:r>
                <a:r>
                  <a:rPr lang="en-US" altLang="ko-KR" dirty="0" smtClean="0"/>
                  <a:t>1: </a:t>
                </a:r>
              </a:p>
              <a:p>
                <a:pPr lvl="1"/>
                <a:r>
                  <a:rPr lang="en-US" altLang="ko-KR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ko-KR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/>
                      </a:rPr>
                      <m:t>+</m:t>
                    </m:r>
                    <m:r>
                      <a:rPr lang="en-US" altLang="ko-KR" b="1" i="1" smtClean="0">
                        <a:latin typeface="Cambria Math"/>
                      </a:rPr>
                      <m:t>𝟔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ko-KR" altLang="en-US" dirty="0"/>
                  <a:t>식 </a:t>
                </a:r>
                <a:r>
                  <a:rPr lang="en-US" altLang="ko-KR" dirty="0" smtClean="0"/>
                  <a:t>2: 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4" t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위로 굽은 화살표 3"/>
          <p:cNvSpPr/>
          <p:nvPr/>
        </p:nvSpPr>
        <p:spPr>
          <a:xfrm flipV="1">
            <a:off x="3314700" y="1905000"/>
            <a:ext cx="762000" cy="12954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십자형 4"/>
          <p:cNvSpPr/>
          <p:nvPr/>
        </p:nvSpPr>
        <p:spPr>
          <a:xfrm>
            <a:off x="3652079" y="3786187"/>
            <a:ext cx="476840" cy="4572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19" y="3739197"/>
            <a:ext cx="2403732" cy="39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19" y="3778250"/>
            <a:ext cx="2429304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위로 굽은 화살표 9"/>
          <p:cNvSpPr/>
          <p:nvPr/>
        </p:nvSpPr>
        <p:spPr>
          <a:xfrm rot="5400000">
            <a:off x="3704979" y="4837040"/>
            <a:ext cx="682480" cy="3810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220" y="5027540"/>
            <a:ext cx="2667000" cy="4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9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계수를 이용한 다항식</a:t>
            </a:r>
            <a:endParaRPr lang="ko-KR" altLang="en-US" dirty="0"/>
          </a:p>
        </p:txBody>
      </p:sp>
      <p:graphicFrame>
        <p:nvGraphicFramePr>
          <p:cNvPr id="16" name="내용 개체 틀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487500"/>
              </p:ext>
            </p:extLst>
          </p:nvPr>
        </p:nvGraphicFramePr>
        <p:xfrm>
          <a:off x="1066800" y="2286000"/>
          <a:ext cx="6913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76"/>
                <a:gridCol w="1382776"/>
                <a:gridCol w="1382776"/>
                <a:gridCol w="1382776"/>
                <a:gridCol w="1382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69" y="1187975"/>
            <a:ext cx="2429304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863969" y="1224458"/>
                <a:ext cx="1789272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1" i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ko-KR" sz="2000" b="1" i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sz="2000" b="1" i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1" i="0">
                            <a:latin typeface="Cambria Math"/>
                          </a:rPr>
                          <m:t>𝟑𝐱</m:t>
                        </m:r>
                      </m:e>
                      <m:sup>
                        <m:r>
                          <a:rPr lang="en-US" altLang="ko-KR" sz="2000" b="1" i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2000" b="1" i="0">
                        <a:latin typeface="Cambria Math"/>
                      </a:rPr>
                      <m:t>+</m:t>
                    </m:r>
                    <m:r>
                      <a:rPr lang="en-US" altLang="ko-KR" sz="2000" b="1" i="0">
                        <a:latin typeface="Cambria Math"/>
                      </a:rPr>
                      <m:t>𝟔</m:t>
                    </m:r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9" y="1224458"/>
                <a:ext cx="1789272" cy="407099"/>
              </a:xfrm>
              <a:prstGeom prst="rect">
                <a:avLst/>
              </a:prstGeom>
              <a:blipFill rotWithShape="1">
                <a:blip r:embed="rId3"/>
                <a:stretch>
                  <a:fillRect l="-3754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오른쪽 화살표 23"/>
          <p:cNvSpPr/>
          <p:nvPr/>
        </p:nvSpPr>
        <p:spPr>
          <a:xfrm>
            <a:off x="3921369" y="1187975"/>
            <a:ext cx="762000" cy="473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6012321" y="1748815"/>
            <a:ext cx="380999" cy="473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내용 개체 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66811"/>
              </p:ext>
            </p:extLst>
          </p:nvPr>
        </p:nvGraphicFramePr>
        <p:xfrm>
          <a:off x="1005058" y="5029200"/>
          <a:ext cx="6913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76"/>
                <a:gridCol w="1382776"/>
                <a:gridCol w="1382776"/>
                <a:gridCol w="1382776"/>
                <a:gridCol w="1382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오른쪽 화살표 46"/>
          <p:cNvSpPr/>
          <p:nvPr/>
        </p:nvSpPr>
        <p:spPr>
          <a:xfrm>
            <a:off x="4080998" y="3931175"/>
            <a:ext cx="762000" cy="473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rot="5400000">
            <a:off x="6171950" y="4492015"/>
            <a:ext cx="380999" cy="473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362200" y="3964162"/>
                <a:ext cx="1359411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/>
                          </a:rPr>
                          <m:t>𝟐</m:t>
                        </m:r>
                        <m:r>
                          <a:rPr lang="en-US" altLang="ko-KR" sz="2000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964162"/>
                <a:ext cx="1359411" cy="407099"/>
              </a:xfrm>
              <a:prstGeom prst="rect">
                <a:avLst/>
              </a:prstGeom>
              <a:blipFill rotWithShape="1">
                <a:blip r:embed="rId4"/>
                <a:stretch>
                  <a:fillRect l="-4933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83" y="3919452"/>
            <a:ext cx="2403732" cy="39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계수를 이용한 다항식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403225" y="10604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2000" b="1">
                <a:solidFill>
                  <a:srgbClr val="0027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다항식</a:t>
            </a:r>
            <a:endParaRPr lang="en-US" altLang="ko-KR" kern="0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이상의 단항식을 대수의 합으로 연결한 </a:t>
            </a:r>
            <a:r>
              <a:rPr lang="ko-KR" altLang="en-US" dirty="0" smtClean="0"/>
              <a:t>식</a:t>
            </a:r>
            <a:endParaRPr lang="en-US" altLang="ko-KR" dirty="0" smtClean="0"/>
          </a:p>
          <a:p>
            <a:pPr lvl="1"/>
            <a:endParaRPr lang="en-US" altLang="ko-KR" kern="0" dirty="0" smtClean="0"/>
          </a:p>
          <a:p>
            <a:r>
              <a:rPr lang="ko-KR" altLang="en-US" kern="0" dirty="0" smtClean="0"/>
              <a:t>조건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클래스 </a:t>
            </a:r>
            <a:r>
              <a:rPr lang="en-US" altLang="ko-KR" kern="0" dirty="0" smtClean="0"/>
              <a:t>2</a:t>
            </a:r>
            <a:r>
              <a:rPr lang="ko-KR" altLang="en-US" kern="0" dirty="0" smtClean="0"/>
              <a:t>개를 사용 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객체 사용</a:t>
            </a:r>
            <a:r>
              <a:rPr lang="en-US" altLang="ko-KR" kern="0" dirty="0" smtClean="0"/>
              <a:t>)</a:t>
            </a:r>
          </a:p>
          <a:p>
            <a:pPr marL="0" indent="0">
              <a:buNone/>
            </a:pPr>
            <a:endParaRPr lang="en-US" altLang="ko-KR" kern="0" dirty="0"/>
          </a:p>
          <a:p>
            <a:r>
              <a:rPr lang="ko-KR" altLang="en-US" kern="0" dirty="0" smtClean="0"/>
              <a:t>결과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ko-KR" alt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58406"/>
            <a:ext cx="381862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2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43" y="1342725"/>
            <a:ext cx="3938006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계수를 이용한 다항식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43400" y="2438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11" idx="1"/>
          </p:cNvCxnSpPr>
          <p:nvPr/>
        </p:nvCxnSpPr>
        <p:spPr>
          <a:xfrm flipV="1">
            <a:off x="4495800" y="2438400"/>
            <a:ext cx="1905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00800" y="2133600"/>
            <a:ext cx="1143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29089" y="2428874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95400" y="2043111"/>
            <a:ext cx="1143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13" idx="0"/>
            <a:endCxn id="15" idx="3"/>
          </p:cNvCxnSpPr>
          <p:nvPr/>
        </p:nvCxnSpPr>
        <p:spPr>
          <a:xfrm rot="16200000" flipV="1">
            <a:off x="3281364" y="1504948"/>
            <a:ext cx="80963" cy="176688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6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계수를 이용한 다항식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67000" y="1447800"/>
            <a:ext cx="33528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size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 List()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length()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Void insert(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j,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k)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retrieve(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j)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Void replace(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I,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item)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Void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j)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addEQ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Polynomial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T_eq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0769" y="1189892"/>
            <a:ext cx="133643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Polynomial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67000" y="2895600"/>
            <a:ext cx="335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3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실습의 소스와 결과물을 </a:t>
            </a:r>
            <a:r>
              <a:rPr lang="en-US" altLang="ko-KR" dirty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소스코드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및 결과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화면제출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3823</TotalTime>
  <Words>204</Words>
  <Application>Microsoft Office PowerPoint</Application>
  <PresentationFormat>화면 슬라이드 쇼(4:3)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테마1</vt:lpstr>
      <vt:lpstr>선형리스트 와 다항식(배열) </vt:lpstr>
      <vt:lpstr>선형리스트</vt:lpstr>
      <vt:lpstr>다항식</vt:lpstr>
      <vt:lpstr>계수를 이용한 다항식</vt:lpstr>
      <vt:lpstr>계수를 이용한 다항식</vt:lpstr>
      <vt:lpstr>계수를 이용한 다항식</vt:lpstr>
      <vt:lpstr>계수를 이용한 다항식</vt:lpstr>
      <vt:lpstr>과제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YTM</cp:lastModifiedBy>
  <cp:revision>199</cp:revision>
  <dcterms:created xsi:type="dcterms:W3CDTF">2006-08-16T00:00:00Z</dcterms:created>
  <dcterms:modified xsi:type="dcterms:W3CDTF">2016-04-08T01:50:47Z</dcterms:modified>
</cp:coreProperties>
</file>