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76" r:id="rId4"/>
    <p:sldId id="277" r:id="rId5"/>
    <p:sldId id="278" r:id="rId6"/>
    <p:sldId id="280" r:id="rId7"/>
    <p:sldId id="281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81" d="100"/>
          <a:sy n="81" d="100"/>
        </p:scale>
        <p:origin x="-8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A0BC-049C-4E6D-BC0C-AD73F13C1072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F1EE0-ADC1-49FC-83FD-B4D14F633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7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Operating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SystemL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다항식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계수를 이용한 </a:t>
            </a:r>
            <a:r>
              <a:rPr lang="ko-KR" altLang="en-US" dirty="0" smtClean="0"/>
              <a:t>다항식 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식 </a:t>
                </a:r>
                <a:r>
                  <a:rPr lang="en-US" altLang="ko-KR" dirty="0" smtClean="0"/>
                  <a:t>1: </a:t>
                </a:r>
              </a:p>
              <a:p>
                <a:pPr lvl="1"/>
                <a:r>
                  <a:rPr lang="en-US" altLang="ko-KR" dirty="0" smtClean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ko-KR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ko-KR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latin typeface="Cambria Math"/>
                      </a:rPr>
                      <m:t>+</m:t>
                    </m:r>
                    <m:r>
                      <a:rPr lang="en-US" altLang="ko-KR" b="1" i="1" smtClean="0">
                        <a:latin typeface="Cambria Math"/>
                      </a:rPr>
                      <m:t>𝟔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r>
                  <a:rPr lang="ko-KR" altLang="en-US" dirty="0"/>
                  <a:t>식 </a:t>
                </a:r>
                <a:r>
                  <a:rPr lang="en-US" altLang="ko-KR" dirty="0" smtClean="0"/>
                  <a:t>2: 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ko-KR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4" t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위로 굽은 화살표 3"/>
          <p:cNvSpPr/>
          <p:nvPr/>
        </p:nvSpPr>
        <p:spPr>
          <a:xfrm flipV="1">
            <a:off x="3314700" y="1905000"/>
            <a:ext cx="762000" cy="129540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십자형 4"/>
          <p:cNvSpPr/>
          <p:nvPr/>
        </p:nvSpPr>
        <p:spPr>
          <a:xfrm rot="18773127">
            <a:off x="3652079" y="3786187"/>
            <a:ext cx="476840" cy="4572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19" y="3768072"/>
            <a:ext cx="2403732" cy="39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19" y="3807125"/>
            <a:ext cx="2429304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위로 굽은 화살표 9"/>
          <p:cNvSpPr/>
          <p:nvPr/>
        </p:nvSpPr>
        <p:spPr>
          <a:xfrm rot="5400000">
            <a:off x="3704979" y="4837040"/>
            <a:ext cx="682480" cy="38100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040374"/>
            <a:ext cx="41624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9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지수와 계수를 이용한 방법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/>
                <a:r>
                  <a:rPr lang="ko-KR" altLang="en-US" sz="2000" dirty="0" smtClean="0"/>
                  <a:t>식 </a:t>
                </a:r>
                <a:r>
                  <a:rPr lang="en-US" altLang="ko-KR" sz="2000" dirty="0" smtClean="0"/>
                  <a:t>1 :</a:t>
                </a:r>
              </a:p>
              <a:p>
                <a:pPr marL="742950" lvl="2" indent="-342900"/>
                <a:r>
                  <a:rPr lang="en-US" altLang="ko-KR" dirty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altLang="ko-KR" b="1" i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ko-KR" b="1" i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0">
                            <a:latin typeface="Cambria Math"/>
                          </a:rPr>
                          <m:t>𝟑𝐱</m:t>
                        </m:r>
                      </m:e>
                      <m:sup>
                        <m:r>
                          <a:rPr lang="en-US" altLang="ko-KR" b="1" i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b="1" i="0">
                        <a:latin typeface="Cambria Math"/>
                      </a:rPr>
                      <m:t>+</m:t>
                    </m:r>
                    <m:r>
                      <a:rPr lang="en-US" altLang="ko-KR" b="1" i="0">
                        <a:latin typeface="Cambria Math"/>
                      </a:rPr>
                      <m:t>𝟔</m:t>
                    </m:r>
                  </m:oMath>
                </a14:m>
                <a:endParaRPr lang="en-US" altLang="ko-KR" dirty="0" smtClean="0"/>
              </a:p>
              <a:p>
                <a:pPr marL="742950" lvl="2" indent="-342900"/>
                <a:endParaRPr lang="en-US" altLang="ko-KR" dirty="0"/>
              </a:p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식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2 :</a:t>
                </a:r>
              </a:p>
              <a:p>
                <a:pPr lvl="1"/>
                <a:r>
                  <a:rPr lang="en-US" altLang="ko-KR" dirty="0"/>
                  <a:t>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ko-KR" b="1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/>
                          </a:rPr>
                          <m:t>𝟐</m:t>
                        </m:r>
                        <m:r>
                          <a:rPr lang="en-US" altLang="ko-KR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4" t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위로 굽은 화살표 3"/>
          <p:cNvSpPr/>
          <p:nvPr/>
        </p:nvSpPr>
        <p:spPr>
          <a:xfrm flipV="1">
            <a:off x="3314700" y="1905000"/>
            <a:ext cx="762000" cy="129540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십자형 4"/>
          <p:cNvSpPr/>
          <p:nvPr/>
        </p:nvSpPr>
        <p:spPr>
          <a:xfrm>
            <a:off x="3652079" y="3786187"/>
            <a:ext cx="476840" cy="4572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로 굽은 화살표 7"/>
          <p:cNvSpPr/>
          <p:nvPr/>
        </p:nvSpPr>
        <p:spPr>
          <a:xfrm rot="5400000">
            <a:off x="3704979" y="4837040"/>
            <a:ext cx="682480" cy="38100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220" y="5027540"/>
            <a:ext cx="2667000" cy="47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820" y="3786187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92049"/>
            <a:ext cx="1706622" cy="4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15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지수와 계수를 이용한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altLang="ko-KR" dirty="0" err="1"/>
          </a:p>
          <a:p>
            <a:endParaRPr lang="en-US" altLang="ko-KR" dirty="0" err="1" smtClean="0"/>
          </a:p>
          <a:p>
            <a:endParaRPr lang="en-US" altLang="ko-KR" dirty="0" err="1"/>
          </a:p>
          <a:p>
            <a:endParaRPr lang="ko-KR" altLang="en-US" dirty="0" err="1" smtClean="0"/>
          </a:p>
        </p:txBody>
      </p:sp>
      <p:sp>
        <p:nvSpPr>
          <p:cNvPr id="44" name="TextBox 43"/>
          <p:cNvSpPr txBox="1"/>
          <p:nvPr/>
        </p:nvSpPr>
        <p:spPr>
          <a:xfrm>
            <a:off x="275835" y="1219200"/>
            <a:ext cx="222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Term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coef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29000" y="1016673"/>
            <a:ext cx="534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Polynomial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Term []terms;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MAX = 10;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public Polynomial()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	terms = new Term[MAX];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		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3" name="아래쪽 화살표 62"/>
          <p:cNvSpPr/>
          <p:nvPr/>
        </p:nvSpPr>
        <p:spPr>
          <a:xfrm rot="16200000">
            <a:off x="2805023" y="1927672"/>
            <a:ext cx="609600" cy="4485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꺾인 연결선 69"/>
          <p:cNvCxnSpPr/>
          <p:nvPr/>
        </p:nvCxnSpPr>
        <p:spPr>
          <a:xfrm>
            <a:off x="-609600" y="30480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81400" y="5486400"/>
            <a:ext cx="461665" cy="381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4038599"/>
            <a:ext cx="627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PolyTest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public static void main(String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[])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/>
              <a:t> Polynomial </a:t>
            </a:r>
            <a:r>
              <a:rPr lang="en-US" altLang="ko-KR" dirty="0" smtClean="0"/>
              <a:t>poly = new Polynomial(); 			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5101087" y="3357113"/>
            <a:ext cx="609600" cy="4485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835" y="1219200"/>
            <a:ext cx="1933965" cy="1600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57800" y="2714333"/>
            <a:ext cx="2819400" cy="30480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43065" y="1058036"/>
            <a:ext cx="1214735" cy="3135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81400" y="5181599"/>
            <a:ext cx="3810000" cy="30480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47335" y="4047225"/>
            <a:ext cx="953065" cy="3135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지수와 계수를 이용한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2" indent="-342900"/>
                <a:r>
                  <a:rPr lang="en-US" altLang="ko-KR" sz="1800" dirty="0" smtClean="0"/>
                  <a:t>Ex) </a:t>
                </a:r>
                <a:r>
                  <a:rPr lang="ko-KR" altLang="en-US" sz="1800" dirty="0" smtClean="0"/>
                  <a:t>객체 배열 사용법</a:t>
                </a:r>
                <a:endParaRPr lang="en-US" altLang="ko-KR" sz="1800" dirty="0" smtClean="0"/>
              </a:p>
              <a:p>
                <a:pPr marL="800100" lvl="3" indent="-342900"/>
                <a:r>
                  <a:rPr lang="en-US" altLang="ko-KR" dirty="0" smtClean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altLang="ko-KR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ko-K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𝟑𝐱</m:t>
                        </m:r>
                      </m:e>
                      <m:sup>
                        <m:r>
                          <a:rPr lang="en-US" altLang="ko-KR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>
                        <a:latin typeface="Cambria Math"/>
                      </a:rPr>
                      <m:t>+</m:t>
                    </m:r>
                    <m:r>
                      <a:rPr lang="en-US" altLang="ko-KR">
                        <a:latin typeface="Cambria Math"/>
                      </a:rPr>
                      <m:t>𝟔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23" t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6775"/>
              </p:ext>
            </p:extLst>
          </p:nvPr>
        </p:nvGraphicFramePr>
        <p:xfrm>
          <a:off x="1641889" y="1662016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terms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999886" y="3109816"/>
            <a:ext cx="1458686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coef</a:t>
            </a:r>
            <a:r>
              <a:rPr lang="en-US" altLang="ko-KR" dirty="0" smtClean="0">
                <a:solidFill>
                  <a:schemeClr val="tx1"/>
                </a:solidFill>
              </a:rPr>
              <a:t> = 2 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exp</a:t>
            </a:r>
            <a:r>
              <a:rPr lang="en-US" altLang="ko-KR" dirty="0" smtClean="0">
                <a:solidFill>
                  <a:schemeClr val="tx1"/>
                </a:solidFill>
              </a:rPr>
              <a:t> =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34648" y="2843116"/>
            <a:ext cx="989162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terms</a:t>
            </a:r>
            <a:r>
              <a:rPr lang="en-US" altLang="ko-KR" dirty="0" smtClean="0">
                <a:solidFill>
                  <a:schemeClr val="tx1"/>
                </a:solidFill>
              </a:rPr>
              <a:t>[0]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52486" y="3109816"/>
            <a:ext cx="1458686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coef</a:t>
            </a:r>
            <a:r>
              <a:rPr lang="en-US" altLang="ko-KR" dirty="0" smtClean="0">
                <a:solidFill>
                  <a:schemeClr val="tx1"/>
                </a:solidFill>
              </a:rPr>
              <a:t> = 3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exp</a:t>
            </a:r>
            <a:r>
              <a:rPr lang="en-US" altLang="ko-KR" dirty="0" smtClean="0">
                <a:solidFill>
                  <a:schemeClr val="tx1"/>
                </a:solidFill>
              </a:rPr>
              <a:t> =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87248" y="2843116"/>
            <a:ext cx="989162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terms</a:t>
            </a:r>
            <a:r>
              <a:rPr lang="en-US" altLang="ko-KR" dirty="0" smtClean="0">
                <a:solidFill>
                  <a:schemeClr val="tx1"/>
                </a:solidFill>
              </a:rPr>
              <a:t>[1]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94200" y="3109816"/>
            <a:ext cx="1458686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coef</a:t>
            </a:r>
            <a:r>
              <a:rPr lang="en-US" altLang="ko-KR" dirty="0" smtClean="0">
                <a:solidFill>
                  <a:schemeClr val="tx1"/>
                </a:solidFill>
              </a:rPr>
              <a:t> = 6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exp</a:t>
            </a:r>
            <a:r>
              <a:rPr lang="en-US" altLang="ko-KR" dirty="0" smtClean="0">
                <a:solidFill>
                  <a:schemeClr val="tx1"/>
                </a:solidFill>
              </a:rPr>
              <a:t> =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8962" y="2843116"/>
            <a:ext cx="989162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terms</a:t>
            </a:r>
            <a:r>
              <a:rPr lang="en-US" altLang="ko-KR" dirty="0" smtClean="0">
                <a:solidFill>
                  <a:schemeClr val="tx1"/>
                </a:solidFill>
              </a:rPr>
              <a:t>[2]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06380" y="2060268"/>
            <a:ext cx="3048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377237" y="2060268"/>
            <a:ext cx="3048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249941" y="2060268"/>
            <a:ext cx="3048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4" idx="4"/>
            <a:endCxn id="8" idx="0"/>
          </p:cNvCxnSpPr>
          <p:nvPr/>
        </p:nvCxnSpPr>
        <p:spPr>
          <a:xfrm rot="16200000" flipH="1">
            <a:off x="3766709" y="2127996"/>
            <a:ext cx="478048" cy="952192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5" idx="4"/>
            <a:endCxn id="10" idx="0"/>
          </p:cNvCxnSpPr>
          <p:nvPr/>
        </p:nvCxnSpPr>
        <p:spPr>
          <a:xfrm rot="16200000" flipH="1">
            <a:off x="5073918" y="1693491"/>
            <a:ext cx="478048" cy="1821202"/>
          </a:xfrm>
          <a:prstGeom prst="bentConnector3">
            <a:avLst>
              <a:gd name="adj1" fmla="val 28346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아래쪽 화살표 26"/>
          <p:cNvSpPr/>
          <p:nvPr/>
        </p:nvSpPr>
        <p:spPr>
          <a:xfrm>
            <a:off x="2424429" y="4710016"/>
            <a:ext cx="609600" cy="685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4177029" y="4710016"/>
            <a:ext cx="609600" cy="685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918743" y="4786216"/>
            <a:ext cx="609600" cy="685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2449284" y="5624416"/>
                <a:ext cx="552715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altLang="ko-KR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4" y="5624416"/>
                <a:ext cx="552715" cy="375552"/>
              </a:xfrm>
              <a:prstGeom prst="rect">
                <a:avLst/>
              </a:prstGeom>
              <a:blipFill rotWithShape="1">
                <a:blip r:embed="rId3"/>
                <a:stretch>
                  <a:fillRect l="-10000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4158984" y="5624416"/>
                <a:ext cx="645690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>
                              <a:latin typeface="Cambria Math"/>
                            </a:rPr>
                            <m:t>𝟑𝐱</m:t>
                          </m:r>
                        </m:e>
                        <m:sup>
                          <m:r>
                            <a:rPr lang="en-US" altLang="ko-KR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84" y="5624416"/>
                <a:ext cx="645690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5733985" y="5630636"/>
                <a:ext cx="9791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2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0" smtClean="0">
                              <a:latin typeface="Cambria Math"/>
                            </a:rPr>
                            <m:t>6</m:t>
                          </m:r>
                          <m:r>
                            <a:rPr lang="en-US" altLang="ko-KR"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985" y="5630636"/>
                <a:ext cx="97911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꺾인 연결선 37"/>
          <p:cNvCxnSpPr>
            <a:stCxn id="13" idx="4"/>
            <a:endCxn id="6" idx="0"/>
          </p:cNvCxnSpPr>
          <p:nvPr/>
        </p:nvCxnSpPr>
        <p:spPr>
          <a:xfrm rot="16200000" flipH="1">
            <a:off x="2454980" y="2568867"/>
            <a:ext cx="478048" cy="70449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2500216" y="3719416"/>
            <a:ext cx="304800" cy="304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지수와 계수를 이용한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48200" y="1371600"/>
            <a:ext cx="40386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rivate Term terms[]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noOfTerms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Public Polynomial()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Boolean </a:t>
            </a:r>
            <a:r>
              <a:rPr lang="en-US" altLang="ko-KR" dirty="0" err="1" smtClean="0">
                <a:solidFill>
                  <a:schemeClr val="tx1"/>
                </a:solidFill>
              </a:rPr>
              <a:t>ispZero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maxExp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Void </a:t>
            </a:r>
            <a:r>
              <a:rPr lang="en-US" altLang="ko-KR" dirty="0" err="1" smtClean="0">
                <a:solidFill>
                  <a:schemeClr val="tx1"/>
                </a:solidFill>
              </a:rPr>
              <a:t>addTerm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c,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e)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Void </a:t>
            </a:r>
            <a:r>
              <a:rPr lang="en-US" altLang="ko-KR" dirty="0" err="1" smtClean="0">
                <a:solidFill>
                  <a:schemeClr val="tx1"/>
                </a:solidFill>
              </a:rPr>
              <a:t>delTerm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e)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Polynomial poly </a:t>
            </a:r>
            <a:r>
              <a:rPr lang="en-US" altLang="ko-KR" dirty="0" err="1" smtClean="0">
                <a:solidFill>
                  <a:schemeClr val="tx1"/>
                </a:solidFill>
              </a:rPr>
              <a:t>Mult</a:t>
            </a:r>
            <a:r>
              <a:rPr lang="en-US" altLang="ko-KR" dirty="0" smtClean="0">
                <a:solidFill>
                  <a:schemeClr val="tx1"/>
                </a:solidFill>
              </a:rPr>
              <a:t>(polynomial p)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Polynomial </a:t>
            </a:r>
            <a:r>
              <a:rPr lang="en-US" altLang="ko-KR" dirty="0" err="1" smtClean="0">
                <a:solidFill>
                  <a:schemeClr val="tx1"/>
                </a:solidFill>
              </a:rPr>
              <a:t>polyadd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Polynomoal</a:t>
            </a:r>
            <a:r>
              <a:rPr lang="en-US" altLang="ko-KR" dirty="0" smtClean="0">
                <a:solidFill>
                  <a:schemeClr val="tx1"/>
                </a:solidFill>
              </a:rPr>
              <a:t> p)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Void print()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findNextIndex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e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findIndex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e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99284" y="1066800"/>
            <a:ext cx="1336431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Polynomial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648200" y="31242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90599" y="2362200"/>
            <a:ext cx="28194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coef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exp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Public Term(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c,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e)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getCoef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getExp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73467" y="2057400"/>
            <a:ext cx="1336431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Term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90599" y="3619500"/>
            <a:ext cx="281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20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PolyTest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0"/>
            <a:ext cx="4724400" cy="534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85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및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사용하지 않는다</a:t>
            </a:r>
            <a:endParaRPr lang="en-US" altLang="ko-KR" dirty="0"/>
          </a:p>
          <a:p>
            <a:pPr lvl="1"/>
            <a:r>
              <a:rPr lang="ko-KR" altLang="en-US" dirty="0" smtClean="0"/>
              <a:t>출력 할 때 지수가 높은 순으로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지수와 계수를 이용한 방법을 사용하여 더하기와 곱하기를 구현하여 제출</a:t>
            </a:r>
            <a:endParaRPr lang="en-US" altLang="ko-KR" dirty="0"/>
          </a:p>
          <a:p>
            <a:pPr lvl="1"/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소스코드 및 결과 화면제출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903138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연구시 ppt 테마</Template>
  <TotalTime>4001</TotalTime>
  <Words>256</Words>
  <Application>Microsoft Office PowerPoint</Application>
  <PresentationFormat>화면 슬라이드 쇼(4:3)</PresentationFormat>
  <Paragraphs>110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테마1</vt:lpstr>
      <vt:lpstr>다항식(배열) </vt:lpstr>
      <vt:lpstr>계수를 이용한 다항식 곱</vt:lpstr>
      <vt:lpstr>지수와 계수를 이용한 방법</vt:lpstr>
      <vt:lpstr>지수와 계수를 이용한 방법</vt:lpstr>
      <vt:lpstr>지수와 계수를 이용한 방법</vt:lpstr>
      <vt:lpstr>지수와 계수를 이용한 방법</vt:lpstr>
      <vt:lpstr>PolyTest</vt:lpstr>
      <vt:lpstr>실습 및 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및 star UML 설치</dc:title>
  <dc:creator>koo</dc:creator>
  <cp:lastModifiedBy>YTM</cp:lastModifiedBy>
  <cp:revision>270</cp:revision>
  <dcterms:created xsi:type="dcterms:W3CDTF">2006-08-16T00:00:00Z</dcterms:created>
  <dcterms:modified xsi:type="dcterms:W3CDTF">2016-04-16T03:37:15Z</dcterms:modified>
</cp:coreProperties>
</file>