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69" r:id="rId4"/>
    <p:sldId id="271" r:id="rId5"/>
    <p:sldId id="265" r:id="rId6"/>
    <p:sldId id="266" r:id="rId7"/>
    <p:sldId id="267" r:id="rId8"/>
    <p:sldId id="27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89" d="100"/>
          <a:sy n="89" d="100"/>
        </p:scale>
        <p:origin x="10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1F096-E913-43CC-BD28-D754A8444ED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8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9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253" y="2207911"/>
            <a:ext cx="292085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data;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Node link;</a:t>
            </a:r>
          </a:p>
          <a:p>
            <a:pPr algn="just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Public Node()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{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	data = 0;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link = null;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7603" y="1937881"/>
            <a:ext cx="140415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657600" y="2229683"/>
            <a:ext cx="5334000" cy="424731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Public </a:t>
            </a:r>
            <a:r>
              <a:rPr lang="en-US" altLang="ko-KR" dirty="0"/>
              <a:t>static void main(String </a:t>
            </a:r>
            <a:r>
              <a:rPr lang="en-US" altLang="ko-KR" dirty="0" err="1"/>
              <a:t>args</a:t>
            </a:r>
            <a:r>
              <a:rPr lang="en-US" altLang="ko-KR" dirty="0"/>
              <a:t>[])</a:t>
            </a:r>
          </a:p>
          <a:p>
            <a:pPr algn="just"/>
            <a:r>
              <a:rPr lang="en-US" altLang="ko-KR" dirty="0"/>
              <a:t>{</a:t>
            </a:r>
          </a:p>
          <a:p>
            <a:pPr algn="just"/>
            <a:r>
              <a:rPr lang="en-US" altLang="ko-KR" dirty="0"/>
              <a:t>	Node head = new Node();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head.data</a:t>
            </a:r>
            <a:r>
              <a:rPr lang="en-US" altLang="ko-KR" dirty="0"/>
              <a:t> = 10;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head.link</a:t>
            </a:r>
            <a:r>
              <a:rPr lang="en-US" altLang="ko-KR" dirty="0"/>
              <a:t> = new Node();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head.link.data</a:t>
            </a:r>
            <a:r>
              <a:rPr lang="en-US" altLang="ko-KR" dirty="0"/>
              <a:t> = 20;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head.link.link</a:t>
            </a:r>
            <a:r>
              <a:rPr lang="en-US" altLang="ko-KR" dirty="0"/>
              <a:t> = new Node();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head.link.link.data</a:t>
            </a:r>
            <a:r>
              <a:rPr lang="en-US" altLang="ko-KR" dirty="0"/>
              <a:t> = 30;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head.data</a:t>
            </a:r>
            <a:r>
              <a:rPr lang="en-US" altLang="ko-KR" dirty="0"/>
              <a:t>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head.link.data</a:t>
            </a:r>
            <a:r>
              <a:rPr lang="en-US" altLang="ko-KR" dirty="0"/>
              <a:t>);</a:t>
            </a:r>
          </a:p>
          <a:p>
            <a:pPr algn="just"/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en-US" altLang="ko-KR" dirty="0" err="1"/>
              <a:t>head.link.link.data</a:t>
            </a:r>
            <a:r>
              <a:rPr lang="en-US" altLang="ko-KR" dirty="0"/>
              <a:t>);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62217" y="1976897"/>
            <a:ext cx="1324766" cy="509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253" y="914400"/>
            <a:ext cx="401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실습 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27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25926" y="1666217"/>
            <a:ext cx="1829850" cy="1332148"/>
            <a:chOff x="725926" y="590583"/>
            <a:chExt cx="1829850" cy="1332148"/>
          </a:xfrm>
        </p:grpSpPr>
        <p:sp>
          <p:nvSpPr>
            <p:cNvPr id="20" name="직사각형 19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21175" y="213426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data = 10</a:t>
            </a:r>
            <a:endParaRPr lang="en-US" altLang="ko-KR" dirty="0"/>
          </a:p>
          <a:p>
            <a:r>
              <a:rPr lang="en-US" altLang="ko-KR" dirty="0" smtClean="0"/>
              <a:t>Node link</a:t>
            </a:r>
            <a:endParaRPr lang="ko-KR" altLang="en-US" dirty="0"/>
          </a:p>
        </p:txBody>
      </p:sp>
      <p:cxnSp>
        <p:nvCxnSpPr>
          <p:cNvPr id="23" name="꺾인 연결선 22"/>
          <p:cNvCxnSpPr>
            <a:endCxn id="24" idx="1"/>
          </p:cNvCxnSpPr>
          <p:nvPr/>
        </p:nvCxnSpPr>
        <p:spPr>
          <a:xfrm flipV="1">
            <a:off x="2093623" y="2422301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563888" y="1846237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71900" y="1666217"/>
            <a:ext cx="16201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</a:t>
            </a:r>
            <a:r>
              <a:rPr lang="en-US" altLang="ko-KR" dirty="0" err="1" smtClean="0">
                <a:solidFill>
                  <a:schemeClr val="tx1"/>
                </a:solidFill>
              </a:rPr>
              <a:t>ead.link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2134269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data = 20</a:t>
            </a:r>
            <a:endParaRPr lang="en-US" altLang="ko-KR" dirty="0"/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cxnSp>
        <p:nvCxnSpPr>
          <p:cNvPr id="27" name="꺾인 연결선 26"/>
          <p:cNvCxnSpPr>
            <a:endCxn id="28" idx="1"/>
          </p:cNvCxnSpPr>
          <p:nvPr/>
        </p:nvCxnSpPr>
        <p:spPr>
          <a:xfrm flipV="1">
            <a:off x="4902632" y="2422301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72897" y="1846237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80909" y="1666217"/>
            <a:ext cx="16201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head.link.link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0909" y="2134269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smtClean="0"/>
              <a:t>data = 20</a:t>
            </a:r>
            <a:endParaRPr lang="en-US" altLang="ko-KR" dirty="0"/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3" y="2059360"/>
            <a:ext cx="292085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en-US" altLang="ko-KR" dirty="0" smtClean="0">
                <a:solidFill>
                  <a:schemeClr val="tx1"/>
                </a:solidFill>
              </a:rPr>
              <a:t>link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2059360"/>
            <a:ext cx="2920857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Node head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AddFirst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AddLast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val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Insert(Node p,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val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Delete(Node </a:t>
            </a:r>
            <a:r>
              <a:rPr lang="en-US" altLang="ko-KR" dirty="0" smtClean="0">
                <a:solidFill>
                  <a:schemeClr val="tx1"/>
                </a:solidFill>
              </a:rPr>
              <a:t>p)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Print()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7604" y="1789330"/>
            <a:ext cx="1404156" cy="540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4128" y="18793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252" y="914400"/>
            <a:ext cx="401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실습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725926" y="1219200"/>
            <a:ext cx="1829850" cy="1332148"/>
            <a:chOff x="725926" y="590583"/>
            <a:chExt cx="1829850" cy="1332148"/>
          </a:xfrm>
        </p:grpSpPr>
        <p:sp>
          <p:nvSpPr>
            <p:cNvPr id="4" name="직사각형 3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21175" y="1687251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link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99322" y="3352270"/>
            <a:ext cx="1968422" cy="266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2996952"/>
            <a:ext cx="9252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39552" y="314096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3443" y="3717032"/>
            <a:ext cx="1620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</a:t>
            </a:r>
            <a:r>
              <a:rPr lang="en-US" altLang="ko-KR" dirty="0"/>
              <a:t>link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Node(10)</a:t>
            </a:r>
          </a:p>
          <a:p>
            <a:endParaRPr lang="en-US" altLang="ko-KR" dirty="0"/>
          </a:p>
        </p:txBody>
      </p:sp>
      <p:cxnSp>
        <p:nvCxnSpPr>
          <p:cNvPr id="17" name="꺾인 연결선 16"/>
          <p:cNvCxnSpPr>
            <a:endCxn id="20" idx="1"/>
          </p:cNvCxnSpPr>
          <p:nvPr/>
        </p:nvCxnSpPr>
        <p:spPr>
          <a:xfrm flipV="1">
            <a:off x="2093623" y="1975284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563888" y="1399220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71900" y="121920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71900" y="168725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cxnSp>
        <p:nvCxnSpPr>
          <p:cNvPr id="27" name="꺾인 연결선 26"/>
          <p:cNvCxnSpPr>
            <a:endCxn id="28" idx="1"/>
          </p:cNvCxnSpPr>
          <p:nvPr/>
        </p:nvCxnSpPr>
        <p:spPr>
          <a:xfrm flipV="1">
            <a:off x="4902632" y="1975284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72897" y="1399220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80909" y="121920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0909" y="168725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cxnSp>
        <p:nvCxnSpPr>
          <p:cNvPr id="33" name="꺾인 연결선 32"/>
          <p:cNvCxnSpPr>
            <a:endCxn id="37" idx="1"/>
          </p:cNvCxnSpPr>
          <p:nvPr/>
        </p:nvCxnSpPr>
        <p:spPr>
          <a:xfrm flipV="1">
            <a:off x="1524000" y="3494911"/>
            <a:ext cx="1455813" cy="1229489"/>
          </a:xfrm>
          <a:prstGeom prst="bentConnector3">
            <a:avLst>
              <a:gd name="adj1" fmla="val 411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9813" y="4317197"/>
            <a:ext cx="42779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Node(</a:t>
            </a:r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link= null;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9813" y="3310245"/>
            <a:ext cx="4277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N = new Node();</a:t>
            </a:r>
            <a:endParaRPr lang="en-US" altLang="ko-KR" dirty="0"/>
          </a:p>
        </p:txBody>
      </p:sp>
      <p:cxnSp>
        <p:nvCxnSpPr>
          <p:cNvPr id="42" name="직선 화살표 연결선 41"/>
          <p:cNvCxnSpPr>
            <a:stCxn id="37" idx="2"/>
            <a:endCxn id="34" idx="0"/>
          </p:cNvCxnSpPr>
          <p:nvPr/>
        </p:nvCxnSpPr>
        <p:spPr>
          <a:xfrm>
            <a:off x="5118796" y="3679577"/>
            <a:ext cx="0" cy="63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931420" y="3350895"/>
            <a:ext cx="165618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720725"/>
          </a:xfrm>
        </p:spPr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25926" y="762000"/>
            <a:ext cx="18298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63888" y="762000"/>
            <a:ext cx="18298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N.link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22959" y="774940"/>
            <a:ext cx="192972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N.link.link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 animBg="1"/>
      <p:bldP spid="22" grpId="0"/>
      <p:bldP spid="28" grpId="0" animBg="1"/>
      <p:bldP spid="29" grpId="0" animBg="1"/>
      <p:bldP spid="30" grpId="0"/>
      <p:bldP spid="34" grpId="0" animBg="1"/>
      <p:bldP spid="37" grpId="0" animBg="1"/>
      <p:bldP spid="44" grpId="0" animBg="1"/>
      <p:bldP spid="31" grpId="0" animBg="1"/>
      <p:bldP spid="32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3469726"/>
            <a:ext cx="1968422" cy="2669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3758" y="325842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649" y="3865769"/>
            <a:ext cx="162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Node head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AddLast</a:t>
            </a:r>
            <a:r>
              <a:rPr lang="en-US" altLang="ko-KR" dirty="0" smtClean="0"/>
              <a:t>(50)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2996952"/>
            <a:ext cx="9252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endCxn id="11" idx="1"/>
          </p:cNvCxnSpPr>
          <p:nvPr/>
        </p:nvCxnSpPr>
        <p:spPr>
          <a:xfrm>
            <a:off x="1770042" y="4653138"/>
            <a:ext cx="1217782" cy="3395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7824" y="3438444"/>
            <a:ext cx="496855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AddLast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Node new = new Node(</a:t>
            </a:r>
            <a:r>
              <a:rPr lang="en-US" altLang="ko-KR" sz="1600" dirty="0" err="1" smtClean="0"/>
              <a:t>val</a:t>
            </a:r>
            <a:r>
              <a:rPr lang="en-US" altLang="ko-KR" sz="1600" dirty="0" smtClean="0"/>
              <a:t>);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if (head == null) head = new;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else{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Node t = head;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smtClean="0"/>
              <a:t>while(</a:t>
            </a:r>
            <a:r>
              <a:rPr lang="en-US" altLang="ko-KR" sz="1600" dirty="0" err="1" smtClean="0"/>
              <a:t>t.link</a:t>
            </a:r>
            <a:r>
              <a:rPr lang="en-US" altLang="ko-KR" sz="1600" dirty="0" smtClean="0"/>
              <a:t> != null)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t = </a:t>
            </a:r>
            <a:r>
              <a:rPr lang="en-US" altLang="ko-KR" sz="1600" dirty="0" err="1" smtClean="0"/>
              <a:t>t.link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t.link</a:t>
            </a:r>
            <a:r>
              <a:rPr lang="en-US" altLang="ko-KR" sz="1600" dirty="0" smtClean="0"/>
              <a:t> = new;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endCxn id="15" idx="3"/>
          </p:cNvCxnSpPr>
          <p:nvPr/>
        </p:nvCxnSpPr>
        <p:spPr>
          <a:xfrm rot="16200000" flipV="1">
            <a:off x="2414710" y="1487734"/>
            <a:ext cx="2802415" cy="252028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725926" y="590583"/>
            <a:ext cx="1829850" cy="1332148"/>
            <a:chOff x="725926" y="590583"/>
            <a:chExt cx="1829850" cy="1332148"/>
          </a:xfrm>
        </p:grpSpPr>
        <p:sp>
          <p:nvSpPr>
            <p:cNvPr id="15" name="직사각형 14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33938" y="1058635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660232" y="590583"/>
            <a:ext cx="1829850" cy="1332148"/>
            <a:chOff x="725926" y="590583"/>
            <a:chExt cx="1829850" cy="1332148"/>
          </a:xfrm>
        </p:grpSpPr>
        <p:sp>
          <p:nvSpPr>
            <p:cNvPr id="32" name="직사각형 31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768244" y="1058635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cxnSp>
        <p:nvCxnSpPr>
          <p:cNvPr id="35" name="꺾인 연결선 34"/>
          <p:cNvCxnSpPr>
            <a:endCxn id="32" idx="1"/>
          </p:cNvCxnSpPr>
          <p:nvPr/>
        </p:nvCxnSpPr>
        <p:spPr>
          <a:xfrm rot="5400000" flipH="1" flipV="1">
            <a:off x="4495338" y="2287428"/>
            <a:ext cx="3105654" cy="12241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43" idx="2"/>
          </p:cNvCxnSpPr>
          <p:nvPr/>
        </p:nvCxnSpPr>
        <p:spPr>
          <a:xfrm rot="16200000" flipV="1">
            <a:off x="2292194" y="2831154"/>
            <a:ext cx="2153701" cy="18298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1539193" y="1337081"/>
            <a:ext cx="1829850" cy="1332148"/>
            <a:chOff x="725926" y="590583"/>
            <a:chExt cx="1829850" cy="1332148"/>
          </a:xfrm>
        </p:grpSpPr>
        <p:sp>
          <p:nvSpPr>
            <p:cNvPr id="43" name="직사각형 42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647205" y="1805133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link</a:t>
            </a:r>
            <a:endParaRPr lang="ko-KR" altLang="en-US" dirty="0"/>
          </a:p>
        </p:txBody>
      </p:sp>
      <p:cxnSp>
        <p:nvCxnSpPr>
          <p:cNvPr id="46" name="꺾인 연결선 45"/>
          <p:cNvCxnSpPr>
            <a:endCxn id="47" idx="1"/>
          </p:cNvCxnSpPr>
          <p:nvPr/>
        </p:nvCxnSpPr>
        <p:spPr>
          <a:xfrm flipV="1">
            <a:off x="2906890" y="2093165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377155" y="1517101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485167" y="133708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85167" y="1805133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/>
              <a:t>Node link</a:t>
            </a:r>
            <a:endParaRPr lang="ko-KR" altLang="en-US" dirty="0"/>
          </a:p>
        </p:txBody>
      </p:sp>
      <p:cxnSp>
        <p:nvCxnSpPr>
          <p:cNvPr id="51" name="꺾인 연결선 50"/>
          <p:cNvCxnSpPr/>
          <p:nvPr/>
        </p:nvCxnSpPr>
        <p:spPr>
          <a:xfrm flipV="1">
            <a:off x="5724128" y="2082112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94393" y="1923889"/>
            <a:ext cx="57606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null</a:t>
            </a:r>
            <a:endParaRPr lang="ko-KR" altLang="en-US" sz="1600" dirty="0"/>
          </a:p>
        </p:txBody>
      </p:sp>
      <p:sp>
        <p:nvSpPr>
          <p:cNvPr id="10" name="아래쪽 화살표 9"/>
          <p:cNvSpPr/>
          <p:nvPr/>
        </p:nvSpPr>
        <p:spPr>
          <a:xfrm>
            <a:off x="5334000" y="5234940"/>
            <a:ext cx="457200" cy="131204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08220" y="4969855"/>
            <a:ext cx="1600200" cy="2650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34" grpId="0"/>
      <p:bldP spid="34" grpId="1"/>
      <p:bldP spid="45" grpId="0"/>
      <p:bldP spid="47" grpId="0" animBg="1"/>
      <p:bldP spid="48" grpId="0" animBg="1"/>
      <p:bldP spid="49" grpId="0"/>
      <p:bldP spid="52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t = head;</a:t>
            </a:r>
          </a:p>
          <a:p>
            <a:r>
              <a:rPr lang="en-US" altLang="ko-KR" dirty="0" smtClean="0"/>
              <a:t>Node p = head;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P.data</a:t>
            </a:r>
            <a:r>
              <a:rPr lang="en-US" altLang="ko-KR" dirty="0" smtClean="0"/>
              <a:t> = “</a:t>
            </a:r>
            <a:r>
              <a:rPr lang="en-US" altLang="ko-KR" dirty="0" err="1" smtClean="0"/>
              <a:t>koo</a:t>
            </a:r>
            <a:r>
              <a:rPr lang="en-US" altLang="ko-KR" dirty="0" smtClean="0"/>
              <a:t>”, </a:t>
            </a:r>
            <a:r>
              <a:rPr lang="en-US" altLang="ko-KR" dirty="0" err="1" smtClean="0"/>
              <a:t>t.data</a:t>
            </a:r>
            <a:r>
              <a:rPr lang="en-US" altLang="ko-KR" dirty="0" smtClean="0"/>
              <a:t> =“</a:t>
            </a:r>
            <a:r>
              <a:rPr lang="en-US" altLang="ko-KR" dirty="0" err="1" smtClean="0"/>
              <a:t>koo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P.link</a:t>
            </a:r>
            <a:r>
              <a:rPr lang="en-US" altLang="ko-KR" dirty="0" smtClean="0"/>
              <a:t> = null, </a:t>
            </a:r>
            <a:r>
              <a:rPr lang="en-US" altLang="ko-KR" dirty="0"/>
              <a:t>t. link </a:t>
            </a:r>
            <a:r>
              <a:rPr lang="en-US" altLang="ko-KR" dirty="0" smtClean="0"/>
              <a:t>= null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66800" y="1775158"/>
            <a:ext cx="1829850" cy="1332148"/>
            <a:chOff x="725926" y="590583"/>
            <a:chExt cx="1829850" cy="1332148"/>
          </a:xfrm>
        </p:grpSpPr>
        <p:sp>
          <p:nvSpPr>
            <p:cNvPr id="8" name="직사각형 7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4812" y="224321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data</a:t>
            </a:r>
          </a:p>
          <a:p>
            <a:r>
              <a:rPr lang="en-US" altLang="ko-KR" dirty="0" smtClean="0"/>
              <a:t>Node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744650" y="3107306"/>
            <a:ext cx="1829850" cy="1332148"/>
            <a:chOff x="725926" y="590583"/>
            <a:chExt cx="1829850" cy="1332148"/>
          </a:xfrm>
        </p:grpSpPr>
        <p:sp>
          <p:nvSpPr>
            <p:cNvPr id="12" name="직사각형 11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52662" y="3575358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= 10</a:t>
            </a:r>
          </a:p>
          <a:p>
            <a:r>
              <a:rPr lang="en-US" altLang="ko-KR" dirty="0" smtClean="0"/>
              <a:t>Next =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17" name="꺾인 연결선 16"/>
          <p:cNvCxnSpPr/>
          <p:nvPr/>
        </p:nvCxnSpPr>
        <p:spPr>
          <a:xfrm rot="10800000">
            <a:off x="2896650" y="2531242"/>
            <a:ext cx="2848000" cy="1332148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1069977" y="4337230"/>
            <a:ext cx="1829850" cy="1332148"/>
            <a:chOff x="725926" y="590583"/>
            <a:chExt cx="1829850" cy="1332148"/>
          </a:xfrm>
        </p:grpSpPr>
        <p:sp>
          <p:nvSpPr>
            <p:cNvPr id="19" name="직사각형 18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77989" y="480528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22" name="꺾인 연결선 21"/>
          <p:cNvCxnSpPr>
            <a:stCxn id="12" idx="1"/>
            <a:endCxn id="19" idx="3"/>
          </p:cNvCxnSpPr>
          <p:nvPr/>
        </p:nvCxnSpPr>
        <p:spPr>
          <a:xfrm rot="10800000" flipV="1">
            <a:off x="2899828" y="3863390"/>
            <a:ext cx="2844823" cy="1229924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572000" y="655036"/>
            <a:ext cx="38862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p</a:t>
            </a:r>
            <a:r>
              <a:rPr lang="ko-KR" altLang="en-US" dirty="0" smtClean="0">
                <a:solidFill>
                  <a:schemeClr val="tx1"/>
                </a:solidFill>
              </a:rPr>
              <a:t>는 같은 데이터를 가리킨다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</a:t>
            </a:r>
            <a:r>
              <a:rPr lang="ko-KR" altLang="en-US" dirty="0"/>
              <a:t>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Public Class list</a:t>
            </a:r>
          </a:p>
          <a:p>
            <a:r>
              <a:rPr lang="en-US" altLang="ko-KR" dirty="0" smtClean="0"/>
              <a:t>{</a:t>
            </a:r>
          </a:p>
          <a:p>
            <a:pPr lvl="1"/>
            <a:r>
              <a:rPr lang="en-US" altLang="ko-KR" dirty="0" smtClean="0"/>
              <a:t>Node head;</a:t>
            </a:r>
          </a:p>
          <a:p>
            <a:pPr lvl="1"/>
            <a:r>
              <a:rPr lang="en-US" altLang="ko-KR" dirty="0" smtClean="0"/>
              <a:t>Public static void main(String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[])</a:t>
            </a:r>
          </a:p>
          <a:p>
            <a:pPr lvl="1"/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err="1" smtClean="0"/>
              <a:t>addFirst</a:t>
            </a:r>
            <a:r>
              <a:rPr lang="en-US" altLang="ko-KR" dirty="0" smtClean="0"/>
              <a:t>(10);</a:t>
            </a:r>
          </a:p>
          <a:p>
            <a:pPr lvl="2"/>
            <a:r>
              <a:rPr lang="en-US" altLang="ko-KR" dirty="0" err="1" smtClean="0"/>
              <a:t>addLast</a:t>
            </a:r>
            <a:r>
              <a:rPr lang="en-US" altLang="ko-KR" dirty="0" smtClean="0"/>
              <a:t>(20);</a:t>
            </a:r>
          </a:p>
          <a:p>
            <a:pPr lvl="2"/>
            <a:r>
              <a:rPr lang="en-US" altLang="ko-KR" dirty="0" err="1" smtClean="0"/>
              <a:t>addFirst</a:t>
            </a:r>
            <a:r>
              <a:rPr lang="en-US" altLang="ko-KR" dirty="0" smtClean="0"/>
              <a:t>(30);</a:t>
            </a:r>
          </a:p>
          <a:p>
            <a:pPr lvl="2"/>
            <a:r>
              <a:rPr lang="en-US" altLang="ko-KR" dirty="0" smtClean="0"/>
              <a:t>Print();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Insert(</a:t>
            </a:r>
            <a:r>
              <a:rPr lang="en-US" altLang="ko-KR" dirty="0" err="1" smtClean="0"/>
              <a:t>head.link</a:t>
            </a:r>
            <a:r>
              <a:rPr lang="en-US" altLang="ko-KR" dirty="0" smtClean="0"/>
              <a:t>, 40);</a:t>
            </a:r>
          </a:p>
          <a:p>
            <a:pPr lvl="2"/>
            <a:r>
              <a:rPr lang="en-US" altLang="ko-KR" dirty="0" smtClean="0"/>
              <a:t>Delete(</a:t>
            </a:r>
            <a:r>
              <a:rPr lang="en-US" altLang="ko-KR" dirty="0" err="1" smtClean="0"/>
              <a:t>head.link</a:t>
            </a:r>
            <a:r>
              <a:rPr lang="en-US" altLang="ko-KR" dirty="0" smtClean="0"/>
              <a:t>);</a:t>
            </a:r>
          </a:p>
          <a:p>
            <a:pPr lvl="2"/>
            <a:r>
              <a:rPr lang="en-US" altLang="ko-KR" dirty="0"/>
              <a:t>Print</a:t>
            </a:r>
            <a:r>
              <a:rPr lang="en-US" altLang="ko-KR" dirty="0" smtClean="0"/>
              <a:t>();</a:t>
            </a:r>
          </a:p>
          <a:p>
            <a:pPr lvl="1"/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2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및 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</a:t>
            </a:r>
            <a:r>
              <a:rPr lang="ko-KR" altLang="en-US" dirty="0" smtClean="0"/>
              <a:t>클래스에 아래의 함수를 추가하여라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AddFirst</a:t>
            </a:r>
            <a:r>
              <a:rPr lang="en-US" altLang="ko-KR" dirty="0" smtClean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 smtClean="0"/>
              <a:t>) : head</a:t>
            </a:r>
            <a:r>
              <a:rPr lang="ko-KR" altLang="en-US" dirty="0" smtClean="0"/>
              <a:t>에 처음에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AddLast</a:t>
            </a:r>
            <a:r>
              <a:rPr lang="en-US" altLang="ko-KR" dirty="0" smtClean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 smtClean="0"/>
              <a:t>) : head</a:t>
            </a:r>
            <a:r>
              <a:rPr lang="ko-KR" altLang="en-US" dirty="0" smtClean="0"/>
              <a:t>에 마지막에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Insert(</a:t>
            </a:r>
            <a:r>
              <a:rPr lang="en-US" altLang="ko-KR" dirty="0"/>
              <a:t>Node </a:t>
            </a:r>
            <a:r>
              <a:rPr lang="en-US" altLang="ko-KR" dirty="0" smtClean="0"/>
              <a:t>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,) : p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다음에 새로운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 : head</a:t>
            </a:r>
            <a:r>
              <a:rPr lang="ko-KR" altLang="en-US" dirty="0" smtClean="0"/>
              <a:t>에 연결되어 있는 모든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Delete(Node p) </a:t>
            </a:r>
            <a:r>
              <a:rPr lang="en-US" altLang="ko-KR" dirty="0"/>
              <a:t>p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다음의 </a:t>
            </a:r>
            <a:r>
              <a:rPr lang="ko-KR" altLang="en-US" err="1" smtClean="0"/>
              <a:t>노드</a:t>
            </a:r>
            <a:r>
              <a:rPr lang="ko-KR" altLang="en-US" smtClean="0"/>
              <a:t> 삭제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실습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소스와 결과물을 </a:t>
            </a:r>
            <a:r>
              <a:rPr lang="en-US" altLang="ko-KR" dirty="0"/>
              <a:t>5</a:t>
            </a:r>
            <a:r>
              <a:rPr lang="ko-KR" altLang="en-US" dirty="0" smtClean="0"/>
              <a:t>월 </a:t>
            </a:r>
            <a:r>
              <a:rPr lang="en-US" altLang="ko-KR" dirty="0"/>
              <a:t>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및 결과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4318" y="4078052"/>
            <a:ext cx="1829850" cy="1332148"/>
            <a:chOff x="725926" y="590583"/>
            <a:chExt cx="1829850" cy="1332148"/>
          </a:xfrm>
        </p:grpSpPr>
        <p:sp>
          <p:nvSpPr>
            <p:cNvPr id="5" name="직사각형 4"/>
            <p:cNvSpPr/>
            <p:nvPr/>
          </p:nvSpPr>
          <p:spPr>
            <a:xfrm>
              <a:off x="725926" y="770603"/>
              <a:ext cx="1829850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833938" y="590583"/>
              <a:ext cx="936104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Node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2330" y="4546104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link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9" idx="1"/>
          </p:cNvCxnSpPr>
          <p:nvPr/>
        </p:nvCxnSpPr>
        <p:spPr>
          <a:xfrm flipV="1">
            <a:off x="2152015" y="4834136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622280" y="4258072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30292" y="40780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0292" y="4546104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data</a:t>
            </a:r>
          </a:p>
          <a:p>
            <a:r>
              <a:rPr lang="en-US" altLang="ko-KR" dirty="0" smtClean="0"/>
              <a:t>Node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12" name="꺾인 연결선 11"/>
          <p:cNvCxnSpPr>
            <a:endCxn id="13" idx="1"/>
          </p:cNvCxnSpPr>
          <p:nvPr/>
        </p:nvCxnSpPr>
        <p:spPr>
          <a:xfrm flipV="1">
            <a:off x="4961024" y="4834136"/>
            <a:ext cx="1470265" cy="2101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31289" y="4258072"/>
            <a:ext cx="1829850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39301" y="40780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9301" y="4546104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data</a:t>
            </a:r>
          </a:p>
          <a:p>
            <a:r>
              <a:rPr lang="en-US" altLang="ko-KR" dirty="0" smtClean="0"/>
              <a:t>Node </a:t>
            </a:r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>
            <a:off x="4198344" y="3570675"/>
            <a:ext cx="342038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7007353" y="3619558"/>
            <a:ext cx="342038" cy="38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35963" y="31506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44972" y="315069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13" idx="3"/>
            <a:endCxn id="26" idx="1"/>
          </p:cNvCxnSpPr>
          <p:nvPr/>
        </p:nvCxnSpPr>
        <p:spPr>
          <a:xfrm>
            <a:off x="8261139" y="4834136"/>
            <a:ext cx="2459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07083" y="4649470"/>
            <a:ext cx="63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9" idx="3"/>
            <a:endCxn id="26" idx="1"/>
          </p:cNvCxnSpPr>
          <p:nvPr/>
        </p:nvCxnSpPr>
        <p:spPr>
          <a:xfrm>
            <a:off x="5452130" y="4834136"/>
            <a:ext cx="30549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3880</TotalTime>
  <Words>326</Words>
  <Application>Microsoft Office PowerPoint</Application>
  <PresentationFormat>화면 슬라이드 쇼(4:3)</PresentationFormat>
  <Paragraphs>180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맑은 고딕</vt:lpstr>
      <vt:lpstr>Arial Black</vt:lpstr>
      <vt:lpstr>Times New Roman</vt:lpstr>
      <vt:lpstr>Wingdings</vt:lpstr>
      <vt:lpstr>테마1</vt:lpstr>
      <vt:lpstr>연결리스트</vt:lpstr>
      <vt:lpstr>연결리스트</vt:lpstr>
      <vt:lpstr>연결리스트</vt:lpstr>
      <vt:lpstr>연결리스트</vt:lpstr>
      <vt:lpstr>연결리스트</vt:lpstr>
      <vt:lpstr>PowerPoint 프레젠테이션</vt:lpstr>
      <vt:lpstr>연결리스트</vt:lpstr>
      <vt:lpstr>시나리오</vt:lpstr>
      <vt:lpstr>실습 및 과제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1116-1-professor</cp:lastModifiedBy>
  <cp:revision>236</cp:revision>
  <dcterms:created xsi:type="dcterms:W3CDTF">2006-08-16T00:00:00Z</dcterms:created>
  <dcterms:modified xsi:type="dcterms:W3CDTF">2016-05-03T01:04:29Z</dcterms:modified>
</cp:coreProperties>
</file>