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75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954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함수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06 ]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608" y="608112"/>
            <a:ext cx="2286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원형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21339" cy="5328592"/>
          </a:xfrm>
        </p:spPr>
        <p:txBody>
          <a:bodyPr/>
          <a:lstStyle/>
          <a:p>
            <a:r>
              <a:rPr lang="ko-KR" altLang="en-US" dirty="0" smtClean="0"/>
              <a:t>함수원형은 함수 선언으로 함수를 호출하기 전에 반드시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선언은 함수의 사용을 미리 컴파일러에게 알리며 또한 프로그램을 이해하기 쉽게 도와주는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함수원형의 위치는 다음과 같이 함수가 호출되는 함수 </a:t>
            </a:r>
            <a:r>
              <a:rPr lang="en-US" altLang="ko-KR" sz="1400" dirty="0" smtClean="0"/>
              <a:t>main() </a:t>
            </a:r>
            <a:r>
              <a:rPr lang="ko-KR" altLang="en-US" dirty="0" smtClean="0"/>
              <a:t>위에 배치하거나 변수 선언 부분에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340768"/>
            <a:ext cx="5281784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en-US" altLang="ko-KR" dirty="0" smtClean="0"/>
              <a:t>functionadd2.c</a:t>
            </a:r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findMin2()</a:t>
            </a:r>
            <a:r>
              <a:rPr lang="ko-KR" altLang="en-US" dirty="0" smtClean="0"/>
              <a:t>는 함수 정의는 구현되었지만 함수 호출이 없어 실행되지 않음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8640"/>
            <a:ext cx="4373353" cy="628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호출하는 부분에서 함수몸체로 값을 전달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경우 자료형과 변수명의 목록으로 나타내며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 없으면 키워드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754" y="3126457"/>
            <a:ext cx="516255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형식매개변수와 </a:t>
            </a:r>
            <a:r>
              <a:rPr lang="ko-KR" altLang="en-US" dirty="0" err="1" smtClean="0"/>
              <a:t>실매개변수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형식매개변수</a:t>
            </a:r>
            <a:r>
              <a:rPr lang="en-US" altLang="ko-KR" dirty="0" smtClean="0"/>
              <a:t>(formal parameters) </a:t>
            </a:r>
            <a:r>
              <a:rPr lang="ko-KR" altLang="en-US" dirty="0" smtClean="0"/>
              <a:t>또는 형식인자</a:t>
            </a:r>
            <a:r>
              <a:rPr lang="en-US" altLang="ko-KR" dirty="0" smtClean="0"/>
              <a:t>(formal arguments) </a:t>
            </a:r>
          </a:p>
          <a:p>
            <a:pPr lvl="1"/>
            <a:r>
              <a:rPr lang="ko-KR" altLang="en-US" dirty="0" smtClean="0"/>
              <a:t>함수 정의에서 기술되는 매개변수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형식매개변수는 함수 내부에서만 사용할 수 있는 변수</a:t>
            </a:r>
          </a:p>
          <a:p>
            <a:r>
              <a:rPr lang="ko-KR" altLang="en-US" dirty="0" err="1" smtClean="0"/>
              <a:t>실매개변수</a:t>
            </a:r>
            <a:r>
              <a:rPr lang="en-US" altLang="ko-KR" dirty="0" smtClean="0"/>
              <a:t>(real parameters)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실인자</a:t>
            </a:r>
            <a:r>
              <a:rPr lang="en-US" altLang="ko-KR" dirty="0" smtClean="0"/>
              <a:t>(real argument)</a:t>
            </a:r>
          </a:p>
          <a:p>
            <a:pPr lvl="1"/>
            <a:r>
              <a:rPr lang="ko-KR" altLang="en-US" dirty="0" smtClean="0"/>
              <a:t>함수를 호출할 때 기술되는 변수 또는 값</a:t>
            </a:r>
          </a:p>
          <a:p>
            <a:pPr lvl="1"/>
            <a:r>
              <a:rPr lang="ko-KR" altLang="en-US" dirty="0" err="1" smtClean="0"/>
              <a:t>실매개변수를</a:t>
            </a:r>
            <a:r>
              <a:rPr lang="ko-KR" altLang="en-US" dirty="0" smtClean="0"/>
              <a:t> 기술할 때는 함수머리에 정의된 자료형과 순서가 일치하도록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37915"/>
            <a:ext cx="5361062" cy="287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재귀적 특성을 표현하는 알고리즘에서 재귀 함수를 이용하면 문제를 쉽게 해결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의 계승</a:t>
            </a:r>
            <a:r>
              <a:rPr lang="en-US" altLang="ko-KR" dirty="0" smtClean="0"/>
              <a:t>(n factorial)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재귀 함수</a:t>
            </a:r>
            <a:r>
              <a:rPr lang="en-US" altLang="ko-KR" dirty="0" smtClean="0"/>
              <a:t>(recursive function) </a:t>
            </a:r>
          </a:p>
          <a:p>
            <a:pPr lvl="1"/>
            <a:r>
              <a:rPr lang="ko-KR" altLang="en-US" dirty="0" smtClean="0"/>
              <a:t>함수 구현에서 자신의 함수를 호출하는 함수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132856"/>
            <a:ext cx="32004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149080"/>
            <a:ext cx="60388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factorial.c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88640"/>
            <a:ext cx="4104456" cy="640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4536504" cy="4046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64784" y="1977410"/>
            <a:ext cx="3895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19174" y="3227834"/>
            <a:ext cx="3895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243848" y="4425682"/>
            <a:ext cx="3895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0918" y="4543410"/>
            <a:ext cx="21602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8242" y="3356992"/>
            <a:ext cx="21602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89288" y="2164214"/>
            <a:ext cx="21602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문제에 따라 재귀 방법이 반복 방법보다 휠씬 쉽게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 방법으로 구현한 함수는 대부분 반복 구문으로 구현이 가능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재귀방법은 함수의 호출이 계속되면 시간도 오래 걸리고 메모리의 사용도 많음</a:t>
            </a:r>
            <a:endParaRPr lang="en-US" altLang="ko-KR" dirty="0" smtClean="0"/>
          </a:p>
          <a:p>
            <a:r>
              <a:rPr lang="ko-KR" altLang="en-US" dirty="0" smtClean="0"/>
              <a:t>재귀 함수의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 함수의 이용이 효율적이지 않고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구문으로 비슷한 난이도로 구현이 가능하다면 반복문을 이용하는 것이 </a:t>
            </a:r>
            <a:r>
              <a:rPr lang="ko-KR" altLang="en-US" dirty="0" err="1" smtClean="0"/>
              <a:t>바람직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rand()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</a:p>
          <a:p>
            <a:pPr lvl="1"/>
            <a:r>
              <a:rPr lang="ko-KR" altLang="en-US" dirty="0" smtClean="0"/>
              <a:t>특정한 나열 순서나 규칙을 가지지 않는 연속적인 임의의 수</a:t>
            </a:r>
            <a:endParaRPr lang="en-US" altLang="ko-KR" dirty="0" smtClean="0"/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rand()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32767</a:t>
            </a:r>
            <a:r>
              <a:rPr lang="ko-KR" altLang="en-US" dirty="0" smtClean="0"/>
              <a:t>사이의 정수 중에서 임의로 하나의 정수를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최대값으로 기호 상수 </a:t>
            </a:r>
            <a:r>
              <a:rPr lang="en-US" altLang="ko-KR" sz="1600" dirty="0" smtClean="0"/>
              <a:t>RAND_MAX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</a:t>
            </a:r>
            <a:r>
              <a:rPr lang="en-US" altLang="ko-KR" sz="1600" dirty="0" smtClean="0"/>
              <a:t>0x7fff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함수원형은 헤더 파일 </a:t>
            </a:r>
            <a:r>
              <a:rPr lang="en-US" altLang="ko-KR" sz="1400" dirty="0" err="1" smtClean="0"/>
              <a:t>stdlib.h</a:t>
            </a:r>
            <a:r>
              <a:rPr lang="ko-KR" altLang="en-US" dirty="0" smtClean="0"/>
              <a:t>에 정의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884987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972" y="2683728"/>
            <a:ext cx="561975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난수의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201259" cy="5328592"/>
          </a:xfrm>
        </p:spPr>
        <p:txBody>
          <a:bodyPr/>
          <a:lstStyle/>
          <a:p>
            <a:r>
              <a:rPr lang="en-US" altLang="ko-KR" dirty="0" err="1" smtClean="0"/>
              <a:t>rand.c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</a:t>
            </a:r>
            <a:r>
              <a:rPr lang="en-US" altLang="ko-KR" dirty="0" smtClean="0"/>
              <a:t>41, 18467, 6334, 26500, 19169 </a:t>
            </a:r>
            <a:r>
              <a:rPr lang="ko-KR" altLang="en-US" dirty="0" smtClean="0"/>
              <a:t>값이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115" y="661045"/>
            <a:ext cx="5648325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시드값과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난수를</a:t>
            </a:r>
            <a:r>
              <a:rPr lang="ko-KR" altLang="en-US" dirty="0" smtClean="0"/>
              <a:t> 다르게 만들기 위해 처음에 지정하는 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시드값이</a:t>
            </a:r>
            <a:r>
              <a:rPr lang="ko-KR" altLang="en-US" dirty="0" smtClean="0"/>
              <a:t> 다르면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</a:t>
            </a:r>
            <a:r>
              <a:rPr lang="ko-KR" altLang="en-US" dirty="0" err="1" smtClean="0"/>
              <a:t>시드값인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를 이용하여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(seed)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함수 </a:t>
            </a:r>
            <a:r>
              <a:rPr lang="en-US" altLang="ko-KR" dirty="0" smtClean="0"/>
              <a:t>rand()</a:t>
            </a:r>
            <a:r>
              <a:rPr lang="ko-KR" altLang="en-US" dirty="0" smtClean="0"/>
              <a:t>에서 호출하면 서로 다른 난수가 생성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smtClean="0"/>
              <a:t>time()</a:t>
            </a:r>
          </a:p>
          <a:p>
            <a:pPr lvl="1"/>
            <a:r>
              <a:rPr lang="ko-KR" altLang="en-US" dirty="0" smtClean="0"/>
              <a:t>항상 서로 다른 </a:t>
            </a:r>
            <a:r>
              <a:rPr lang="ko-KR" altLang="en-US" dirty="0" err="1" smtClean="0"/>
              <a:t>시드값을</a:t>
            </a:r>
            <a:r>
              <a:rPr lang="ko-KR" altLang="en-US" dirty="0" smtClean="0"/>
              <a:t> 지정하기 위해 함수 </a:t>
            </a:r>
            <a:r>
              <a:rPr lang="en-US" altLang="ko-KR" dirty="0" smtClean="0"/>
              <a:t>time()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time(NULL)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이후 현재까지 경과된 시간을 초 단위로 반환하는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time.h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난수에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시드를</a:t>
            </a:r>
            <a:r>
              <a:rPr lang="ko-KR" altLang="en-US" dirty="0" smtClean="0"/>
              <a:t> 지정하기 위해 함수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((long) time(NULL))</a:t>
            </a:r>
            <a:r>
              <a:rPr lang="ko-KR" altLang="en-US" dirty="0" smtClean="0"/>
              <a:t>을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이후부터 함수 </a:t>
            </a:r>
            <a:r>
              <a:rPr lang="en-US" altLang="ko-KR" dirty="0" smtClean="0"/>
              <a:t>rand()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생성하면 서로 다른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수식 </a:t>
            </a:r>
            <a:r>
              <a:rPr lang="en-US" altLang="ko-KR" dirty="0" smtClean="0"/>
              <a:t>rand()% n + 1 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하는 수식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768" y="1196752"/>
            <a:ext cx="4718504" cy="53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srand.c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085767"/>
            <a:ext cx="4320478" cy="4575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661248"/>
            <a:ext cx="4320480" cy="64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2492896"/>
            <a:ext cx="3992981" cy="2363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777323" cy="5328592"/>
          </a:xfrm>
        </p:spPr>
        <p:txBody>
          <a:bodyPr/>
          <a:lstStyle/>
          <a:p>
            <a:r>
              <a:rPr lang="en-US" altLang="ko-KR" dirty="0" err="1" smtClean="0"/>
              <a:t>guess.c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알아 맞추기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852936"/>
            <a:ext cx="4464495" cy="31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621458"/>
            <a:ext cx="4464496" cy="511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849331" cy="5328592"/>
          </a:xfrm>
        </p:spPr>
        <p:txBody>
          <a:bodyPr/>
          <a:lstStyle/>
          <a:p>
            <a:r>
              <a:rPr lang="en-US" altLang="ko-KR" dirty="0" err="1" smtClean="0"/>
              <a:t>math.c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err="1" smtClean="0"/>
              <a:t>math.h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050" y="139492"/>
            <a:ext cx="406440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763" y="6116156"/>
            <a:ext cx="4050693" cy="39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94" y="2436367"/>
            <a:ext cx="4348137" cy="2397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802" y="5002932"/>
            <a:ext cx="4226227" cy="65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 파일 </a:t>
            </a:r>
            <a:r>
              <a:rPr lang="en-US" altLang="ko-KR" b="1" dirty="0" err="1" smtClean="0"/>
              <a:t>ctype.h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검사 함수는 </a:t>
            </a:r>
            <a:r>
              <a:rPr lang="en-US" altLang="ko-KR" dirty="0" smtClean="0"/>
              <a:t>0(false)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정수값 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 함수는 변환된 문자를 반환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964" y="2325937"/>
            <a:ext cx="4681260" cy="398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05064"/>
            <a:ext cx="5629275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865555" cy="5328592"/>
          </a:xfrm>
        </p:spPr>
        <p:txBody>
          <a:bodyPr/>
          <a:lstStyle/>
          <a:p>
            <a:r>
              <a:rPr lang="en-US" altLang="ko-KR" dirty="0" err="1" smtClean="0"/>
              <a:t>char.c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알파벳 문자이면 입력한 문자와 대소문자를 변환한 문자를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센티널 값으로 문자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결과를 출력하고 프로그램을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알파벳이 아닌 다른 문자를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그대로 문자를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76672"/>
            <a:ext cx="350618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헤더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라이브러리 함수를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라이브러리 함수를 위한 함수원형과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매크로가 여러 헤더 파일로 제공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2333625"/>
            <a:ext cx="4514850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입력을 받아 원하는 어떤 기능을 수행한 후 결과를 반환</a:t>
            </a:r>
            <a:r>
              <a:rPr lang="en-US" altLang="ko-KR" dirty="0" smtClean="0"/>
              <a:t>(return)</a:t>
            </a:r>
            <a:r>
              <a:rPr lang="ko-KR" altLang="en-US" dirty="0" smtClean="0"/>
              <a:t>하는 프로그램 단위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즉 함수는 프로그램에서 원하는 특정한 작업을 수행하도록 설계된 독립된 프로그램 단위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프로그램이란 여러 함수의 집합으로 구성되는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도 이미 이름이 지정된 함수로서 프로그램의 실행이 시작되는 특수한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프로그램은 최소한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함수와 다른 함수로 구성되는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581128"/>
            <a:ext cx="515302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라이브러리와 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함수</a:t>
            </a:r>
            <a:r>
              <a:rPr lang="en-US" altLang="ko-KR" dirty="0" smtClean="0"/>
              <a:t>(library function)</a:t>
            </a:r>
          </a:p>
          <a:p>
            <a:pPr lvl="1"/>
            <a:r>
              <a:rPr lang="ko-KR" altLang="en-US" dirty="0" smtClean="0"/>
              <a:t>라이브러리</a:t>
            </a:r>
            <a:r>
              <a:rPr lang="en-US" altLang="ko-KR" dirty="0" smtClean="0"/>
              <a:t>(library) </a:t>
            </a:r>
            <a:r>
              <a:rPr lang="ko-KR" altLang="en-US" dirty="0" smtClean="0"/>
              <a:t>또는 표준 함수</a:t>
            </a:r>
            <a:r>
              <a:rPr lang="en-US" altLang="ko-KR" dirty="0" smtClean="0"/>
              <a:t>(standard function)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라이브러리는 </a:t>
            </a:r>
            <a:r>
              <a:rPr lang="en-US" altLang="ko-KR" dirty="0" smtClean="0"/>
              <a:t>printf()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같이 이미 개발환경에 포함되어 있는 함수</a:t>
            </a:r>
          </a:p>
          <a:p>
            <a:r>
              <a:rPr lang="ko-KR" altLang="en-US" dirty="0" smtClean="0"/>
              <a:t>사용자 정의 함수</a:t>
            </a:r>
            <a:r>
              <a:rPr lang="en-US" altLang="ko-KR" dirty="0" smtClean="0"/>
              <a:t>(user defined function)</a:t>
            </a:r>
          </a:p>
          <a:p>
            <a:pPr lvl="1"/>
            <a:r>
              <a:rPr lang="ko-KR" altLang="en-US" dirty="0" smtClean="0"/>
              <a:t>필요에 의해서 개발자가 직접 개발하는 함수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677" y="3405784"/>
            <a:ext cx="6037659" cy="283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73467" cy="5328592"/>
          </a:xfrm>
        </p:spPr>
        <p:txBody>
          <a:bodyPr/>
          <a:lstStyle/>
          <a:p>
            <a:r>
              <a:rPr lang="ko-KR" altLang="en-US" dirty="0" smtClean="0"/>
              <a:t>절차적 프로그래밍</a:t>
            </a:r>
            <a:r>
              <a:rPr lang="en-US" altLang="ko-KR" dirty="0" smtClean="0"/>
              <a:t>(procedural programming)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중심의 프로그래밍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모듈화 프로그램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적절한 함수로 잘 구성된 프로그램을 모듈화 프로그램</a:t>
            </a:r>
            <a:r>
              <a:rPr lang="en-US" altLang="ko-KR" dirty="0" smtClean="0"/>
              <a:t>(modular program)</a:t>
            </a:r>
          </a:p>
          <a:p>
            <a:pPr lvl="2"/>
            <a:r>
              <a:rPr lang="ko-KR" altLang="en-US" dirty="0" smtClean="0"/>
              <a:t>또는 구조화된 프로그램</a:t>
            </a:r>
            <a:r>
              <a:rPr lang="en-US" altLang="ko-KR" dirty="0" smtClean="0"/>
              <a:t>(structured program)</a:t>
            </a:r>
          </a:p>
          <a:p>
            <a:pPr lvl="2"/>
            <a:r>
              <a:rPr lang="ko-KR" altLang="en-US" dirty="0" smtClean="0"/>
              <a:t>한번 정의된 함수는 여러 번 호출이 가능하므로 소스의 중복을 최소화하여 프로그램의 양을 줄이는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3914210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361499" cy="5328592"/>
          </a:xfrm>
        </p:spPr>
        <p:txBody>
          <a:bodyPr/>
          <a:lstStyle/>
          <a:p>
            <a:r>
              <a:rPr lang="ko-KR" altLang="en-US" dirty="0" smtClean="0"/>
              <a:t>함수 정의 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정의</a:t>
            </a:r>
            <a:r>
              <a:rPr lang="en-US" altLang="ko-KR" dirty="0" smtClean="0"/>
              <a:t>(function definition)</a:t>
            </a:r>
            <a:r>
              <a:rPr lang="ko-KR" altLang="en-US" dirty="0" smtClean="0"/>
              <a:t>는 함수머리</a:t>
            </a:r>
            <a:r>
              <a:rPr lang="en-US" altLang="ko-KR" dirty="0" smtClean="0"/>
              <a:t>(function header)</a:t>
            </a:r>
            <a:r>
              <a:rPr lang="ko-KR" altLang="en-US" dirty="0" smtClean="0"/>
              <a:t>와 함수몸체</a:t>
            </a:r>
            <a:r>
              <a:rPr lang="en-US" altLang="ko-KR" dirty="0" smtClean="0"/>
              <a:t>(function body)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함수몸체에서 변수 선언 문장이 먼저 나오고 일반 문장들이 이어 나옴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7222" y="1254226"/>
            <a:ext cx="2645138" cy="2390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5544616" cy="172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577523" cy="5328592"/>
          </a:xfrm>
        </p:spPr>
        <p:txBody>
          <a:bodyPr/>
          <a:lstStyle/>
          <a:p>
            <a:r>
              <a:rPr lang="ko-KR" altLang="en-US" dirty="0" smtClean="0"/>
              <a:t>반환형과 </a:t>
            </a:r>
            <a:r>
              <a:rPr lang="en-US" altLang="ko-KR" dirty="0" smtClean="0"/>
              <a:t>return</a:t>
            </a:r>
          </a:p>
          <a:p>
            <a:pPr lvl="1"/>
            <a:r>
              <a:rPr lang="ko-KR" altLang="en-US" dirty="0" smtClean="0"/>
              <a:t>함수 이름 앞에 반환형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만일 함수가 반환값이 없다면 반환형으로 </a:t>
            </a:r>
            <a:r>
              <a:rPr lang="en-US" altLang="ko-KR" sz="1200" dirty="0" smtClean="0"/>
              <a:t>void</a:t>
            </a:r>
            <a:r>
              <a:rPr lang="ko-KR" altLang="en-US" dirty="0" smtClean="0"/>
              <a:t>를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반환형을 아예 생략하는 것은 반환형을 </a:t>
            </a:r>
            <a:r>
              <a:rPr lang="en-US" altLang="ko-KR" sz="1200" dirty="0" smtClean="0"/>
              <a:t>int </a:t>
            </a:r>
            <a:r>
              <a:rPr lang="ko-KR" altLang="en-US" dirty="0" smtClean="0"/>
              <a:t>라고 해석</a:t>
            </a:r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smtClean="0"/>
              <a:t>문장은 함수에서 반환값을 전달하는 목적과 함께 함수의 작업 종료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33056"/>
            <a:ext cx="5123627" cy="20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210" y="1700808"/>
            <a:ext cx="320721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599578" y="2481467"/>
            <a:ext cx="2242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smtClean="0"/>
              <a:t>PI</a:t>
            </a:r>
            <a:endParaRPr lang="ko-KR" alt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호출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함수를 실행하려면 프로그램 실행 중에 함수 호출</a:t>
            </a:r>
            <a:r>
              <a:rPr lang="en-US" altLang="ko-KR" dirty="0" smtClean="0"/>
              <a:t>(function call)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함수는 정의만 되었다고 실행되는 것은 아님</a:t>
            </a:r>
            <a:endParaRPr lang="en-US" altLang="ko-KR" dirty="0" smtClean="0"/>
          </a:p>
          <a:p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호출하려면 함수 이름과 함께 괄호 안에 적절한 매개변수가 필요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863" y="3691483"/>
            <a:ext cx="5707441" cy="175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원형</a:t>
            </a:r>
            <a:r>
              <a:rPr lang="en-US" altLang="ko-KR" dirty="0" smtClean="0"/>
              <a:t>(function prototype)</a:t>
            </a:r>
          </a:p>
          <a:p>
            <a:pPr lvl="1"/>
            <a:r>
              <a:rPr lang="ko-KR" altLang="en-US" dirty="0" smtClean="0"/>
              <a:t>함수를 선언하는 문장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함수머리에 세미콜론을 넣은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함수 </a:t>
            </a:r>
            <a:r>
              <a:rPr lang="en-US" altLang="ko-KR" dirty="0" smtClean="0"/>
              <a:t>add2</a:t>
            </a:r>
            <a:r>
              <a:rPr lang="ko-KR" altLang="en-US" dirty="0" smtClean="0"/>
              <a:t>의 함수 원형은 </a:t>
            </a:r>
            <a:r>
              <a:rPr lang="en-US" altLang="ko-KR" dirty="0" smtClean="0"/>
              <a:t>int add2(int a, int b);</a:t>
            </a:r>
          </a:p>
          <a:p>
            <a:pPr lvl="2"/>
            <a:r>
              <a:rPr lang="ko-KR" altLang="en-US" dirty="0" smtClean="0"/>
              <a:t>함수 원형 구문에서 매개변수의 변수 이름은 생략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</a:t>
            </a:r>
            <a:r>
              <a:rPr lang="en-US" altLang="ko-KR" dirty="0" smtClean="0"/>
              <a:t>int add2(int, int);</a:t>
            </a:r>
            <a:r>
              <a:rPr lang="ko-KR" altLang="en-US" dirty="0" smtClean="0"/>
              <a:t>도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73016"/>
            <a:ext cx="539115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7847</TotalTime>
  <Words>854</Words>
  <Application>Microsoft Office PowerPoint</Application>
  <PresentationFormat>화면 슬라이드 쇼(4:3)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206TGp_window_light</vt:lpstr>
      <vt:lpstr>함수</vt:lpstr>
      <vt:lpstr>학습목표</vt:lpstr>
      <vt:lpstr>함수의 이해</vt:lpstr>
      <vt:lpstr>라이브러리와 사용자 정의 함수</vt:lpstr>
      <vt:lpstr>구조화 프로그램</vt:lpstr>
      <vt:lpstr>함수 정의</vt:lpstr>
      <vt:lpstr>함수 정의</vt:lpstr>
      <vt:lpstr>함수 호출과 실행</vt:lpstr>
      <vt:lpstr>함수 원형</vt:lpstr>
      <vt:lpstr>함수 원형 위치</vt:lpstr>
      <vt:lpstr>함수의 이용</vt:lpstr>
      <vt:lpstr>매개변수 </vt:lpstr>
      <vt:lpstr>형식매개변수와 실매개변수</vt:lpstr>
      <vt:lpstr>재귀함수 개요</vt:lpstr>
      <vt:lpstr>재귀함수의 이용</vt:lpstr>
      <vt:lpstr>재귀 함수의 장단점</vt:lpstr>
      <vt:lpstr>함수 rand()</vt:lpstr>
      <vt:lpstr>난수의 이용</vt:lpstr>
      <vt:lpstr>함수 srand()</vt:lpstr>
      <vt:lpstr>1에서 100사이의 난수를 생성</vt:lpstr>
      <vt:lpstr>난수 맞추기</vt:lpstr>
      <vt:lpstr>수학 관련 함수</vt:lpstr>
      <vt:lpstr>문자 관련 함수</vt:lpstr>
      <vt:lpstr>문자 함수 이용</vt:lpstr>
      <vt:lpstr>다양한 헤더 파일 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yanges</cp:lastModifiedBy>
  <cp:revision>56</cp:revision>
  <dcterms:created xsi:type="dcterms:W3CDTF">2011-07-02T09:05:44Z</dcterms:created>
  <dcterms:modified xsi:type="dcterms:W3CDTF">2012-03-05T13:43:09Z</dcterms:modified>
</cp:coreProperties>
</file>