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98" r:id="rId3"/>
    <p:sldId id="299" r:id="rId4"/>
    <p:sldId id="319" r:id="rId5"/>
    <p:sldId id="300" r:id="rId6"/>
    <p:sldId id="301" r:id="rId7"/>
    <p:sldId id="32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1" r:id="rId25"/>
    <p:sldId id="275" r:id="rId2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CCFF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76" autoAdjust="0"/>
  </p:normalViewPr>
  <p:slideViewPr>
    <p:cSldViewPr>
      <p:cViewPr varScale="1">
        <p:scale>
          <a:sx n="78" d="100"/>
          <a:sy n="78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2012-08-28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505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812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94288" y="6515100"/>
            <a:ext cx="1839912" cy="244475"/>
          </a:xfrm>
        </p:spPr>
        <p:txBody>
          <a:bodyPr/>
          <a:lstStyle>
            <a:lvl1pPr>
              <a:defRPr b="0" i="1"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92E54E9-F988-4640-B5E3-EC74347315E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5D0FE-FAB6-494B-A119-34BDEE1C18C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08F57-D242-48A9-B332-477EAED611F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029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505575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8609A945-C277-4850-A80A-0605CCC50A7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</p:spPr>
        <p:txBody>
          <a:bodyPr/>
          <a:lstStyle>
            <a:lvl1pPr>
              <a:defRPr sz="36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</p:spPr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60312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6DCCA-D801-4D8B-A5E7-10646B4EB8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796F0-503C-4B9A-91CD-075273AC025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90379-B883-47B2-A2B3-3B15BDE6A0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7F4DD-FE61-43A3-B8D5-D9426CA8346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03431-CEA0-4BD1-B3BA-48E2A9AE678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AB77-F3D4-4685-B3B4-3AA6F3EEA30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73B80-9A2C-441F-B504-2C07039CC9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2411" y="1065369"/>
            <a:ext cx="82920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charset="-127"/>
              </a:defRPr>
            </a:lvl1pPr>
          </a:lstStyle>
          <a:p>
            <a:r>
              <a:rPr lang="en-US" altLang="ko-KR" dirty="0" smtClean="0"/>
              <a:t>www.woori.ac.kr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3834" y="479488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endParaRPr lang="en-US" altLang="ko-KR"/>
          </a:p>
        </p:txBody>
      </p:sp>
      <p:pic>
        <p:nvPicPr>
          <p:cNvPr id="1125" name="Picture 101" descr="arr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04664"/>
            <a:ext cx="609600" cy="609600"/>
          </a:xfrm>
          <a:prstGeom prst="rect">
            <a:avLst/>
          </a:prstGeom>
          <a:noFill/>
        </p:spPr>
      </p:pic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en-US" altLang="ko-KR" sz="3600" b="1" dirty="0" smtClean="0">
          <a:solidFill>
            <a:schemeClr val="tx2"/>
          </a:solidFill>
          <a:latin typeface="HY얕은샘물M" pitchFamily="18" charset="-127"/>
          <a:ea typeface="HY얕은샘물M" pitchFamily="18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lang="ko-KR" altLang="en-US" sz="2000" b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1800" baseline="0" dirty="0" smtClean="0">
          <a:solidFill>
            <a:srgbClr val="0070C0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b="1" baseline="0">
          <a:solidFill>
            <a:srgbClr val="7030A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변수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유효범위와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함수 활용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</a:t>
            </a:r>
            <a:r>
              <a:rPr lang="ko-KR" altLang="en-US" sz="1600" dirty="0" smtClean="0">
                <a:ea typeface="굴림" charset="-127"/>
              </a:rPr>
              <a:t>단원 </a:t>
            </a:r>
            <a:r>
              <a:rPr lang="en-US" altLang="ko-KR" sz="1600" dirty="0" smtClean="0">
                <a:ea typeface="굴림" charset="-127"/>
              </a:rPr>
              <a:t>09 ]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9643" y="595974"/>
            <a:ext cx="29241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변수는 프로그램이 시작되면 메모리에 할당되고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종료되면 메모리에서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변수는 초기값을 지정하지 않으면 자동으로 자료형에 따라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이나‘</a:t>
            </a:r>
            <a:r>
              <a:rPr lang="en-US" altLang="ko-KR" dirty="0" smtClean="0"/>
              <a:t>\0</a:t>
            </a:r>
            <a:r>
              <a:rPr lang="ko-KR" altLang="en-US" dirty="0" smtClean="0"/>
              <a:t>’또는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변수의 초기화는 단 한번만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한번 초기화된 정적 변수는 프로그램 실행 중간에 더 이상 초기화되지 않음</a:t>
            </a:r>
          </a:p>
          <a:p>
            <a:r>
              <a:rPr lang="ko-KR" altLang="en-US" dirty="0" smtClean="0"/>
              <a:t>정적 변수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지역변수</a:t>
            </a:r>
            <a:r>
              <a:rPr lang="en-US" altLang="ko-KR" dirty="0" smtClean="0"/>
              <a:t>(static </a:t>
            </a:r>
            <a:r>
              <a:rPr lang="en-US" altLang="ko-KR" dirty="0" smtClean="0"/>
              <a:t>local variable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정적 전역변수</a:t>
            </a:r>
            <a:r>
              <a:rPr lang="en-US" altLang="ko-KR" dirty="0" smtClean="0"/>
              <a:t>(static </a:t>
            </a:r>
            <a:r>
              <a:rPr lang="en-US" altLang="ko-KR" dirty="0" smtClean="0"/>
              <a:t>global </a:t>
            </a:r>
            <a:r>
              <a:rPr lang="en-US" altLang="ko-KR" dirty="0" smtClean="0"/>
              <a:t>variable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197" y="4470995"/>
            <a:ext cx="6380163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지역변수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정적 지역변수 </a:t>
            </a:r>
            <a:r>
              <a:rPr lang="ko-KR" altLang="en-US" dirty="0" err="1" smtClean="0"/>
              <a:t>선언와</a:t>
            </a:r>
            <a:r>
              <a:rPr lang="ko-KR" altLang="en-US" dirty="0" smtClean="0"/>
              <a:t> 유효범위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블록에서 정적으로 선언되는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선언된 블록 내부에서만 참조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유효범위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는 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지역변수는 함수나 블록을 종료해도 메모리에서 제거되지 않고 계속 메모리에 유지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할당된 저장공간은 프로그램이 종료되어야 메모리에서 제거되는 전역변수의 특징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지역변수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281379" cy="5328592"/>
          </a:xfrm>
        </p:spPr>
        <p:txBody>
          <a:bodyPr/>
          <a:lstStyle/>
          <a:p>
            <a:r>
              <a:rPr lang="en-US" altLang="ko-KR" dirty="0" err="1" smtClean="0"/>
              <a:t>staticlvar.c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정적 지역변수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sindex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함수가 종료되도 메모리에 계속 </a:t>
            </a:r>
            <a:r>
              <a:rPr lang="ko-KR" altLang="en-US" dirty="0" err="1" smtClean="0"/>
              <a:t>변수값이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en-US" altLang="ko-KR" dirty="0" smtClean="0"/>
              <a:t>increment()</a:t>
            </a:r>
            <a:r>
              <a:rPr lang="ko-KR" altLang="en-US" dirty="0" smtClean="0"/>
              <a:t>가 호출될 때마다 그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지역변수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aindex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</a:t>
            </a:r>
            <a:r>
              <a:rPr lang="en-US" altLang="ko-KR" dirty="0" smtClean="0"/>
              <a:t>increment()</a:t>
            </a:r>
            <a:r>
              <a:rPr lang="ko-KR" altLang="en-US" dirty="0" smtClean="0"/>
              <a:t>가 호출될 때마다 다시 새롭게 메모리에 할당되고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함수가 종료되면 메모리에서 제거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aindex</a:t>
            </a:r>
            <a:r>
              <a:rPr lang="ko-KR" altLang="en-US" dirty="0" smtClean="0"/>
              <a:t>는 항상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4980" y="837431"/>
            <a:ext cx="5114794" cy="561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외부에서 정적으로 선언되는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전역변수는 선언된 파일 내부에서만 참조가 가능한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 정적 전역변수는 </a:t>
            </a:r>
            <a:r>
              <a:rPr lang="en-US" altLang="ko-KR" dirty="0" smtClean="0"/>
              <a:t>extern</a:t>
            </a:r>
            <a:r>
              <a:rPr lang="ko-KR" altLang="en-US" dirty="0" smtClean="0"/>
              <a:t>에 의해 다른 파일에서 참조가 불가능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2420888"/>
            <a:ext cx="436245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전역변수의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97403" cy="5328592"/>
          </a:xfrm>
        </p:spPr>
        <p:txBody>
          <a:bodyPr/>
          <a:lstStyle/>
          <a:p>
            <a:r>
              <a:rPr lang="ko-KR" altLang="en-US" dirty="0" smtClean="0"/>
              <a:t>정적 전역변수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전역변수의 단점을 보완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어느 한 함수에서 잘못 다루면 모든 함수에 영향을 미치는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특히 프로그램이 크고 복잡하면 전역변수의 사용은 원하지 않는 전역변수의 수정과 같은 부작용</a:t>
            </a:r>
            <a:r>
              <a:rPr lang="en-US" altLang="ko-KR" dirty="0" smtClean="0"/>
              <a:t>(side effect)</a:t>
            </a:r>
            <a:r>
              <a:rPr lang="ko-KR" altLang="en-US" dirty="0" smtClean="0"/>
              <a:t>의 위험성이 항상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파일에서만 전역변수로 이용할 수 있는 정적 전역변수를 이용하는 것이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r>
              <a:rPr lang="en-US" altLang="ko-KR" dirty="0" err="1" smtClean="0"/>
              <a:t>staticgvar.c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2858" y="980728"/>
            <a:ext cx="4819622" cy="2711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2857" y="3645024"/>
            <a:ext cx="4819623" cy="2531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register</a:t>
            </a:r>
          </a:p>
          <a:p>
            <a:pPr lvl="1"/>
            <a:r>
              <a:rPr lang="ko-KR" altLang="en-US" dirty="0" smtClean="0"/>
              <a:t>변수의 저장공간이 레지스터</a:t>
            </a:r>
            <a:r>
              <a:rPr lang="en-US" altLang="ko-KR" dirty="0" smtClean="0"/>
              <a:t>(register)</a:t>
            </a:r>
            <a:r>
              <a:rPr lang="ko-KR" altLang="en-US" dirty="0" smtClean="0"/>
              <a:t>에 할당되는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변수는 키워드 </a:t>
            </a:r>
            <a:r>
              <a:rPr lang="en-US" altLang="ko-KR" dirty="0" smtClean="0"/>
              <a:t>register</a:t>
            </a:r>
            <a:r>
              <a:rPr lang="ko-KR" altLang="en-US" dirty="0" smtClean="0"/>
              <a:t>를 자료형 앞에 넣어 선언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변수는 지역변수에만 이용이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내부에 있는 기억 장소이므로 일반 메모리보다 빠르게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주로 레지스터 변수는 처리속도를 증가시키려는 변수에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 변수는 일반 메모리에 할당되는 변수가 아니므로 주소연산자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를 사용 불가능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797152"/>
            <a:ext cx="2876550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메모리의 영역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실행 과정에서 데이터</a:t>
            </a:r>
            <a:r>
              <a:rPr lang="en-US" altLang="ko-KR" dirty="0" smtClean="0"/>
              <a:t>(data)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(heap)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 </a:t>
            </a:r>
            <a:r>
              <a:rPr lang="ko-KR" altLang="en-US" dirty="0" smtClean="0"/>
              <a:t>영역 세 부분으로 나뉨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5" y="2492896"/>
            <a:ext cx="6229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이용 기준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실행 속도를 개선하고자 하는 경우에 제한적으로 특수한 지역변수인 레지스터 변수를 이용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함수나 블록 내부에서 함수나 블록이 종료되더라도 계속적으로 값을 저장하고 싶을 때는 정적 지역변수를 이용</a:t>
            </a:r>
            <a:endParaRPr lang="en-US" altLang="ko-KR" sz="1600" b="1" dirty="0" smtClean="0"/>
          </a:p>
          <a:p>
            <a:pPr lvl="1"/>
            <a:r>
              <a:rPr lang="ko-KR" altLang="en-US" sz="1600" dirty="0" smtClean="0"/>
              <a:t>해당 파일 내부에서만 변수를 공유하고자 하는 경우는 정적 전역변수를 이용</a:t>
            </a:r>
            <a:endParaRPr lang="en-US" altLang="ko-KR" sz="1600" b="1" dirty="0" smtClean="0"/>
          </a:p>
          <a:p>
            <a:pPr lvl="1"/>
            <a:r>
              <a:rPr lang="ko-KR" altLang="en-US" sz="1600" dirty="0" smtClean="0"/>
              <a:t>프로그램의 모든 영역에서 값을 공유하고자 하는 경우는 전역변수를 이용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가능하면 전역변수의 사용을 줄이는 것이 프로그램의 이해를 높일 수 있으며 발생할 수 있는 프로그램 문제를 줄일 수 있음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787" y="3898354"/>
            <a:ext cx="7513637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전역변수와 지역변수의 선언과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217483" cy="5328592"/>
          </a:xfrm>
        </p:spPr>
        <p:txBody>
          <a:bodyPr/>
          <a:lstStyle/>
          <a:p>
            <a:r>
              <a:rPr lang="en-US" altLang="ko-KR" dirty="0" err="1" smtClean="0"/>
              <a:t>storageclass.c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out.c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 </a:t>
            </a:r>
            <a:r>
              <a:rPr lang="en-US" altLang="ko-KR" dirty="0" smtClean="0"/>
              <a:t>global, </a:t>
            </a:r>
            <a:r>
              <a:rPr lang="en-US" altLang="ko-KR" dirty="0" err="1" smtClean="0"/>
              <a:t>sglobal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지역변수 </a:t>
            </a:r>
            <a:r>
              <a:rPr lang="en-US" altLang="ko-KR" dirty="0" err="1" smtClean="0"/>
              <a:t>fa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</a:t>
            </a:r>
            <a:r>
              <a:rPr lang="ko-KR" altLang="en-US" dirty="0" smtClean="0"/>
              <a:t>의 선언과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sglobal</a:t>
            </a:r>
            <a:r>
              <a:rPr lang="ko-KR" altLang="en-US" dirty="0" smtClean="0"/>
              <a:t>은 정적 전역변수이므로 외부 파일에서는 참조할 수 없으며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정적 지역변수인 </a:t>
            </a:r>
            <a:r>
              <a:rPr lang="en-US" altLang="ko-KR" dirty="0" err="1" smtClean="0"/>
              <a:t>fs</a:t>
            </a:r>
            <a:r>
              <a:rPr lang="ko-KR" altLang="en-US" dirty="0" smtClean="0"/>
              <a:t>는 함수가 종료되더라도 그전에 저장된 값이 계속 유지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600596"/>
            <a:ext cx="4154015" cy="155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124744"/>
            <a:ext cx="4320480" cy="5495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77072"/>
            <a:ext cx="2952328" cy="2443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 의한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함수에서 값의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의한 호출 방식이란 함수 호출 시 </a:t>
            </a:r>
            <a:r>
              <a:rPr lang="ko-KR" altLang="en-US" dirty="0" err="1" smtClean="0"/>
              <a:t>실매개변수의</a:t>
            </a:r>
            <a:r>
              <a:rPr lang="ko-KR" altLang="en-US" dirty="0" smtClean="0"/>
              <a:t> 값이 형식인자에 복사되어 저장된다는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소스에서 변수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는 여전히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출력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610" y="2704986"/>
            <a:ext cx="6579766" cy="374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6658" y="1208336"/>
            <a:ext cx="4794230" cy="502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함수에서 주소의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포인터를 매개변수로 사용하면 함수로 전달된 </a:t>
            </a:r>
            <a:r>
              <a:rPr lang="ko-KR" altLang="en-US" dirty="0" err="1" smtClean="0"/>
              <a:t>실매개변수의</a:t>
            </a:r>
            <a:r>
              <a:rPr lang="ko-KR" altLang="en-US" dirty="0" smtClean="0"/>
              <a:t> 주소를 이용하여 그 변수를 참조 가능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2"/>
            <a:ext cx="5934880" cy="4261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639763" y="3585373"/>
            <a:ext cx="25200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int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*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590713" y="4330167"/>
            <a:ext cx="43200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&amp;amount</a:t>
            </a:r>
            <a:endParaRPr lang="ko-KR" altLang="en-US" sz="8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25395" cy="5328592"/>
          </a:xfrm>
        </p:spPr>
        <p:txBody>
          <a:bodyPr/>
          <a:lstStyle/>
          <a:p>
            <a:r>
              <a:rPr lang="en-US" altLang="ko-KR" dirty="0" err="1" smtClean="0"/>
              <a:t>pointerparam.c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함수에서의 포인터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참조에 의한 호출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764704"/>
            <a:ext cx="4552354" cy="2947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712603"/>
            <a:ext cx="4544677" cy="2548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const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매개변수를 상수로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인자의 잘못된 수정을 미리 예방하는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 수정을 원하지 않는 함수의 인자 앞에 키워드 </a:t>
            </a:r>
            <a:r>
              <a:rPr lang="en-US" altLang="ko-KR" dirty="0" smtClean="0"/>
              <a:t>const</a:t>
            </a:r>
            <a:r>
              <a:rPr lang="ko-KR" altLang="en-US" dirty="0" smtClean="0"/>
              <a:t>를 삽입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키워드 </a:t>
            </a:r>
            <a:r>
              <a:rPr lang="en-US" altLang="ko-KR" dirty="0" smtClean="0"/>
              <a:t>const</a:t>
            </a:r>
            <a:r>
              <a:rPr lang="ko-KR" altLang="en-US" dirty="0" smtClean="0"/>
              <a:t>는 인자인 포인터 변수가 가리키는 내용을 수정할 수 없도록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13" y="2780928"/>
            <a:ext cx="5667375" cy="241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반환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주소값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결과를 포인터로 반환하는 것이 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2271713"/>
            <a:ext cx="7380287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 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929451" cy="5328592"/>
          </a:xfrm>
        </p:spPr>
        <p:txBody>
          <a:bodyPr/>
          <a:lstStyle/>
          <a:p>
            <a:r>
              <a:rPr lang="en-US" altLang="ko-KR" dirty="0" err="1" smtClean="0"/>
              <a:t>pointerreturn.c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주소값</a:t>
            </a:r>
            <a:r>
              <a:rPr lang="ko-KR" altLang="en-US" dirty="0" smtClean="0"/>
              <a:t> 반환 함수의 정의와 이용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www.woori.ac.kr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77" y="2910244"/>
            <a:ext cx="4174479" cy="80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65587"/>
            <a:ext cx="3922376" cy="6702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190466" y="2530614"/>
            <a:ext cx="807913" cy="138499"/>
          </a:xfrm>
          <a:prstGeom prst="rect">
            <a:avLst/>
          </a:prstGeom>
          <a:solidFill>
            <a:srgbClr val="DDDDDD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/>
              <a:t>*multiply(m, n));</a:t>
            </a:r>
            <a:endParaRPr lang="ko-KR" altLang="en-US" sz="900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590800"/>
            <a:ext cx="3352800" cy="30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Add your company slogan ]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981200" y="3048000"/>
            <a:ext cx="49530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ko-KR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유효범위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유효범위</a:t>
            </a:r>
            <a:r>
              <a:rPr lang="en-US" altLang="ko-KR" dirty="0" smtClean="0"/>
              <a:t>(scope) </a:t>
            </a:r>
          </a:p>
          <a:p>
            <a:pPr lvl="1"/>
            <a:r>
              <a:rPr lang="ko-KR" altLang="en-US" dirty="0" smtClean="0"/>
              <a:t>변수의 참조가 유효한 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 유효범위</a:t>
            </a:r>
            <a:r>
              <a:rPr lang="en-US" altLang="ko-KR" dirty="0" smtClean="0"/>
              <a:t>(local scope)</a:t>
            </a:r>
            <a:r>
              <a:rPr lang="ko-KR" altLang="en-US" dirty="0" smtClean="0"/>
              <a:t>와 전역 유효범위</a:t>
            </a:r>
            <a:r>
              <a:rPr lang="en-US" altLang="ko-KR" dirty="0" smtClean="0"/>
              <a:t>(global scope)</a:t>
            </a:r>
          </a:p>
          <a:p>
            <a:pPr lvl="1"/>
            <a:r>
              <a:rPr lang="ko-KR" altLang="en-US" dirty="0" smtClean="0"/>
              <a:t>지역 유효범위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또는 블록 내부에서만 변수의 참조가 가능한 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유효범위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하나는 파일에서 변수의 참조가 가능한 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하나는 프로젝트를 구성하는 모든 파일에서 변수의 참조가 가능한 범위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유효범위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유효범위</a:t>
            </a:r>
            <a:r>
              <a:rPr lang="en-US" altLang="ko-KR" dirty="0" smtClean="0"/>
              <a:t>(scope)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6"/>
            <a:ext cx="6120680" cy="4558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25395" cy="5328592"/>
          </a:xfrm>
        </p:spPr>
        <p:txBody>
          <a:bodyPr/>
          <a:lstStyle/>
          <a:p>
            <a:r>
              <a:rPr lang="ko-KR" altLang="en-US" dirty="0" smtClean="0"/>
              <a:t>함수 또는 블록에서 선언된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변수 또는 자동 변수라고도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키워드 </a:t>
            </a:r>
            <a:r>
              <a:rPr lang="en-US" altLang="ko-KR" dirty="0" smtClean="0"/>
              <a:t>auto</a:t>
            </a:r>
            <a:r>
              <a:rPr lang="ko-KR" altLang="en-US" dirty="0" smtClean="0"/>
              <a:t>가 생략된 자동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지역변수의 선언 문장은 함수나 블록에서 다른 문장보다 먼저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지역변수는 선언된 이후 함수나 블록의 내부에서만 사용이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함수나 블록에서는 사용 불가능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지역변수는 선언 후 초기화하지 않으면 </a:t>
            </a:r>
            <a:r>
              <a:rPr lang="ko-KR" altLang="en-US" dirty="0" err="1" smtClean="0"/>
              <a:t>쓰레기값이</a:t>
            </a:r>
            <a:r>
              <a:rPr lang="ko-KR" altLang="en-US" dirty="0" smtClean="0"/>
              <a:t> 저장되므로 주의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7089" y="1412776"/>
            <a:ext cx="4995391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외부에서 선언되는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전역변수는 외부 변수라고도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전역변수는 프로젝트의 모든 함수나 블록에서 참조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전역변수는 선언되면 자동으로 초기값이 자료형에 맞는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 정수형은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문자형은 널 문자인‘</a:t>
            </a:r>
            <a:r>
              <a:rPr lang="en-US" altLang="ko-KR" dirty="0" smtClean="0"/>
              <a:t>\0</a:t>
            </a:r>
            <a:r>
              <a:rPr lang="ko-KR" altLang="en-US" dirty="0" smtClean="0"/>
              <a:t>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실수형은 </a:t>
            </a:r>
            <a:r>
              <a:rPr lang="en-US" altLang="ko-KR" dirty="0" smtClean="0"/>
              <a:t>0.0, </a:t>
            </a:r>
            <a:r>
              <a:rPr lang="ko-KR" altLang="en-US" dirty="0" smtClean="0"/>
              <a:t>포인터 형은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블록에서 전역변수와 같은 이름으로 지역변수를 선언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경우 함수 내부나 블록에서 그 이름을 참조하면 지역변수로 인식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그러므로 지역변수와 동일한 이름의 전역변수는 참조 불가능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프로젝트의 다른 파일에서도 참조가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다만 다른 파일에서 선언된 전역변수를 참조하려면 키워드 </a:t>
            </a:r>
            <a:r>
              <a:rPr lang="en-US" altLang="ko-KR" dirty="0" smtClean="0"/>
              <a:t>extern</a:t>
            </a:r>
            <a:r>
              <a:rPr lang="ko-KR" altLang="en-US" dirty="0" smtClean="0"/>
              <a:t>을 사용하여 이미 다른 파일에서 선언된 전역변수임을 선언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797" y="2276872"/>
            <a:ext cx="5351483" cy="4257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785435" cy="5328592"/>
          </a:xfrm>
        </p:spPr>
        <p:txBody>
          <a:bodyPr/>
          <a:lstStyle/>
          <a:p>
            <a:r>
              <a:rPr lang="ko-KR" altLang="en-US" sz="1800" dirty="0" smtClean="0"/>
              <a:t>동일한 파일에서도 </a:t>
            </a:r>
            <a:r>
              <a:rPr lang="en-US" altLang="ko-KR" sz="1800" dirty="0" smtClean="0"/>
              <a:t>extern</a:t>
            </a:r>
            <a:r>
              <a:rPr lang="ko-KR" altLang="en-US" sz="1800" dirty="0" smtClean="0"/>
              <a:t>을 사용해야 하는 경우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전역변수의 선언 위치가 변수를 참조하려는 위치보다 뒤에 있는 경우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그러나 소스 파일 중간이나 하단에 전역변수를 배치하는 방법은 바람직하지 않음</a:t>
            </a:r>
            <a:endParaRPr lang="en-US" altLang="ko-KR" sz="1600" dirty="0" smtClean="0"/>
          </a:p>
          <a:p>
            <a:r>
              <a:rPr lang="ko-KR" altLang="en-US" sz="1800" dirty="0" smtClean="0"/>
              <a:t>장점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전역변수는 어디에서든지 수정할 수 있으므로 사용이 편함</a:t>
            </a:r>
            <a:endParaRPr lang="en-US" altLang="ko-KR" sz="1600" dirty="0" smtClean="0"/>
          </a:p>
          <a:p>
            <a:r>
              <a:rPr lang="ko-KR" altLang="en-US" sz="1800" dirty="0" smtClean="0"/>
              <a:t>단점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그러나 전역변수에 예상하지 못한 값이 저장된다면 프로그램 어느 부분에서 수정되었는지 알기 어려운 단점</a:t>
            </a:r>
            <a:endParaRPr lang="en-US" altLang="ko-KR" sz="1600" dirty="0" smtClean="0"/>
          </a:p>
          <a:p>
            <a:r>
              <a:rPr lang="ko-KR" altLang="en-US" sz="1800" dirty="0" smtClean="0"/>
              <a:t>전역변수 사용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가능한 제한적으로 사용하는 것이 </a:t>
            </a:r>
            <a:r>
              <a:rPr lang="ko-KR" altLang="en-US" sz="1600" dirty="0" err="1" smtClean="0"/>
              <a:t>바람직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8580" y="1979265"/>
            <a:ext cx="4533900" cy="360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 부류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기억 부류</a:t>
            </a:r>
            <a:r>
              <a:rPr lang="en-US" altLang="ko-KR" dirty="0" smtClean="0"/>
              <a:t>(storage class)</a:t>
            </a:r>
          </a:p>
          <a:p>
            <a:pPr lvl="1"/>
            <a:r>
              <a:rPr lang="en-US" altLang="ko-KR" dirty="0" smtClean="0"/>
              <a:t>auto, register, static, extern</a:t>
            </a:r>
          </a:p>
          <a:p>
            <a:pPr lvl="1"/>
            <a:r>
              <a:rPr lang="ko-KR" altLang="en-US" dirty="0" smtClean="0"/>
              <a:t>키워드 </a:t>
            </a:r>
            <a:r>
              <a:rPr lang="en-US" altLang="ko-KR" sz="1400" dirty="0" smtClean="0"/>
              <a:t>extern</a:t>
            </a:r>
            <a:r>
              <a:rPr lang="ko-KR" altLang="en-US" dirty="0" smtClean="0"/>
              <a:t>을 제외하고 나머지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기억 부류의 변수 선언에서 초기값을 저장 가능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566988"/>
            <a:ext cx="48577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203" y="4547425"/>
            <a:ext cx="5212085" cy="1977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6TGp_window_light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206TGp_window_light</Template>
  <TotalTime>23401</TotalTime>
  <Words>881</Words>
  <Application>Microsoft Office PowerPoint</Application>
  <PresentationFormat>화면 슬라이드 쇼(4:3)</PresentationFormat>
  <Paragraphs>160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206TGp_window_light</vt:lpstr>
      <vt:lpstr>변수 유효범위와 함수 활용</vt:lpstr>
      <vt:lpstr>학습목표</vt:lpstr>
      <vt:lpstr>변수 유효범위</vt:lpstr>
      <vt:lpstr>변수 유효범위</vt:lpstr>
      <vt:lpstr>지역변수</vt:lpstr>
      <vt:lpstr>전역변수</vt:lpstr>
      <vt:lpstr>전역변수</vt:lpstr>
      <vt:lpstr>전역변수 장단점</vt:lpstr>
      <vt:lpstr>기억 부류</vt:lpstr>
      <vt:lpstr>정적 변수</vt:lpstr>
      <vt:lpstr>정적 지역변수</vt:lpstr>
      <vt:lpstr>정적 지역변수 이용</vt:lpstr>
      <vt:lpstr>정적 전역변수</vt:lpstr>
      <vt:lpstr>정적 전역변수의 이용</vt:lpstr>
      <vt:lpstr>레지스터 변수</vt:lpstr>
      <vt:lpstr>메모리 영역</vt:lpstr>
      <vt:lpstr>변수의 이용</vt:lpstr>
      <vt:lpstr>전역변수와 지역변수의 선언과 참조</vt:lpstr>
      <vt:lpstr>값에 의한 호출</vt:lpstr>
      <vt:lpstr>참조에 의한 호출</vt:lpstr>
      <vt:lpstr>포인터 전달</vt:lpstr>
      <vt:lpstr>키워드 const</vt:lpstr>
      <vt:lpstr>포인터 반환</vt:lpstr>
      <vt:lpstr>포인터 반환 함수 이용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yanges</cp:lastModifiedBy>
  <cp:revision>64</cp:revision>
  <dcterms:created xsi:type="dcterms:W3CDTF">2011-07-02T09:05:44Z</dcterms:created>
  <dcterms:modified xsi:type="dcterms:W3CDTF">2012-08-28T04:39:59Z</dcterms:modified>
</cp:coreProperties>
</file>