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9" r:id="rId3"/>
    <p:sldId id="261" r:id="rId4"/>
    <p:sldId id="260" r:id="rId5"/>
    <p:sldId id="262" r:id="rId6"/>
    <p:sldId id="271" r:id="rId7"/>
    <p:sldId id="263" r:id="rId8"/>
    <p:sldId id="265" r:id="rId9"/>
    <p:sldId id="270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70561" autoAdjust="0"/>
  </p:normalViewPr>
  <p:slideViewPr>
    <p:cSldViewPr>
      <p:cViewPr varScale="1">
        <p:scale>
          <a:sx n="92" d="100"/>
          <a:sy n="92" d="100"/>
        </p:scale>
        <p:origin x="235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5E9AC-E129-42C0-970F-6CC60A5D92E8}" type="datetimeFigureOut">
              <a:rPr lang="ko-KR" altLang="en-US" smtClean="0"/>
              <a:t>2016-04-17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76EEF-CE94-494F-831D-67FA3D232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6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18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18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88" y="6597650"/>
            <a:ext cx="9153525" cy="215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ko-KR" altLang="ko-KR" sz="1600">
              <a:solidFill>
                <a:schemeClr val="bg1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54685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286500" y="6556375"/>
            <a:ext cx="28130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Hallym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Univ.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Operating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SystemL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AB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000" b="1">
          <a:solidFill>
            <a:srgbClr val="00276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실습 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79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ethod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함수를 사용한 더하기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69" y="1752600"/>
            <a:ext cx="5414281" cy="339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36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by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변수의 값을 전달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49843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36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by 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</a:t>
            </a:r>
            <a:r>
              <a:rPr lang="ko-KR" altLang="en-US" dirty="0" smtClean="0"/>
              <a:t> 배열의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값을 증감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830" y="1600200"/>
            <a:ext cx="5514975" cy="4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19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If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Switch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제어문</a:t>
            </a: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Continue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break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For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While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Method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Call by reference &amp;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2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709245" cy="419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47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의 숫자를 판별하는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148" y="1905000"/>
            <a:ext cx="6684388" cy="359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37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59523"/>
            <a:ext cx="5334000" cy="477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09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</a:t>
            </a:r>
            <a:r>
              <a:rPr lang="ko-KR" altLang="en-US" dirty="0" err="1"/>
              <a:t>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이하의 짝수 출력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495859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4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</a:t>
            </a:r>
            <a:r>
              <a:rPr lang="ko-KR" altLang="en-US" dirty="0" err="1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까지의 숫자 중에서 짝수만 출력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589848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4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위의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문제를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로 변</a:t>
            </a:r>
            <a:r>
              <a:rPr lang="ko-KR" altLang="en-US" dirty="0"/>
              <a:t>경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69179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22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선언 형에 따른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58719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671672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BK_서식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K_서식 ">
      <a:majorFont>
        <a:latin typeface="Arial Black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K_서식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연구시 ppt 테마</Template>
  <TotalTime>2507</TotalTime>
  <Words>81</Words>
  <Application>Microsoft Office PowerPoint</Application>
  <PresentationFormat>화면 슬라이드 쇼(4:3)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HY견고딕</vt:lpstr>
      <vt:lpstr>맑은 고딕</vt:lpstr>
      <vt:lpstr>Arial Black</vt:lpstr>
      <vt:lpstr>Times New Roman</vt:lpstr>
      <vt:lpstr>Wingdings</vt:lpstr>
      <vt:lpstr>테마1</vt:lpstr>
      <vt:lpstr>실습 2주차</vt:lpstr>
      <vt:lpstr>목차</vt:lpstr>
      <vt:lpstr>연산자</vt:lpstr>
      <vt:lpstr>조건문</vt:lpstr>
      <vt:lpstr>조건문</vt:lpstr>
      <vt:lpstr>제어문</vt:lpstr>
      <vt:lpstr>반복문</vt:lpstr>
      <vt:lpstr>반복문</vt:lpstr>
      <vt:lpstr>Method</vt:lpstr>
      <vt:lpstr>Method</vt:lpstr>
      <vt:lpstr>Call by value</vt:lpstr>
      <vt:lpstr>Call by 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koo</dc:creator>
  <cp:lastModifiedBy>Registered User</cp:lastModifiedBy>
  <cp:revision>438</cp:revision>
  <dcterms:created xsi:type="dcterms:W3CDTF">2006-08-16T00:00:00Z</dcterms:created>
  <dcterms:modified xsi:type="dcterms:W3CDTF">2016-04-17T10:03:50Z</dcterms:modified>
</cp:coreProperties>
</file>