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5" r:id="rId2"/>
    <p:sldId id="256" r:id="rId3"/>
    <p:sldId id="287" r:id="rId4"/>
    <p:sldId id="288" r:id="rId5"/>
    <p:sldId id="292" r:id="rId6"/>
    <p:sldId id="291" r:id="rId7"/>
    <p:sldId id="29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993E2-D377-4B7C-A1BF-39BBAA35BDE2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F096-E913-43CC-BD28-D754A8444E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4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Operating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 L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lworn8842@nav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컴퓨터공학과 대학원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운영체제 연구실 </a:t>
            </a:r>
            <a:r>
              <a:rPr lang="en-US" altLang="ko-KR" dirty="0" smtClean="0"/>
              <a:t>(A1409)</a:t>
            </a:r>
          </a:p>
          <a:p>
            <a:endParaRPr lang="en-US" altLang="ko-KR" dirty="0"/>
          </a:p>
          <a:p>
            <a:r>
              <a:rPr lang="en-US" altLang="ko-KR" smtClean="0">
                <a:hlinkClick r:id="rId2"/>
              </a:rPr>
              <a:t>dlworn8842@naver.com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5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2016-08-30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별 찍기 문제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사용한 별 찍기 구현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2039128" cy="265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43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재귀를 이용한 피보나치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피보나치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49" y="3409231"/>
            <a:ext cx="17430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70943"/>
            <a:ext cx="58388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1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재귀를 이용한 피보나치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팩토리얼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894706"/>
            <a:ext cx="58197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933056"/>
            <a:ext cx="19621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6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연결리스트를 사용한 </a:t>
            </a:r>
            <a:r>
              <a:rPr lang="ko-KR" altLang="en-US" dirty="0" err="1" smtClean="0"/>
              <a:t>스텍</a:t>
            </a:r>
            <a:r>
              <a:rPr lang="ko-KR" altLang="en-US" dirty="0" smtClean="0"/>
              <a:t> 구현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3" y="2242393"/>
            <a:ext cx="33147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75631"/>
            <a:ext cx="44100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004048" y="3861048"/>
            <a:ext cx="50405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5" idx="1"/>
            <a:endCxn id="12" idx="1"/>
          </p:cNvCxnSpPr>
          <p:nvPr/>
        </p:nvCxnSpPr>
        <p:spPr>
          <a:xfrm rot="10800000" flipV="1">
            <a:off x="4441280" y="3933056"/>
            <a:ext cx="562769" cy="2340260"/>
          </a:xfrm>
          <a:prstGeom prst="bentConnector3">
            <a:avLst>
              <a:gd name="adj1" fmla="val 14062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441279" y="6093296"/>
            <a:ext cx="9361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Void</a:t>
            </a:r>
            <a:r>
              <a:rPr lang="ko-KR" altLang="en-US" sz="1050" dirty="0" smtClean="0">
                <a:solidFill>
                  <a:srgbClr val="FF0000"/>
                </a:solidFill>
              </a:rPr>
              <a:t>형으로 구현가능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4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연결리스트를 사용한 </a:t>
            </a:r>
            <a:r>
              <a:rPr lang="ko-KR" altLang="en-US" dirty="0" err="1" smtClean="0"/>
              <a:t>스텍</a:t>
            </a:r>
            <a:r>
              <a:rPr lang="ko-KR" altLang="en-US" dirty="0" smtClean="0"/>
              <a:t> 구현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0730"/>
            <a:ext cx="5057296" cy="266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53136"/>
            <a:ext cx="365470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821235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1425</TotalTime>
  <Words>59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테마1</vt:lpstr>
      <vt:lpstr>자료구조</vt:lpstr>
      <vt:lpstr>1주차 실습</vt:lpstr>
      <vt:lpstr>예제 1</vt:lpstr>
      <vt:lpstr>예제 2</vt:lpstr>
      <vt:lpstr>예제 2</vt:lpstr>
      <vt:lpstr>예제 3</vt:lpstr>
      <vt:lpstr>예제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MHK</dc:creator>
  <cp:lastModifiedBy>YTM</cp:lastModifiedBy>
  <cp:revision>32</cp:revision>
  <dcterms:created xsi:type="dcterms:W3CDTF">2015-03-02T07:39:53Z</dcterms:created>
  <dcterms:modified xsi:type="dcterms:W3CDTF">2016-08-29T19:32:29Z</dcterms:modified>
</cp:coreProperties>
</file>