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06"/>
  </p:notesMasterIdLst>
  <p:handoutMasterIdLst>
    <p:handoutMasterId r:id="rId107"/>
  </p:handoutMasterIdLst>
  <p:sldIdLst>
    <p:sldId id="1069" r:id="rId2"/>
    <p:sldId id="1257" r:id="rId3"/>
    <p:sldId id="1070" r:id="rId4"/>
    <p:sldId id="1071" r:id="rId5"/>
    <p:sldId id="1150" r:id="rId6"/>
    <p:sldId id="1075" r:id="rId7"/>
    <p:sldId id="1151" r:id="rId8"/>
    <p:sldId id="1077" r:id="rId9"/>
    <p:sldId id="1152" r:id="rId10"/>
    <p:sldId id="1153" r:id="rId11"/>
    <p:sldId id="1202" r:id="rId12"/>
    <p:sldId id="1154" r:id="rId13"/>
    <p:sldId id="1203" r:id="rId14"/>
    <p:sldId id="1155" r:id="rId15"/>
    <p:sldId id="1204" r:id="rId16"/>
    <p:sldId id="1156" r:id="rId17"/>
    <p:sldId id="1258" r:id="rId18"/>
    <p:sldId id="1157" r:id="rId19"/>
    <p:sldId id="1158" r:id="rId20"/>
    <p:sldId id="1205" r:id="rId21"/>
    <p:sldId id="1159" r:id="rId22"/>
    <p:sldId id="1206" r:id="rId23"/>
    <p:sldId id="1161" r:id="rId24"/>
    <p:sldId id="1207" r:id="rId25"/>
    <p:sldId id="1162" r:id="rId26"/>
    <p:sldId id="1163" r:id="rId27"/>
    <p:sldId id="1198" r:id="rId28"/>
    <p:sldId id="1164" r:id="rId29"/>
    <p:sldId id="1196" r:id="rId30"/>
    <p:sldId id="1197" r:id="rId31"/>
    <p:sldId id="1165" r:id="rId32"/>
    <p:sldId id="1208" r:id="rId33"/>
    <p:sldId id="1166" r:id="rId34"/>
    <p:sldId id="1209" r:id="rId35"/>
    <p:sldId id="1167" r:id="rId36"/>
    <p:sldId id="1210" r:id="rId37"/>
    <p:sldId id="1169" r:id="rId38"/>
    <p:sldId id="1170" r:id="rId39"/>
    <p:sldId id="1199" r:id="rId40"/>
    <p:sldId id="1171" r:id="rId41"/>
    <p:sldId id="1200" r:id="rId42"/>
    <p:sldId id="1195" r:id="rId43"/>
    <p:sldId id="1172" r:id="rId44"/>
    <p:sldId id="1201" r:id="rId45"/>
    <p:sldId id="1173" r:id="rId46"/>
    <p:sldId id="1211" r:id="rId47"/>
    <p:sldId id="1174" r:id="rId48"/>
    <p:sldId id="1212" r:id="rId49"/>
    <p:sldId id="1175" r:id="rId50"/>
    <p:sldId id="1213" r:id="rId51"/>
    <p:sldId id="1176" r:id="rId52"/>
    <p:sldId id="1214" r:id="rId53"/>
    <p:sldId id="1178" r:id="rId54"/>
    <p:sldId id="1215" r:id="rId55"/>
    <p:sldId id="1179" r:id="rId56"/>
    <p:sldId id="1180" r:id="rId57"/>
    <p:sldId id="1216" r:id="rId58"/>
    <p:sldId id="1181" r:id="rId59"/>
    <p:sldId id="1217" r:id="rId60"/>
    <p:sldId id="1219" r:id="rId61"/>
    <p:sldId id="1218" r:id="rId62"/>
    <p:sldId id="1220" r:id="rId63"/>
    <p:sldId id="1183" r:id="rId64"/>
    <p:sldId id="1221" r:id="rId65"/>
    <p:sldId id="1184" r:id="rId66"/>
    <p:sldId id="1185" r:id="rId67"/>
    <p:sldId id="1186" r:id="rId68"/>
    <p:sldId id="1222" r:id="rId69"/>
    <p:sldId id="1187" r:id="rId70"/>
    <p:sldId id="1223" r:id="rId71"/>
    <p:sldId id="1188" r:id="rId72"/>
    <p:sldId id="1189" r:id="rId73"/>
    <p:sldId id="1224" r:id="rId74"/>
    <p:sldId id="1190" r:id="rId75"/>
    <p:sldId id="1191" r:id="rId76"/>
    <p:sldId id="1225" r:id="rId77"/>
    <p:sldId id="1192" r:id="rId78"/>
    <p:sldId id="1193" r:id="rId79"/>
    <p:sldId id="1226" r:id="rId80"/>
    <p:sldId id="1194" r:id="rId81"/>
    <p:sldId id="1227" r:id="rId82"/>
    <p:sldId id="1230" r:id="rId83"/>
    <p:sldId id="1229" r:id="rId84"/>
    <p:sldId id="1231" r:id="rId85"/>
    <p:sldId id="1232" r:id="rId86"/>
    <p:sldId id="1233" r:id="rId87"/>
    <p:sldId id="1234" r:id="rId88"/>
    <p:sldId id="1240" r:id="rId89"/>
    <p:sldId id="1241" r:id="rId90"/>
    <p:sldId id="1242" r:id="rId91"/>
    <p:sldId id="1243" r:id="rId92"/>
    <p:sldId id="1244" r:id="rId93"/>
    <p:sldId id="1245" r:id="rId94"/>
    <p:sldId id="1246" r:id="rId95"/>
    <p:sldId id="1247" r:id="rId96"/>
    <p:sldId id="1248" r:id="rId97"/>
    <p:sldId id="1249" r:id="rId98"/>
    <p:sldId id="1250" r:id="rId99"/>
    <p:sldId id="1251" r:id="rId100"/>
    <p:sldId id="1252" r:id="rId101"/>
    <p:sldId id="1253" r:id="rId102"/>
    <p:sldId id="1254" r:id="rId103"/>
    <p:sldId id="1255" r:id="rId104"/>
    <p:sldId id="1256" r:id="rId105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3300"/>
    <a:srgbClr val="15FF7F"/>
    <a:srgbClr val="6600FF"/>
    <a:srgbClr val="FFFFFF"/>
    <a:srgbClr val="9966FF"/>
    <a:srgbClr val="FF66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83" autoAdjust="0"/>
  </p:normalViewPr>
  <p:slideViewPr>
    <p:cSldViewPr snapToGrid="0">
      <p:cViewPr varScale="1">
        <p:scale>
          <a:sx n="123" d="100"/>
          <a:sy n="123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4542" y="126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629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501" tIns="48250" rIns="96501" bIns="482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153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5F668132-E69A-45F0-96F7-B256B8F2E42B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30809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910CE7D3-8830-4A81-A14D-893B11AB17AD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1544403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E542EC81-A7A9-408B-88A5-B940C8EEBF75}" type="slidenum">
              <a:rPr lang="en-US" altLang="ko-KR"/>
              <a:pPr/>
              <a:t>102</a:t>
            </a:fld>
            <a:endParaRPr lang="en-US" altLang="ko-KR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6726371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24F52690-9113-481F-991D-22CB633EF6EF}" type="slidenum">
              <a:rPr lang="en-US" altLang="ko-KR"/>
              <a:pPr/>
              <a:t>103</a:t>
            </a:fld>
            <a:endParaRPr lang="en-US" altLang="ko-KR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9403056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46A5C14D-EAC1-4DBC-9E0B-FB86C79A7F4B}" type="slidenum">
              <a:rPr lang="en-US" altLang="ko-KR"/>
              <a:pPr/>
              <a:t>104</a:t>
            </a:fld>
            <a:endParaRPr lang="en-US" altLang="ko-KR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35691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5DA55603-2190-41C5-80B1-C921CE72CBA8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3848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7F5AFAB0-D475-499D-9392-81E754C79B85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404416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7582781B-9518-4912-BB83-59BC1816D195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06604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6FCA1F88-D5DF-4F0A-9E41-30A9E6A3978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59065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AED98F3B-0867-4669-B90E-64DE5D353361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49875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04632E5F-7B86-4C1D-BE1B-B2B3A55CFAD5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40888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CEB7D028-62F4-4D39-A875-E3A396CDD932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74242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74DDA44B-CC59-4A8F-9CE8-F989C072D188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95843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00B11E33-6C4C-414F-B68B-B03CE0B7680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3997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F8E60893-D8C9-41C8-910E-B15C217B5517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72329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CE44D342-3211-499F-B8DF-DE0A3BCDCF7F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2343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1D1262DF-E7CA-4DF1-965D-95D4118E1B4D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54989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B171BE34-B40F-4CDB-999C-723063EAA58E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04189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BF113B81-F863-455A-81CE-BF53EF2008E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390037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F45A690F-55CE-496C-9654-42BFBEE59E09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96295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BE01BAC9-2438-43D1-8643-414F47B115A1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385306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AEF4941F-26F5-446F-896B-80C4749B4554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44297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2FD0ED29-9570-4F47-A47F-420098CE9B55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67356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AC948216-E8F0-4070-9D4B-DC4EE70F3FEE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65519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27DB08F9-CDAC-4184-B0E0-940ACA39C6A4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14411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DD615B9F-F536-4822-BDF8-BCF2C46E6790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80428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83FDC1F0-C798-4929-9F51-BCD34525DA7D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050925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98019A7C-3B2C-4068-9F59-423EB82F5B3D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173419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B37C8221-23A8-4219-A326-86C1B995C057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19762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D257FC83-B3C2-491C-A55A-A65813DD77BE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221911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B602D120-B569-4BBA-AC31-784C1FA3AA23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6485449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95D612F9-FEAD-4107-909D-7A19237C3A99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0499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B640216D-99A5-4571-AAEE-F06DFBDAA9A8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781880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9E3CE7A8-304E-4F5C-9B21-F8658F6518E6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28488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89AC8342-4525-45D7-948F-39A5ECC92AEF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979394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B62AA06C-F634-4340-9C64-9BA2CB5A2944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2157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F0B6FCF6-1342-4AF9-8F05-21D23D0E5A7D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8512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488F296D-C6DD-43B7-A265-44E635CDFA0B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116737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2B9843EA-7920-4C59-A3DC-478FED6A1297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21116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1216E14D-2C19-4AEC-972D-D9F934DB53C0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8178371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6A55BDE5-CCD1-4C6A-AD29-72D79A518920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83776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63961D75-61E6-45EC-AC60-2F9C48959F96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247695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C2C35725-6492-41D0-9A66-1AE02647DD7B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9957812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4CC48659-B837-4423-9FDB-595BF78D9655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39070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61B5E393-DAA1-4853-AD47-F24CDDB0B6FE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869353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34351DAC-44D7-40B3-91F5-FD64EC2499A0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266928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BCBCBC47-7AAB-4026-84AC-B674879798DC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2025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08CB831D-4C24-4409-A143-CA6CE30CCB11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058843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4D49FFBB-7B8C-41F6-B515-29ECD3B3E45B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173011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88A1BFFE-BF7D-4F68-BF33-4F61DAA6835A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6023657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D1B0D977-7FB9-4A0A-870E-9797BB31B64E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122073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8A07459B-F9A1-4B76-BA15-2F97C82BE6A6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611914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315F8E17-354B-4C62-BE82-97B44B764CA5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915848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C3EC59F8-34A8-497C-9C00-7F120364F3EA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502760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C913BE37-BA00-4ADE-B86B-3F2DBBD1C439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90687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30045091-93CA-4240-AF8B-F4E49A731C96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069867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C076A880-4515-4A1A-B6B1-BEB88D014DE8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575426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EC77D894-35A4-48B8-91F6-139788423D93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605436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0A6BDD20-43EF-49CA-87D4-38D49BE52EA8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108192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D65CD7EE-EFE7-406C-98CC-EEB603095393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9559501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71DF9754-3B01-4385-A881-73399FF7AE3E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46126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6E4A11D6-47D7-41C5-BBBD-76A473A3219D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209350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947D54BD-EF66-440A-90A6-B6FFB824D821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7033961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F85144AD-5AFE-41ED-AF83-1818853594DF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39373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D05432FF-FBF3-42A0-94D1-B55C2826972D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781303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F1DAE45E-C563-4B61-B9DD-C91C87D9DB87}" type="slidenum">
              <a:rPr lang="en-US" altLang="ko-KR"/>
              <a:pPr/>
              <a:t>67</a:t>
            </a:fld>
            <a:endParaRPr lang="en-US" altLang="ko-KR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20400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152A54A3-5F66-44D8-8FF7-7B9D944A16D1}" type="slidenum">
              <a:rPr lang="en-US" altLang="ko-KR"/>
              <a:pPr/>
              <a:t>68</a:t>
            </a:fld>
            <a:endParaRPr lang="en-US" altLang="ko-KR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967094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DF55C3CC-4346-467C-B843-5C7AD130BCEE}" type="slidenum">
              <a:rPr lang="en-US" altLang="ko-KR"/>
              <a:pPr/>
              <a:t>69</a:t>
            </a:fld>
            <a:endParaRPr lang="en-US" altLang="ko-KR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5768570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A94AF19C-E25E-4C28-A4F0-D7F5E04D183C}" type="slidenum">
              <a:rPr lang="en-US" altLang="ko-KR"/>
              <a:pPr/>
              <a:t>70</a:t>
            </a:fld>
            <a:endParaRPr lang="en-US" altLang="ko-KR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6713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0AB11D8C-4A44-4F11-BF94-76DF058D65E4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1288844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95895C77-4AE4-4AAC-9463-44213E449AB2}" type="slidenum">
              <a:rPr lang="en-US" altLang="ko-KR"/>
              <a:pPr/>
              <a:t>71</a:t>
            </a:fld>
            <a:endParaRPr lang="en-US" altLang="ko-KR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132029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5B92A143-F556-4180-B2D4-AFE9F9C6A0F0}" type="slidenum">
              <a:rPr lang="en-US" altLang="ko-KR"/>
              <a:pPr/>
              <a:t>72</a:t>
            </a:fld>
            <a:endParaRPr lang="en-US" altLang="ko-KR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490050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CF9F7BA4-2D22-4828-A21A-B8305F5D7E79}" type="slidenum">
              <a:rPr lang="en-US" altLang="ko-KR"/>
              <a:pPr/>
              <a:t>73</a:t>
            </a:fld>
            <a:endParaRPr lang="en-US" altLang="ko-KR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5773923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9651A37D-BE99-47D1-8878-08F5523852D0}" type="slidenum">
              <a:rPr lang="en-US" altLang="ko-KR"/>
              <a:pPr/>
              <a:t>74</a:t>
            </a:fld>
            <a:endParaRPr lang="en-US" altLang="ko-KR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532494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EE90991C-7514-4F5A-9079-58B8A4C3DE41}" type="slidenum">
              <a:rPr lang="en-US" altLang="ko-KR"/>
              <a:pPr/>
              <a:t>75</a:t>
            </a:fld>
            <a:endParaRPr lang="en-US" altLang="ko-KR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574455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400492A8-0157-46F0-8B76-9D8D9E50E571}" type="slidenum">
              <a:rPr lang="en-US" altLang="ko-KR"/>
              <a:pPr/>
              <a:t>76</a:t>
            </a:fld>
            <a:endParaRPr lang="en-US" altLang="ko-KR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7829325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6886975C-0940-4ACF-AED7-F2B3A117F65D}" type="slidenum">
              <a:rPr lang="en-US" altLang="ko-KR"/>
              <a:pPr/>
              <a:t>77</a:t>
            </a:fld>
            <a:endParaRPr lang="en-US" altLang="ko-KR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1998603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42385A7E-6BD6-4DCD-A629-E2D90DE6510F}" type="slidenum">
              <a:rPr lang="en-US" altLang="ko-KR"/>
              <a:pPr/>
              <a:t>78</a:t>
            </a:fld>
            <a:endParaRPr lang="en-US" altLang="ko-KR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035625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319CEC71-9AF3-46F7-ACA8-92A3392CBBDB}" type="slidenum">
              <a:rPr lang="en-US" altLang="ko-KR"/>
              <a:pPr/>
              <a:t>79</a:t>
            </a:fld>
            <a:endParaRPr lang="en-US" altLang="ko-KR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2642496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6C6F383E-41D4-467C-81B0-0157F33CE146}" type="slidenum">
              <a:rPr lang="en-US" altLang="ko-KR"/>
              <a:pPr/>
              <a:t>80</a:t>
            </a:fld>
            <a:endParaRPr lang="en-US" altLang="ko-KR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70274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CF77AD2C-1AE8-48A7-A55E-48F290D35563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1426926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C275E5DD-2E12-4508-98A0-38BC40E6BC4B}" type="slidenum">
              <a:rPr lang="en-US" altLang="ko-KR"/>
              <a:pPr/>
              <a:t>81</a:t>
            </a:fld>
            <a:endParaRPr lang="en-US" altLang="ko-K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7046149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888E4FEB-4B92-4A09-8F3B-2948B6E3F52E}" type="slidenum">
              <a:rPr lang="en-US" altLang="ko-KR"/>
              <a:pPr/>
              <a:t>83</a:t>
            </a:fld>
            <a:endParaRPr lang="en-US" altLang="ko-KR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6328222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DAB4B3B0-D6AC-4355-A14F-8C4F3226B069}" type="slidenum">
              <a:rPr lang="en-US" altLang="ko-KR"/>
              <a:pPr/>
              <a:t>84</a:t>
            </a:fld>
            <a:endParaRPr lang="en-US" altLang="ko-KR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628536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C48EF28C-74E9-4715-95BB-43A9E066DA6D}" type="slidenum">
              <a:rPr lang="en-US" altLang="ko-KR"/>
              <a:pPr/>
              <a:t>85</a:t>
            </a:fld>
            <a:endParaRPr lang="en-US" altLang="ko-KR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2205705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05DA5467-6ACE-4439-BBFF-0614B77FF685}" type="slidenum">
              <a:rPr lang="en-US" altLang="ko-KR"/>
              <a:pPr/>
              <a:t>86</a:t>
            </a:fld>
            <a:endParaRPr lang="en-US" altLang="ko-KR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784417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08044ADC-D328-4D51-98C2-F531E8AEEB0A}" type="slidenum">
              <a:rPr lang="en-US" altLang="ko-KR"/>
              <a:pPr/>
              <a:t>87</a:t>
            </a:fld>
            <a:endParaRPr lang="en-US" altLang="ko-KR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826803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C7ECFD65-882E-4534-901B-C0468586923E}" type="slidenum">
              <a:rPr lang="en-US" altLang="ko-KR"/>
              <a:pPr/>
              <a:t>88</a:t>
            </a:fld>
            <a:endParaRPr lang="en-US" altLang="ko-KR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692701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C6749EF5-AFA2-4D7A-8F7C-7265CF468B8C}" type="slidenum">
              <a:rPr lang="en-US" altLang="ko-KR"/>
              <a:pPr/>
              <a:t>89</a:t>
            </a:fld>
            <a:endParaRPr lang="en-US" altLang="ko-KR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1351250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BEE9438D-CA80-4C0A-89B0-28FAF72D3FAB}" type="slidenum">
              <a:rPr lang="en-US" altLang="ko-KR"/>
              <a:pPr/>
              <a:t>90</a:t>
            </a:fld>
            <a:endParaRPr lang="en-US" altLang="ko-KR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3156171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B521D7E9-EE6A-4529-8835-C1F98FADDEF8}" type="slidenum">
              <a:rPr lang="en-US" altLang="ko-KR"/>
              <a:pPr/>
              <a:t>91</a:t>
            </a:fld>
            <a:endParaRPr lang="en-US" altLang="ko-KR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76102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A3ACC66D-0B1B-4FB4-8820-EE556167BD93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8761650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0E6C30D6-D5D1-4BB4-A05B-F5A6059BED1F}" type="slidenum">
              <a:rPr lang="en-US" altLang="ko-KR"/>
              <a:pPr/>
              <a:t>92</a:t>
            </a:fld>
            <a:endParaRPr lang="en-US" altLang="ko-KR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8921790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CA2FBC2A-8B15-42D7-9D25-D23FBE31DEC9}" type="slidenum">
              <a:rPr lang="en-US" altLang="ko-KR"/>
              <a:pPr/>
              <a:t>93</a:t>
            </a:fld>
            <a:endParaRPr lang="en-US" altLang="ko-KR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8287760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8F205DDF-1BDE-4A47-BE83-C42906884603}" type="slidenum">
              <a:rPr lang="en-US" altLang="ko-KR"/>
              <a:pPr/>
              <a:t>94</a:t>
            </a:fld>
            <a:endParaRPr lang="en-US" altLang="ko-KR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458561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E42DF424-9E63-493D-8296-64454FF1B9D7}" type="slidenum">
              <a:rPr lang="en-US" altLang="ko-KR"/>
              <a:pPr/>
              <a:t>95</a:t>
            </a:fld>
            <a:endParaRPr lang="en-US" altLang="ko-KR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6648526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EC17BB47-25BC-489E-82CE-4394E2C2DF2A}" type="slidenum">
              <a:rPr lang="en-US" altLang="ko-KR"/>
              <a:pPr/>
              <a:t>96</a:t>
            </a:fld>
            <a:endParaRPr lang="en-US" altLang="ko-KR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283795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77D95B56-2BF3-43EA-9DD4-55F47F1BE935}" type="slidenum">
              <a:rPr lang="en-US" altLang="ko-KR"/>
              <a:pPr/>
              <a:t>97</a:t>
            </a:fld>
            <a:endParaRPr lang="en-US" altLang="ko-KR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5718285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D27525A1-C83B-4B26-97E3-D030282EC65B}" type="slidenum">
              <a:rPr lang="en-US" altLang="ko-KR"/>
              <a:pPr/>
              <a:t>98</a:t>
            </a:fld>
            <a:endParaRPr lang="en-US" altLang="ko-KR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9832420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758FEA74-9BEA-49C9-9772-2C02698F3D09}" type="slidenum">
              <a:rPr lang="en-US" altLang="ko-KR"/>
              <a:pPr/>
              <a:t>99</a:t>
            </a:fld>
            <a:endParaRPr lang="en-US" altLang="ko-KR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960959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FB4ABB8E-2300-4F35-9945-10DCA84E6C7A}" type="slidenum">
              <a:rPr lang="en-US" altLang="ko-KR"/>
              <a:pPr/>
              <a:t>100</a:t>
            </a:fld>
            <a:endParaRPr lang="en-US" altLang="ko-KR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98053035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32" tIns="47366" rIns="94732" bIns="47366"/>
          <a:lstStyle/>
          <a:p>
            <a:fld id="{27BEE6DD-2158-4130-A390-39F8FEFDC606}" type="slidenum">
              <a:rPr lang="en-US" altLang="ko-KR"/>
              <a:pPr/>
              <a:t>101</a:t>
            </a:fld>
            <a:endParaRPr lang="en-US" altLang="ko-KR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1908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gradFill rotWithShape="0">
            <a:gsLst>
              <a:gs pos="0">
                <a:schemeClr val="accent1">
                  <a:gamma/>
                  <a:shade val="89804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Recurrence </a:t>
            </a:r>
            <a:fld id="{65AC9E1B-AE0D-48C9-8172-99B3B249D2A0}" type="slidenum">
              <a:rPr lang="en-US" altLang="ko-KR"/>
              <a:pPr>
                <a:defRPr/>
              </a:pPr>
              <a:t>‹#›</a:t>
            </a:fld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8/8/02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Recurrence </a:t>
            </a:r>
            <a:fld id="{398467CD-8C0F-4D93-B09D-BB922E7B79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4413" cy="6096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8/8/02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Recurrence </a:t>
            </a:r>
            <a:fld id="{E0F63FD8-31D4-4CA2-9B80-E11DBBED3A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8/8/02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Recurrence </a:t>
            </a:r>
            <a:fld id="{C0981EFA-AFF7-4989-97A4-71E564BAE4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8/8/02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Recurrence </a:t>
            </a:r>
            <a:fld id="{2253371C-8B6D-46C3-B993-0F5C0DED6E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8/8/02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Recurrence </a:t>
            </a:r>
            <a:fld id="{B41EC91F-A80F-46BA-B655-CF2F05A8F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8/8/02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Recurrence </a:t>
            </a:r>
            <a:fld id="{FED1D5FC-CA62-4E67-9B3D-6203851A2D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8/8/02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Recurrence </a:t>
            </a:r>
            <a:fld id="{80A5D04F-78B0-411A-80B4-D1669F568B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8/8/02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Recurrence </a:t>
            </a:r>
            <a:fld id="{A2E5A404-BBCF-4A0F-80AA-EE7D882782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8/8/02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Reccurrence </a:t>
            </a:r>
            <a:fld id="{A2F9DEF7-45F5-415A-BD14-62EA6065E7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460750" y="62722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8/8/02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Recurrence </a:t>
            </a:r>
            <a:fld id="{8D4F094A-82BE-44D6-8B44-40B6488C27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 useBgFill="1"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3665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hlink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8/8/02</a:t>
            </a:r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381750"/>
            <a:ext cx="1273175" cy="3825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hlink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Recurrence </a:t>
            </a:r>
            <a:fld id="{9274078B-23CF-4D64-8A9C-D39F6B97BE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2" r:id="rId1"/>
    <p:sldLayoutId id="2147484524" r:id="rId2"/>
    <p:sldLayoutId id="2147484525" r:id="rId3"/>
    <p:sldLayoutId id="2147484526" r:id="rId4"/>
    <p:sldLayoutId id="2147484527" r:id="rId5"/>
    <p:sldLayoutId id="2147484528" r:id="rId6"/>
    <p:sldLayoutId id="2147484529" r:id="rId7"/>
    <p:sldLayoutId id="2147484533" r:id="rId8"/>
    <p:sldLayoutId id="2147484534" r:id="rId9"/>
    <p:sldLayoutId id="2147484530" r:id="rId10"/>
    <p:sldLayoutId id="214748453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 kern="1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s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 txBox="1">
            <a:spLocks noChangeArrowheads="1"/>
          </p:cNvSpPr>
          <p:nvPr/>
        </p:nvSpPr>
        <p:spPr bwMode="auto">
          <a:xfrm>
            <a:off x="0" y="490538"/>
            <a:ext cx="91424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ko-KR" altLang="en-US" sz="4400" b="1" u="sng">
                <a:solidFill>
                  <a:schemeClr val="hlink"/>
                </a:solidFill>
                <a:ea typeface="굴림" pitchFamily="50" charset="-127"/>
              </a:rPr>
              <a:t>예제 </a:t>
            </a:r>
            <a:r>
              <a:rPr lang="en-US" altLang="ko-KR" sz="4400" b="1" u="sng">
                <a:solidFill>
                  <a:schemeClr val="hlink"/>
                </a:solidFill>
                <a:ea typeface="굴림" pitchFamily="50" charset="-127"/>
              </a:rPr>
              <a:t>) </a:t>
            </a:r>
            <a:r>
              <a:rPr lang="ko-KR" altLang="en-US" sz="4400" b="1" u="sng">
                <a:solidFill>
                  <a:schemeClr val="hlink"/>
                </a:solidFill>
                <a:ea typeface="굴림" pitchFamily="50" charset="-127"/>
              </a:rPr>
              <a:t>이진트리 높이 구하기</a:t>
            </a:r>
            <a:endParaRPr lang="en-US" altLang="ko-KR" sz="4400" b="1" u="sng">
              <a:solidFill>
                <a:schemeClr val="hlink"/>
              </a:solidFill>
              <a:ea typeface="굴림" pitchFamily="50" charset="-127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983038" y="3370263"/>
            <a:ext cx="5486400" cy="33543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3200">
                <a:solidFill>
                  <a:srgbClr val="010000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288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6860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1432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004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굴림" pitchFamily="50" charset="-127"/>
              </a:rPr>
              <a:t>알고리즘 </a:t>
            </a:r>
            <a:r>
              <a:rPr lang="en-US" altLang="ko-KR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굴림" pitchFamily="50" charset="-127"/>
              </a:rPr>
              <a:t>1</a:t>
            </a:r>
            <a:r>
              <a:rPr lang="ko-KR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굴림" pitchFamily="50" charset="-127"/>
              </a:rPr>
              <a:t>조</a:t>
            </a:r>
            <a:endParaRPr lang="en-US" altLang="ko-KR" sz="2800" b="1" dirty="0" smtClean="0">
              <a:solidFill>
                <a:schemeClr val="tx2">
                  <a:lumMod val="40000"/>
                  <a:lumOff val="60000"/>
                </a:schemeClr>
              </a:solidFill>
              <a:ea typeface="굴림" pitchFamily="50" charset="-127"/>
            </a:endParaRPr>
          </a:p>
          <a:p>
            <a:pPr algn="ctr" eaLnBrk="1" hangingPunct="1">
              <a:defRPr/>
            </a:pPr>
            <a:r>
              <a:rPr lang="ko-KR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굴림" pitchFamily="50" charset="-127"/>
              </a:rPr>
              <a:t>조장 김명빈 </a:t>
            </a:r>
            <a:r>
              <a:rPr lang="en-US" altLang="ko-KR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굴림" pitchFamily="50" charset="-127"/>
              </a:rPr>
              <a:t>20122516</a:t>
            </a:r>
          </a:p>
          <a:p>
            <a:pPr algn="ctr" eaLnBrk="1" hangingPunct="1">
              <a:defRPr/>
            </a:pPr>
            <a:r>
              <a:rPr lang="ko-KR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굴림" pitchFamily="50" charset="-127"/>
              </a:rPr>
              <a:t>발표 김혜인</a:t>
            </a:r>
            <a:r>
              <a:rPr lang="en-US" altLang="ko-KR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굴림" pitchFamily="50" charset="-127"/>
              </a:rPr>
              <a:t> 20134111</a:t>
            </a:r>
          </a:p>
          <a:p>
            <a:pPr algn="ctr" eaLnBrk="1" hangingPunct="1">
              <a:defRPr/>
            </a:pPr>
            <a:r>
              <a:rPr lang="ko-KR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굴림" pitchFamily="50" charset="-127"/>
              </a:rPr>
              <a:t>조원 박지호 </a:t>
            </a:r>
            <a:r>
              <a:rPr lang="en-US" altLang="ko-KR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굴림" pitchFamily="50" charset="-127"/>
              </a:rPr>
              <a:t>20115135</a:t>
            </a:r>
          </a:p>
          <a:p>
            <a:pPr algn="ctr" eaLnBrk="1" hangingPunct="1">
              <a:defRPr/>
            </a:pPr>
            <a:r>
              <a:rPr lang="ko-KR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굴림" pitchFamily="50" charset="-127"/>
              </a:rPr>
              <a:t>조원 박명서 </a:t>
            </a:r>
            <a:r>
              <a:rPr lang="en-US" altLang="ko-KR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굴림" pitchFamily="50" charset="-127"/>
              </a:rPr>
              <a:t>20115130</a:t>
            </a:r>
          </a:p>
          <a:p>
            <a:pPr algn="ctr" eaLnBrk="1" hangingPunct="1">
              <a:defRPr/>
            </a:pPr>
            <a:r>
              <a:rPr lang="ko-KR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굴림" pitchFamily="50" charset="-127"/>
              </a:rPr>
              <a:t>조원 최정훈 </a:t>
            </a:r>
            <a:r>
              <a:rPr lang="en-US" altLang="ko-KR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굴림" pitchFamily="50" charset="-127"/>
              </a:rPr>
              <a:t>20115185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14457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4458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459" name="직선 연결선 161"/>
            <p:cNvCxnSpPr>
              <a:cxnSpLocks noChangeShapeType="1"/>
              <a:stCxn id="1445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4460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14339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14453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4454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455" name="직선 연결선 145"/>
            <p:cNvCxnSpPr>
              <a:cxnSpLocks noChangeShapeType="1"/>
              <a:stCxn id="1445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4456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14341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342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1445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5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5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4343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44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45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14346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14446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4447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448" name="직선 연결선 140"/>
            <p:cNvCxnSpPr>
              <a:cxnSpLocks noChangeShapeType="1"/>
              <a:stCxn id="1444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4449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14347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14442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4443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444" name="직선 연결선 150"/>
            <p:cNvCxnSpPr>
              <a:cxnSpLocks noChangeShapeType="1"/>
              <a:stCxn id="1444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4445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14348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14438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4439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440" name="직선 연결선 156"/>
            <p:cNvCxnSpPr>
              <a:cxnSpLocks noChangeShapeType="1"/>
              <a:stCxn id="1443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4441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14349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14434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4435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436" name="직선 연결선 166"/>
            <p:cNvCxnSpPr>
              <a:cxnSpLocks noChangeShapeType="1"/>
              <a:stCxn id="1443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4437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4350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14430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4431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432" name="직선 연결선 171"/>
            <p:cNvCxnSpPr>
              <a:cxnSpLocks noChangeShapeType="1"/>
              <a:stCxn id="1443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4433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14351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14426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4427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428" name="직선 연결선 176"/>
            <p:cNvCxnSpPr>
              <a:cxnSpLocks noChangeShapeType="1"/>
              <a:stCxn id="1442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4429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14352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14422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4423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424" name="직선 연결선 181"/>
            <p:cNvCxnSpPr>
              <a:cxnSpLocks noChangeShapeType="1"/>
              <a:stCxn id="1442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4425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14353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14418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4419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420" name="직선 연결선 186"/>
            <p:cNvCxnSpPr>
              <a:cxnSpLocks noChangeShapeType="1"/>
              <a:stCxn id="1441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4421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14354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14414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4415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416" name="직선 연결선 206"/>
            <p:cNvCxnSpPr>
              <a:cxnSpLocks noChangeShapeType="1"/>
              <a:stCxn id="1441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4417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14355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6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7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8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9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0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1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2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3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364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1441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1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1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365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1440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1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366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1440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367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1440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368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1439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369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1439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9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9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370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1439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9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9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371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1439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9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9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372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1438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373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1438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374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1438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4375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376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7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78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79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80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그룹 137"/>
          <p:cNvGrpSpPr>
            <a:grpSpLocks/>
          </p:cNvGrpSpPr>
          <p:nvPr/>
        </p:nvGrpSpPr>
        <p:grpSpPr bwMode="auto">
          <a:xfrm>
            <a:off x="7327900" y="3648075"/>
            <a:ext cx="827088" cy="827088"/>
            <a:chOff x="1436326" y="3556771"/>
            <a:chExt cx="943156" cy="943156"/>
          </a:xfrm>
        </p:grpSpPr>
        <p:sp>
          <p:nvSpPr>
            <p:cNvPr id="106543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6544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6545" name="직선 연결선 140"/>
            <p:cNvCxnSpPr>
              <a:cxnSpLocks noChangeShapeType="1"/>
              <a:stCxn id="10654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6546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06499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106539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6540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6541" name="직선 연결선 140"/>
            <p:cNvCxnSpPr>
              <a:cxnSpLocks noChangeShapeType="1"/>
              <a:stCxn id="10653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6542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106500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106535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6536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6537" name="직선 연결선 140"/>
            <p:cNvCxnSpPr>
              <a:cxnSpLocks noChangeShapeType="1"/>
              <a:stCxn id="10653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6538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106501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106502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03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6504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06505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6507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10653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3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3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6508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10652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3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3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6509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06510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106511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10652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2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2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6512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10652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2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2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6513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" name="Oval 126"/>
          <p:cNvSpPr>
            <a:spLocks noChangeArrowheads="1"/>
          </p:cNvSpPr>
          <p:nvPr/>
        </p:nvSpPr>
        <p:spPr bwMode="auto">
          <a:xfrm>
            <a:off x="6083300" y="2479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6" name="Oval 126"/>
          <p:cNvSpPr>
            <a:spLocks noChangeArrowheads="1"/>
          </p:cNvSpPr>
          <p:nvPr/>
        </p:nvSpPr>
        <p:spPr bwMode="auto">
          <a:xfrm>
            <a:off x="6083300" y="27828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6517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1" name="Oval 126"/>
          <p:cNvSpPr>
            <a:spLocks noChangeArrowheads="1"/>
          </p:cNvSpPr>
          <p:nvPr/>
        </p:nvSpPr>
        <p:spPr bwMode="auto">
          <a:xfrm>
            <a:off x="6970713" y="3622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2" name="Oval 126"/>
          <p:cNvSpPr>
            <a:spLocks noChangeArrowheads="1"/>
          </p:cNvSpPr>
          <p:nvPr/>
        </p:nvSpPr>
        <p:spPr bwMode="auto">
          <a:xfrm>
            <a:off x="6970713" y="39258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4" name="Oval 126"/>
          <p:cNvSpPr>
            <a:spLocks noChangeArrowheads="1"/>
          </p:cNvSpPr>
          <p:nvPr/>
        </p:nvSpPr>
        <p:spPr bwMode="auto">
          <a:xfrm>
            <a:off x="6970713" y="424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06521" name="Oval 126"/>
          <p:cNvSpPr>
            <a:spLocks noChangeArrowheads="1"/>
          </p:cNvSpPr>
          <p:nvPr/>
        </p:nvSpPr>
        <p:spPr bwMode="auto">
          <a:xfrm>
            <a:off x="6083300" y="310197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5" name="Text Box 118"/>
          <p:cNvSpPr txBox="1">
            <a:spLocks noChangeArrowheads="1"/>
          </p:cNvSpPr>
          <p:nvPr/>
        </p:nvSpPr>
        <p:spPr bwMode="auto">
          <a:xfrm>
            <a:off x="404813" y="3268663"/>
            <a:ext cx="2800350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7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0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  height = 0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그룹 137"/>
          <p:cNvGrpSpPr>
            <a:grpSpLocks/>
          </p:cNvGrpSpPr>
          <p:nvPr/>
        </p:nvGrpSpPr>
        <p:grpSpPr bwMode="auto">
          <a:xfrm>
            <a:off x="7327900" y="3648075"/>
            <a:ext cx="827088" cy="827088"/>
            <a:chOff x="1436326" y="3556771"/>
            <a:chExt cx="943156" cy="943156"/>
          </a:xfrm>
        </p:grpSpPr>
        <p:sp>
          <p:nvSpPr>
            <p:cNvPr id="107567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7568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7569" name="직선 연결선 140"/>
            <p:cNvCxnSpPr>
              <a:cxnSpLocks noChangeShapeType="1"/>
              <a:stCxn id="10756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7570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07523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107563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7564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7565" name="직선 연결선 140"/>
            <p:cNvCxnSpPr>
              <a:cxnSpLocks noChangeShapeType="1"/>
              <a:stCxn id="10756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7566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107524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107559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7560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7561" name="직선 연결선 140"/>
            <p:cNvCxnSpPr>
              <a:cxnSpLocks noChangeShapeType="1"/>
              <a:stCxn id="10755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7562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107525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107526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27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7528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07529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7531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10755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5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5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7532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10755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5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5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7533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07534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107535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10755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5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5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7536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10754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4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4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7537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" name="Oval 126"/>
          <p:cNvSpPr>
            <a:spLocks noChangeArrowheads="1"/>
          </p:cNvSpPr>
          <p:nvPr/>
        </p:nvSpPr>
        <p:spPr bwMode="auto">
          <a:xfrm>
            <a:off x="6083300" y="2479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6" name="Oval 126"/>
          <p:cNvSpPr>
            <a:spLocks noChangeArrowheads="1"/>
          </p:cNvSpPr>
          <p:nvPr/>
        </p:nvSpPr>
        <p:spPr bwMode="auto">
          <a:xfrm>
            <a:off x="6083300" y="27828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7541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1" name="Oval 126"/>
          <p:cNvSpPr>
            <a:spLocks noChangeArrowheads="1"/>
          </p:cNvSpPr>
          <p:nvPr/>
        </p:nvSpPr>
        <p:spPr bwMode="auto">
          <a:xfrm>
            <a:off x="6970713" y="3622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2" name="Oval 126"/>
          <p:cNvSpPr>
            <a:spLocks noChangeArrowheads="1"/>
          </p:cNvSpPr>
          <p:nvPr/>
        </p:nvSpPr>
        <p:spPr bwMode="auto">
          <a:xfrm>
            <a:off x="6970713" y="39258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4" name="Oval 126"/>
          <p:cNvSpPr>
            <a:spLocks noChangeArrowheads="1"/>
          </p:cNvSpPr>
          <p:nvPr/>
        </p:nvSpPr>
        <p:spPr bwMode="auto">
          <a:xfrm>
            <a:off x="6970713" y="424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3" name="Oval 126"/>
          <p:cNvSpPr>
            <a:spLocks noChangeArrowheads="1"/>
          </p:cNvSpPr>
          <p:nvPr/>
        </p:nvSpPr>
        <p:spPr bwMode="auto">
          <a:xfrm>
            <a:off x="6083300" y="3101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07546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3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그룹 137"/>
          <p:cNvGrpSpPr>
            <a:grpSpLocks/>
          </p:cNvGrpSpPr>
          <p:nvPr/>
        </p:nvGrpSpPr>
        <p:grpSpPr bwMode="auto">
          <a:xfrm>
            <a:off x="7327900" y="3648075"/>
            <a:ext cx="827088" cy="827088"/>
            <a:chOff x="1436326" y="3556771"/>
            <a:chExt cx="943156" cy="943156"/>
          </a:xfrm>
        </p:grpSpPr>
        <p:sp>
          <p:nvSpPr>
            <p:cNvPr id="108591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8592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8593" name="직선 연결선 140"/>
            <p:cNvCxnSpPr>
              <a:cxnSpLocks noChangeShapeType="1"/>
              <a:stCxn id="10859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8594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08547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108587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8588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8589" name="직선 연결선 140"/>
            <p:cNvCxnSpPr>
              <a:cxnSpLocks noChangeShapeType="1"/>
              <a:stCxn id="10858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8590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108548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108583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8584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8585" name="직선 연결선 140"/>
            <p:cNvCxnSpPr>
              <a:cxnSpLocks noChangeShapeType="1"/>
              <a:stCxn id="10858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8586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108549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108550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51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8552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08553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8555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10858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8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8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8556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10857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7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7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8557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08558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108559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10857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7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7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8560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10857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7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7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8561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" name="Oval 126"/>
          <p:cNvSpPr>
            <a:spLocks noChangeArrowheads="1"/>
          </p:cNvSpPr>
          <p:nvPr/>
        </p:nvSpPr>
        <p:spPr bwMode="auto">
          <a:xfrm>
            <a:off x="6083300" y="2479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6" name="Oval 126"/>
          <p:cNvSpPr>
            <a:spLocks noChangeArrowheads="1"/>
          </p:cNvSpPr>
          <p:nvPr/>
        </p:nvSpPr>
        <p:spPr bwMode="auto">
          <a:xfrm>
            <a:off x="6083300" y="27828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7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1" name="Oval 126"/>
          <p:cNvSpPr>
            <a:spLocks noChangeArrowheads="1"/>
          </p:cNvSpPr>
          <p:nvPr/>
        </p:nvSpPr>
        <p:spPr bwMode="auto">
          <a:xfrm>
            <a:off x="6970713" y="3622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2" name="Oval 126"/>
          <p:cNvSpPr>
            <a:spLocks noChangeArrowheads="1"/>
          </p:cNvSpPr>
          <p:nvPr/>
        </p:nvSpPr>
        <p:spPr bwMode="auto">
          <a:xfrm>
            <a:off x="6970713" y="39258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4" name="Oval 126"/>
          <p:cNvSpPr>
            <a:spLocks noChangeArrowheads="1"/>
          </p:cNvSpPr>
          <p:nvPr/>
        </p:nvSpPr>
        <p:spPr bwMode="auto">
          <a:xfrm>
            <a:off x="6970713" y="424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3" name="Oval 126"/>
          <p:cNvSpPr>
            <a:spLocks noChangeArrowheads="1"/>
          </p:cNvSpPr>
          <p:nvPr/>
        </p:nvSpPr>
        <p:spPr bwMode="auto">
          <a:xfrm>
            <a:off x="6083300" y="3101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08570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3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126"/>
          <p:cNvSpPr>
            <a:spLocks noChangeArrowheads="1"/>
          </p:cNvSpPr>
          <p:nvPr/>
        </p:nvSpPr>
        <p:spPr bwMode="auto">
          <a:xfrm>
            <a:off x="5114925" y="2019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grpSp>
        <p:nvGrpSpPr>
          <p:cNvPr id="109571" name="그룹 137"/>
          <p:cNvGrpSpPr>
            <a:grpSpLocks/>
          </p:cNvGrpSpPr>
          <p:nvPr/>
        </p:nvGrpSpPr>
        <p:grpSpPr bwMode="auto">
          <a:xfrm>
            <a:off x="7327900" y="3648075"/>
            <a:ext cx="827088" cy="827088"/>
            <a:chOff x="1436326" y="3556771"/>
            <a:chExt cx="943156" cy="943156"/>
          </a:xfrm>
        </p:grpSpPr>
        <p:sp>
          <p:nvSpPr>
            <p:cNvPr id="109616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9617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9618" name="직선 연결선 140"/>
            <p:cNvCxnSpPr>
              <a:cxnSpLocks noChangeShapeType="1"/>
              <a:stCxn id="10961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9619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09572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109612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9613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9614" name="직선 연결선 140"/>
            <p:cNvCxnSpPr>
              <a:cxnSpLocks noChangeShapeType="1"/>
              <a:stCxn id="10961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9615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109573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109608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9609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9610" name="직선 연결선 140"/>
            <p:cNvCxnSpPr>
              <a:cxnSpLocks noChangeShapeType="1"/>
              <a:stCxn id="10960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9611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109574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109575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576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9577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09578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9579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9580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10960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0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0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581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10960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0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0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9582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09583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109584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10959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0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0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585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10959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59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59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9586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" name="Oval 126"/>
          <p:cNvSpPr>
            <a:spLocks noChangeArrowheads="1"/>
          </p:cNvSpPr>
          <p:nvPr/>
        </p:nvSpPr>
        <p:spPr bwMode="auto">
          <a:xfrm>
            <a:off x="6083300" y="2479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6" name="Oval 126"/>
          <p:cNvSpPr>
            <a:spLocks noChangeArrowheads="1"/>
          </p:cNvSpPr>
          <p:nvPr/>
        </p:nvSpPr>
        <p:spPr bwMode="auto">
          <a:xfrm>
            <a:off x="6083300" y="27828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7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1" name="Oval 126"/>
          <p:cNvSpPr>
            <a:spLocks noChangeArrowheads="1"/>
          </p:cNvSpPr>
          <p:nvPr/>
        </p:nvSpPr>
        <p:spPr bwMode="auto">
          <a:xfrm>
            <a:off x="6970713" y="3622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2" name="Oval 126"/>
          <p:cNvSpPr>
            <a:spLocks noChangeArrowheads="1"/>
          </p:cNvSpPr>
          <p:nvPr/>
        </p:nvSpPr>
        <p:spPr bwMode="auto">
          <a:xfrm>
            <a:off x="6970713" y="39258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4" name="Oval 126"/>
          <p:cNvSpPr>
            <a:spLocks noChangeArrowheads="1"/>
          </p:cNvSpPr>
          <p:nvPr/>
        </p:nvSpPr>
        <p:spPr bwMode="auto">
          <a:xfrm>
            <a:off x="6970713" y="424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3" name="Oval 126"/>
          <p:cNvSpPr>
            <a:spLocks noChangeArrowheads="1"/>
          </p:cNvSpPr>
          <p:nvPr/>
        </p:nvSpPr>
        <p:spPr bwMode="auto">
          <a:xfrm>
            <a:off x="6083300" y="3101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7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800767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3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1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4  height = 1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126"/>
          <p:cNvSpPr>
            <a:spLocks noChangeArrowheads="1"/>
          </p:cNvSpPr>
          <p:nvPr/>
        </p:nvSpPr>
        <p:spPr bwMode="auto">
          <a:xfrm>
            <a:off x="5114925" y="2019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grpSp>
        <p:nvGrpSpPr>
          <p:cNvPr id="110595" name="그룹 137"/>
          <p:cNvGrpSpPr>
            <a:grpSpLocks/>
          </p:cNvGrpSpPr>
          <p:nvPr/>
        </p:nvGrpSpPr>
        <p:grpSpPr bwMode="auto">
          <a:xfrm>
            <a:off x="7327900" y="3648075"/>
            <a:ext cx="827088" cy="827088"/>
            <a:chOff x="1436326" y="3556771"/>
            <a:chExt cx="943156" cy="943156"/>
          </a:xfrm>
        </p:grpSpPr>
        <p:sp>
          <p:nvSpPr>
            <p:cNvPr id="11064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1064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0642" name="직선 연결선 140"/>
            <p:cNvCxnSpPr>
              <a:cxnSpLocks noChangeShapeType="1"/>
              <a:stCxn id="11064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0643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10596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110636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10637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0638" name="직선 연결선 140"/>
            <p:cNvCxnSpPr>
              <a:cxnSpLocks noChangeShapeType="1"/>
              <a:stCxn id="11063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0639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110597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110632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10633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0634" name="직선 연결선 140"/>
            <p:cNvCxnSpPr>
              <a:cxnSpLocks noChangeShapeType="1"/>
              <a:stCxn id="11063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0635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110598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110599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00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10601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10602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10603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0604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11062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63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63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0605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11062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62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62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0606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10607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110608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11062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62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62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0609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11062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62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62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0610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" name="Oval 126"/>
          <p:cNvSpPr>
            <a:spLocks noChangeArrowheads="1"/>
          </p:cNvSpPr>
          <p:nvPr/>
        </p:nvSpPr>
        <p:spPr bwMode="auto">
          <a:xfrm>
            <a:off x="6083300" y="2479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6" name="Oval 126"/>
          <p:cNvSpPr>
            <a:spLocks noChangeArrowheads="1"/>
          </p:cNvSpPr>
          <p:nvPr/>
        </p:nvSpPr>
        <p:spPr bwMode="auto">
          <a:xfrm>
            <a:off x="6083300" y="27828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7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1" name="Oval 126"/>
          <p:cNvSpPr>
            <a:spLocks noChangeArrowheads="1"/>
          </p:cNvSpPr>
          <p:nvPr/>
        </p:nvSpPr>
        <p:spPr bwMode="auto">
          <a:xfrm>
            <a:off x="6970713" y="3622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2" name="Oval 126"/>
          <p:cNvSpPr>
            <a:spLocks noChangeArrowheads="1"/>
          </p:cNvSpPr>
          <p:nvPr/>
        </p:nvSpPr>
        <p:spPr bwMode="auto">
          <a:xfrm>
            <a:off x="6970713" y="39258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4" name="Oval 126"/>
          <p:cNvSpPr>
            <a:spLocks noChangeArrowheads="1"/>
          </p:cNvSpPr>
          <p:nvPr/>
        </p:nvSpPr>
        <p:spPr bwMode="auto">
          <a:xfrm>
            <a:off x="6970713" y="424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3" name="Oval 126"/>
          <p:cNvSpPr>
            <a:spLocks noChangeArrowheads="1"/>
          </p:cNvSpPr>
          <p:nvPr/>
        </p:nvSpPr>
        <p:spPr bwMode="auto">
          <a:xfrm>
            <a:off x="6083300" y="3101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10619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4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126"/>
          <p:cNvSpPr>
            <a:spLocks noChangeArrowheads="1"/>
          </p:cNvSpPr>
          <p:nvPr/>
        </p:nvSpPr>
        <p:spPr bwMode="auto">
          <a:xfrm>
            <a:off x="3219450" y="48990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15363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15482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5483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484" name="직선 연결선 161"/>
            <p:cNvCxnSpPr>
              <a:cxnSpLocks noChangeShapeType="1"/>
              <a:stCxn id="1548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5485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15364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15478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5479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480" name="직선 연결선 145"/>
            <p:cNvCxnSpPr>
              <a:cxnSpLocks noChangeShapeType="1"/>
              <a:stCxn id="1547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5481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15366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5367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1547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7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7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5368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369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370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15371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15471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5472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473" name="직선 연결선 140"/>
            <p:cNvCxnSpPr>
              <a:cxnSpLocks noChangeShapeType="1"/>
              <a:stCxn id="1547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5474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15372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15467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5468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469" name="직선 연결선 150"/>
            <p:cNvCxnSpPr>
              <a:cxnSpLocks noChangeShapeType="1"/>
              <a:stCxn id="1546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5470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15373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15463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5464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465" name="직선 연결선 156"/>
            <p:cNvCxnSpPr>
              <a:cxnSpLocks noChangeShapeType="1"/>
              <a:stCxn id="1546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5466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15374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15459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5460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461" name="직선 연결선 166"/>
            <p:cNvCxnSpPr>
              <a:cxnSpLocks noChangeShapeType="1"/>
              <a:stCxn id="1545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5462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5375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15455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5456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457" name="직선 연결선 171"/>
            <p:cNvCxnSpPr>
              <a:cxnSpLocks noChangeShapeType="1"/>
              <a:stCxn id="1545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5458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15376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15451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5452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453" name="직선 연결선 176"/>
            <p:cNvCxnSpPr>
              <a:cxnSpLocks noChangeShapeType="1"/>
              <a:stCxn id="1545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5454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15377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15447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5448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449" name="직선 연결선 181"/>
            <p:cNvCxnSpPr>
              <a:cxnSpLocks noChangeShapeType="1"/>
              <a:stCxn id="1544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5450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15378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15443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5444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445" name="직선 연결선 186"/>
            <p:cNvCxnSpPr>
              <a:cxnSpLocks noChangeShapeType="1"/>
              <a:stCxn id="1544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5446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15379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15439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5440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441" name="직선 연결선 206"/>
            <p:cNvCxnSpPr>
              <a:cxnSpLocks noChangeShapeType="1"/>
              <a:stCxn id="1543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5442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15380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1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2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3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4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5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6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7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8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5389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1543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390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1543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391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1543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392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1542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393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1542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394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1542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395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1541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2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396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1541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397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1541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398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1540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399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1540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0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0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5400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5401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02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403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40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405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16506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6507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6508" name="직선 연결선 161"/>
            <p:cNvCxnSpPr>
              <a:cxnSpLocks noChangeShapeType="1"/>
              <a:stCxn id="1650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6509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16387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16502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6503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6504" name="직선 연결선 145"/>
            <p:cNvCxnSpPr>
              <a:cxnSpLocks noChangeShapeType="1"/>
              <a:stCxn id="1650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6505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16388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16389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6390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1649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0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0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391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392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393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16394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16495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6496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6497" name="직선 연결선 140"/>
            <p:cNvCxnSpPr>
              <a:cxnSpLocks noChangeShapeType="1"/>
              <a:stCxn id="1649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6498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16395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16491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6492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6493" name="직선 연결선 150"/>
            <p:cNvCxnSpPr>
              <a:cxnSpLocks noChangeShapeType="1"/>
              <a:stCxn id="1649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6494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16396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16487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6488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6489" name="직선 연결선 156"/>
            <p:cNvCxnSpPr>
              <a:cxnSpLocks noChangeShapeType="1"/>
              <a:stCxn id="1648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6490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16397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16483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6484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6485" name="직선 연결선 166"/>
            <p:cNvCxnSpPr>
              <a:cxnSpLocks noChangeShapeType="1"/>
              <a:stCxn id="1648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6486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6398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16479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6480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6481" name="직선 연결선 171"/>
            <p:cNvCxnSpPr>
              <a:cxnSpLocks noChangeShapeType="1"/>
              <a:stCxn id="1647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6482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16399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16475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6476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6477" name="직선 연결선 176"/>
            <p:cNvCxnSpPr>
              <a:cxnSpLocks noChangeShapeType="1"/>
              <a:stCxn id="1647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6478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16400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16471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6472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6473" name="직선 연결선 181"/>
            <p:cNvCxnSpPr>
              <a:cxnSpLocks noChangeShapeType="1"/>
              <a:stCxn id="1647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6474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16401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16467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6468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6469" name="직선 연결선 186"/>
            <p:cNvCxnSpPr>
              <a:cxnSpLocks noChangeShapeType="1"/>
              <a:stCxn id="1646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6470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16402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16463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6464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6465" name="직선 연결선 206"/>
            <p:cNvCxnSpPr>
              <a:cxnSpLocks noChangeShapeType="1"/>
              <a:stCxn id="1646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6466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16403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4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5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6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7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8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9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0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1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6412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1646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6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6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13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1645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5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5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14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1645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5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5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15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1645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5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5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16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1644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4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5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17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1644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4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4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18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1644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4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4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19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1643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4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4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20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1643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21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1643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22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1643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423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424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6425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26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427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428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429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126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17411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17531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7532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533" name="직선 연결선 161"/>
            <p:cNvCxnSpPr>
              <a:cxnSpLocks noChangeShapeType="1"/>
              <a:stCxn id="1753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7534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17412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17527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7528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529" name="직선 연결선 145"/>
            <p:cNvCxnSpPr>
              <a:cxnSpLocks noChangeShapeType="1"/>
              <a:stCxn id="1752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7530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17414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15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1752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16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417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7418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17419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1752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752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522" name="직선 연결선 140"/>
            <p:cNvCxnSpPr>
              <a:cxnSpLocks noChangeShapeType="1"/>
              <a:stCxn id="1752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7523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17420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17516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7517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518" name="직선 연결선 150"/>
            <p:cNvCxnSpPr>
              <a:cxnSpLocks noChangeShapeType="1"/>
              <a:stCxn id="1751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7519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17421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17512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7513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514" name="직선 연결선 156"/>
            <p:cNvCxnSpPr>
              <a:cxnSpLocks noChangeShapeType="1"/>
              <a:stCxn id="1751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7515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17422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17508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7509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510" name="직선 연결선 166"/>
            <p:cNvCxnSpPr>
              <a:cxnSpLocks noChangeShapeType="1"/>
              <a:stCxn id="1750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7511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7423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17504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7505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506" name="직선 연결선 171"/>
            <p:cNvCxnSpPr>
              <a:cxnSpLocks noChangeShapeType="1"/>
              <a:stCxn id="1750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7507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17424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17500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7501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502" name="직선 연결선 176"/>
            <p:cNvCxnSpPr>
              <a:cxnSpLocks noChangeShapeType="1"/>
              <a:stCxn id="1750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7503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17425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17496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7497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498" name="직선 연결선 181"/>
            <p:cNvCxnSpPr>
              <a:cxnSpLocks noChangeShapeType="1"/>
              <a:stCxn id="1749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7499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17426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17492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7493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494" name="직선 연결선 186"/>
            <p:cNvCxnSpPr>
              <a:cxnSpLocks noChangeShapeType="1"/>
              <a:stCxn id="1749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7495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17427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17488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7489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490" name="직선 연결선 206"/>
            <p:cNvCxnSpPr>
              <a:cxnSpLocks noChangeShapeType="1"/>
              <a:stCxn id="1748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7491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17428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9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0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1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2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3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4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5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6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37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1748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8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8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38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174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39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1747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8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8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40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1747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7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7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41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1747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7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7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42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1747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7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7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43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1746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6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6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44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1746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6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6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45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1746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6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6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46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1745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5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6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47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1745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5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5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48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449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7450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1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452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453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454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18555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8556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57" name="직선 연결선 161"/>
            <p:cNvCxnSpPr>
              <a:cxnSpLocks noChangeShapeType="1"/>
              <a:stCxn id="1855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558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18435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18551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8552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53" name="직선 연결선 145"/>
            <p:cNvCxnSpPr>
              <a:cxnSpLocks noChangeShapeType="1"/>
              <a:stCxn id="1855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554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18436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18437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8438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1854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439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8440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8441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18442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18544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8545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46" name="직선 연결선 140"/>
            <p:cNvCxnSpPr>
              <a:cxnSpLocks noChangeShapeType="1"/>
              <a:stCxn id="1854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547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18443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18540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8541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42" name="직선 연결선 150"/>
            <p:cNvCxnSpPr>
              <a:cxnSpLocks noChangeShapeType="1"/>
              <a:stCxn id="1854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543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18444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18536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8537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38" name="직선 연결선 156"/>
            <p:cNvCxnSpPr>
              <a:cxnSpLocks noChangeShapeType="1"/>
              <a:stCxn id="1853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539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18445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18532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8533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34" name="직선 연결선 166"/>
            <p:cNvCxnSpPr>
              <a:cxnSpLocks noChangeShapeType="1"/>
              <a:stCxn id="1853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535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8446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18528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8529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30" name="직선 연결선 171"/>
            <p:cNvCxnSpPr>
              <a:cxnSpLocks noChangeShapeType="1"/>
              <a:stCxn id="1852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531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18447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18524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8525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26" name="직선 연결선 176"/>
            <p:cNvCxnSpPr>
              <a:cxnSpLocks noChangeShapeType="1"/>
              <a:stCxn id="1852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527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18448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18520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8521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22" name="직선 연결선 181"/>
            <p:cNvCxnSpPr>
              <a:cxnSpLocks noChangeShapeType="1"/>
              <a:stCxn id="1852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523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18449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18516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8517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18" name="직선 연결선 186"/>
            <p:cNvCxnSpPr>
              <a:cxnSpLocks noChangeShapeType="1"/>
              <a:stCxn id="1851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519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18450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18512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8513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14" name="직선 연결선 206"/>
            <p:cNvCxnSpPr>
              <a:cxnSpLocks noChangeShapeType="1"/>
              <a:stCxn id="1851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515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18451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2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3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4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5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6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7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8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9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8460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1850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1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1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461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1850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0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0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462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1850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0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0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463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1850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0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0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464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1849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465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1849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466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1849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467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1848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468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1848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469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184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470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1847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471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8472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473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8474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75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8476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8477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8478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126"/>
          <p:cNvSpPr>
            <a:spLocks noChangeArrowheads="1"/>
          </p:cNvSpPr>
          <p:nvPr/>
        </p:nvSpPr>
        <p:spPr bwMode="auto">
          <a:xfrm>
            <a:off x="3222625" y="551497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grpSp>
        <p:nvGrpSpPr>
          <p:cNvPr id="19459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19581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9582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583" name="직선 연결선 161"/>
            <p:cNvCxnSpPr>
              <a:cxnSpLocks noChangeShapeType="1"/>
              <a:stCxn id="1958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9584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19460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19577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9578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579" name="직선 연결선 145"/>
            <p:cNvCxnSpPr>
              <a:cxnSpLocks noChangeShapeType="1"/>
              <a:stCxn id="1957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9580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19462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9463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1957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464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465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9466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19467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1957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957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572" name="직선 연결선 140"/>
            <p:cNvCxnSpPr>
              <a:cxnSpLocks noChangeShapeType="1"/>
              <a:stCxn id="1957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9573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19468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19566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9567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568" name="직선 연결선 150"/>
            <p:cNvCxnSpPr>
              <a:cxnSpLocks noChangeShapeType="1"/>
              <a:stCxn id="1956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9569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19469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19562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9563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564" name="직선 연결선 156"/>
            <p:cNvCxnSpPr>
              <a:cxnSpLocks noChangeShapeType="1"/>
              <a:stCxn id="1956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9565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19470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19558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9559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560" name="직선 연결선 166"/>
            <p:cNvCxnSpPr>
              <a:cxnSpLocks noChangeShapeType="1"/>
              <a:stCxn id="1955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9561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9471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19554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9555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556" name="직선 연결선 171"/>
            <p:cNvCxnSpPr>
              <a:cxnSpLocks noChangeShapeType="1"/>
              <a:stCxn id="1955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9557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19472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19550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9551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552" name="직선 연결선 176"/>
            <p:cNvCxnSpPr>
              <a:cxnSpLocks noChangeShapeType="1"/>
              <a:stCxn id="1955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9553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19473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19546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9547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548" name="직선 연결선 181"/>
            <p:cNvCxnSpPr>
              <a:cxnSpLocks noChangeShapeType="1"/>
              <a:stCxn id="1954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9549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19474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19542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9543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544" name="직선 연결선 186"/>
            <p:cNvCxnSpPr>
              <a:cxnSpLocks noChangeShapeType="1"/>
              <a:stCxn id="1954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9545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19475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19538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9539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540" name="직선 연결선 206"/>
            <p:cNvCxnSpPr>
              <a:cxnSpLocks noChangeShapeType="1"/>
              <a:stCxn id="1953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9541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19476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7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8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9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0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1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2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3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4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9485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1953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3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3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86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1953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3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3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87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1952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3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3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88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1952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2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2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89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1952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2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2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90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1952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2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2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91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1951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1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1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92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1951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1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1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93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1951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1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1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94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1950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0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1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95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1950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0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0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496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497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498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9499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500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501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502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503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9504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20605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0606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607" name="직선 연결선 161"/>
            <p:cNvCxnSpPr>
              <a:cxnSpLocks noChangeShapeType="1"/>
              <a:stCxn id="2060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0608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20483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20601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0602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603" name="직선 연결선 145"/>
            <p:cNvCxnSpPr>
              <a:cxnSpLocks noChangeShapeType="1"/>
              <a:stCxn id="2060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0604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20484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20485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486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2059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0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487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0488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0489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20490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20594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0595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96" name="직선 연결선 140"/>
            <p:cNvCxnSpPr>
              <a:cxnSpLocks noChangeShapeType="1"/>
              <a:stCxn id="2059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0597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20491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20590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0591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92" name="직선 연결선 150"/>
            <p:cNvCxnSpPr>
              <a:cxnSpLocks noChangeShapeType="1"/>
              <a:stCxn id="2059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0593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20492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20586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0587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88" name="직선 연결선 156"/>
            <p:cNvCxnSpPr>
              <a:cxnSpLocks noChangeShapeType="1"/>
              <a:stCxn id="2058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0589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20493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20582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0583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84" name="직선 연결선 166"/>
            <p:cNvCxnSpPr>
              <a:cxnSpLocks noChangeShapeType="1"/>
              <a:stCxn id="2058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0585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20494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20578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0579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80" name="직선 연결선 171"/>
            <p:cNvCxnSpPr>
              <a:cxnSpLocks noChangeShapeType="1"/>
              <a:stCxn id="2057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0581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20495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20574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0575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76" name="직선 연결선 176"/>
            <p:cNvCxnSpPr>
              <a:cxnSpLocks noChangeShapeType="1"/>
              <a:stCxn id="2057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0577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20496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20570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0571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72" name="직선 연결선 181"/>
            <p:cNvCxnSpPr>
              <a:cxnSpLocks noChangeShapeType="1"/>
              <a:stCxn id="2057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0573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20497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20566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0567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68" name="직선 연결선 186"/>
            <p:cNvCxnSpPr>
              <a:cxnSpLocks noChangeShapeType="1"/>
              <a:stCxn id="2056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0569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20498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20562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0563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64" name="직선 연결선 206"/>
            <p:cNvCxnSpPr>
              <a:cxnSpLocks noChangeShapeType="1"/>
              <a:stCxn id="2056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0565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20499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0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1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2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3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4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5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6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7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508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2055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09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2055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10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2055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11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2055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12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2054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13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2054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14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2054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15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2053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16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2053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17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2053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18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2052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519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0520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0522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20523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24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05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0526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0527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528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66725" y="234950"/>
            <a:ext cx="8101013" cy="55086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void height() {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System.out.println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calCulationHeight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(root));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}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private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MAX(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A,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B) {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    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return (A&gt;B)?A:B;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 }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private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calCulationHeight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TreeNode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rootNode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){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    </a:t>
            </a:r>
            <a:r>
              <a:rPr lang="en-US" altLang="ko-KR" sz="20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 height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= -1;</a:t>
            </a:r>
            <a:endParaRPr lang="en-US" altLang="ko-KR" sz="2000" b="1" dirty="0">
              <a:latin typeface="Courier New" pitchFamily="49" charset="0"/>
              <a:ea typeface="굴림" pitchFamily="50" charset="-127"/>
            </a:endParaRPr>
          </a:p>
          <a:p>
            <a:pPr indent="4763">
              <a:spcBef>
                <a:spcPct val="20000"/>
              </a:spcBef>
            </a:pP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      if(</a:t>
            </a:r>
            <a:r>
              <a:rPr lang="en-US" altLang="ko-KR" sz="2000" b="1" dirty="0" err="1">
                <a:latin typeface="Courier New" pitchFamily="49" charset="0"/>
                <a:ea typeface="굴림" pitchFamily="50" charset="-127"/>
              </a:rPr>
              <a:t>rootNode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!=null) {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      height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= 0 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+ 			MAX(</a:t>
            </a:r>
            <a:r>
              <a:rPr lang="en-US" altLang="ko-KR" sz="2000" b="1" dirty="0" err="1">
                <a:latin typeface="Courier New" pitchFamily="49" charset="0"/>
                <a:ea typeface="굴림" pitchFamily="50" charset="-127"/>
              </a:rPr>
              <a:t>calCulationHeight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2000" b="1" dirty="0" err="1">
                <a:latin typeface="Courier New" pitchFamily="49" charset="0"/>
                <a:ea typeface="굴림" pitchFamily="50" charset="-127"/>
              </a:rPr>
              <a:t>rootNode.left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		  ,</a:t>
            </a:r>
            <a:r>
              <a:rPr lang="en-US" altLang="ko-KR" sz="2000" b="1" dirty="0" err="1">
                <a:latin typeface="Courier New" pitchFamily="49" charset="0"/>
                <a:ea typeface="굴림" pitchFamily="50" charset="-127"/>
              </a:rPr>
              <a:t>calCulationHeight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2000" b="1" dirty="0" err="1">
                <a:latin typeface="Courier New" pitchFamily="49" charset="0"/>
                <a:ea typeface="굴림" pitchFamily="50" charset="-127"/>
              </a:rPr>
              <a:t>rootNode.right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));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   	}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    return height;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22653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2654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655" name="직선 연결선 161"/>
            <p:cNvCxnSpPr>
              <a:cxnSpLocks noChangeShapeType="1"/>
              <a:stCxn id="2265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656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22531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22649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2650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651" name="직선 연결선 145"/>
            <p:cNvCxnSpPr>
              <a:cxnSpLocks noChangeShapeType="1"/>
              <a:stCxn id="2264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652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22532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22533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2534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2264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4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4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35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536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537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22538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22642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2643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644" name="직선 연결선 140"/>
            <p:cNvCxnSpPr>
              <a:cxnSpLocks noChangeShapeType="1"/>
              <a:stCxn id="2264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645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22539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22638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2639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640" name="직선 연결선 150"/>
            <p:cNvCxnSpPr>
              <a:cxnSpLocks noChangeShapeType="1"/>
              <a:stCxn id="2263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641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22540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22634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2635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636" name="직선 연결선 156"/>
            <p:cNvCxnSpPr>
              <a:cxnSpLocks noChangeShapeType="1"/>
              <a:stCxn id="2263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637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22541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22630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2631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632" name="직선 연결선 166"/>
            <p:cNvCxnSpPr>
              <a:cxnSpLocks noChangeShapeType="1"/>
              <a:stCxn id="2263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633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22542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22626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2627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628" name="직선 연결선 171"/>
            <p:cNvCxnSpPr>
              <a:cxnSpLocks noChangeShapeType="1"/>
              <a:stCxn id="2262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629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22543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22622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2623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624" name="직선 연결선 176"/>
            <p:cNvCxnSpPr>
              <a:cxnSpLocks noChangeShapeType="1"/>
              <a:stCxn id="2262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625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22544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22618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2619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620" name="직선 연결선 181"/>
            <p:cNvCxnSpPr>
              <a:cxnSpLocks noChangeShapeType="1"/>
              <a:stCxn id="2261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621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22545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22614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2615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616" name="직선 연결선 186"/>
            <p:cNvCxnSpPr>
              <a:cxnSpLocks noChangeShapeType="1"/>
              <a:stCxn id="2261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617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22546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22610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2611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612" name="직선 연결선 206"/>
            <p:cNvCxnSpPr>
              <a:cxnSpLocks noChangeShapeType="1"/>
              <a:stCxn id="2261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613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22547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8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9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0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1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2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3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4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5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2556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2260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57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2260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58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2260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59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2259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9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60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2259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9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9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61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2259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9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9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62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2258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9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9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63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2258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64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2258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65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2258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66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2257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7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7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568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569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2571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22572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73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574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575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2576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23678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3679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680" name="직선 연결선 161"/>
            <p:cNvCxnSpPr>
              <a:cxnSpLocks noChangeShapeType="1"/>
              <a:stCxn id="2367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681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23555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23674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3675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676" name="직선 연결선 145"/>
            <p:cNvCxnSpPr>
              <a:cxnSpLocks noChangeShapeType="1"/>
              <a:stCxn id="2367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677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23557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3558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2367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7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7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559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560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561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23562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23667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3668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669" name="직선 연결선 140"/>
            <p:cNvCxnSpPr>
              <a:cxnSpLocks noChangeShapeType="1"/>
              <a:stCxn id="2366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670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23563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23663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3664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665" name="직선 연결선 150"/>
            <p:cNvCxnSpPr>
              <a:cxnSpLocks noChangeShapeType="1"/>
              <a:stCxn id="2366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666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23564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23659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3660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661" name="직선 연결선 156"/>
            <p:cNvCxnSpPr>
              <a:cxnSpLocks noChangeShapeType="1"/>
              <a:stCxn id="2365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662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23565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23655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3656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657" name="직선 연결선 166"/>
            <p:cNvCxnSpPr>
              <a:cxnSpLocks noChangeShapeType="1"/>
              <a:stCxn id="2365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658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23566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23651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3652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653" name="직선 연결선 171"/>
            <p:cNvCxnSpPr>
              <a:cxnSpLocks noChangeShapeType="1"/>
              <a:stCxn id="2365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654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23567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23647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3648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649" name="직선 연결선 176"/>
            <p:cNvCxnSpPr>
              <a:cxnSpLocks noChangeShapeType="1"/>
              <a:stCxn id="2364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650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23568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23643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3644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645" name="직선 연결선 181"/>
            <p:cNvCxnSpPr>
              <a:cxnSpLocks noChangeShapeType="1"/>
              <a:stCxn id="2364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646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23569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23639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3640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641" name="직선 연결선 186"/>
            <p:cNvCxnSpPr>
              <a:cxnSpLocks noChangeShapeType="1"/>
              <a:stCxn id="2363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642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23570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23635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3636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637" name="직선 연결선 206"/>
            <p:cNvCxnSpPr>
              <a:cxnSpLocks noChangeShapeType="1"/>
              <a:stCxn id="2363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638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23571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2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3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4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5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6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7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8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9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3580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2363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581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2362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582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2362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583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2362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584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2362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585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2361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586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2361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587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2361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588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2360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589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2360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590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2360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592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593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3595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23596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3597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98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599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600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3601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66725" y="234950"/>
            <a:ext cx="8101013" cy="624849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void height() {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System.out.println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calCulationHeight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(root));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}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private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MAX(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A,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B) {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    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return (A&gt;B)?A:B;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 }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private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calCulationHeight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TreeNode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rootNode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){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    </a:t>
            </a:r>
            <a:r>
              <a:rPr lang="en-US" altLang="ko-KR" sz="20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 height =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-1;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2000" b="1" dirty="0" err="1" smtClean="0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temp;</a:t>
            </a:r>
            <a:endParaRPr lang="en-US" altLang="ko-KR" sz="2000" b="1" dirty="0">
              <a:latin typeface="Courier New" pitchFamily="49" charset="0"/>
              <a:ea typeface="굴림" pitchFamily="50" charset="-127"/>
            </a:endParaRPr>
          </a:p>
          <a:p>
            <a:pPr indent="4763">
              <a:spcBef>
                <a:spcPct val="20000"/>
              </a:spcBef>
            </a:pP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      if(</a:t>
            </a:r>
            <a:r>
              <a:rPr lang="en-US" altLang="ko-KR" sz="2000" b="1" dirty="0" err="1">
                <a:latin typeface="Courier New" pitchFamily="49" charset="0"/>
                <a:ea typeface="굴림" pitchFamily="50" charset="-127"/>
              </a:rPr>
              <a:t>rootNode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!=null) {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     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temp =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		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	MAX(</a:t>
            </a:r>
            <a:r>
              <a:rPr lang="en-US" altLang="ko-KR" sz="2000" b="1" dirty="0" err="1" smtClean="0">
                <a:latin typeface="Courier New" pitchFamily="49" charset="0"/>
                <a:ea typeface="굴림" pitchFamily="50" charset="-127"/>
              </a:rPr>
              <a:t>calCulationHeight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2000" b="1" dirty="0" err="1" smtClean="0">
                <a:latin typeface="Courier New" pitchFamily="49" charset="0"/>
                <a:ea typeface="굴림" pitchFamily="50" charset="-127"/>
              </a:rPr>
              <a:t>rootNode.left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		  ,</a:t>
            </a:r>
            <a:r>
              <a:rPr lang="en-US" altLang="ko-KR" sz="2000" b="1" dirty="0" err="1">
                <a:latin typeface="Courier New" pitchFamily="49" charset="0"/>
                <a:ea typeface="굴림" pitchFamily="50" charset="-127"/>
              </a:rPr>
              <a:t>calCulationHeight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2000" b="1" dirty="0" err="1">
                <a:latin typeface="Courier New" pitchFamily="49" charset="0"/>
                <a:ea typeface="굴림" pitchFamily="50" charset="-127"/>
              </a:rPr>
              <a:t>rootNode.right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));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   	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height = temp + 1;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	}</a:t>
            </a:r>
            <a:endParaRPr lang="en-US" altLang="ko-KR" sz="2000" b="1" dirty="0">
              <a:latin typeface="Courier New" pitchFamily="49" charset="0"/>
              <a:ea typeface="굴림" pitchFamily="50" charset="-127"/>
            </a:endParaRP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    return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height;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24702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4703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704" name="직선 연결선 166"/>
            <p:cNvCxnSpPr>
              <a:cxnSpLocks noChangeShapeType="1"/>
              <a:stCxn id="2470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4705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24579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24698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4699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700" name="직선 연결선 161"/>
            <p:cNvCxnSpPr>
              <a:cxnSpLocks noChangeShapeType="1"/>
              <a:stCxn id="2469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4701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24580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24694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4695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96" name="직선 연결선 145"/>
            <p:cNvCxnSpPr>
              <a:cxnSpLocks noChangeShapeType="1"/>
              <a:stCxn id="2469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4697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24582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4583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2469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584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4585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4586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24587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24687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4688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89" name="직선 연결선 140"/>
            <p:cNvCxnSpPr>
              <a:cxnSpLocks noChangeShapeType="1"/>
              <a:stCxn id="2468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4690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24588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24683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4684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85" name="직선 연결선 150"/>
            <p:cNvCxnSpPr>
              <a:cxnSpLocks noChangeShapeType="1"/>
              <a:stCxn id="2468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4686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24589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24679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4680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81" name="직선 연결선 156"/>
            <p:cNvCxnSpPr>
              <a:cxnSpLocks noChangeShapeType="1"/>
              <a:stCxn id="2467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4682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24590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24675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4676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77" name="직선 연결선 171"/>
            <p:cNvCxnSpPr>
              <a:cxnSpLocks noChangeShapeType="1"/>
              <a:stCxn id="2467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4678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24591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24671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4672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73" name="직선 연결선 176"/>
            <p:cNvCxnSpPr>
              <a:cxnSpLocks noChangeShapeType="1"/>
              <a:stCxn id="2467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4674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24592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24667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4668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69" name="직선 연결선 181"/>
            <p:cNvCxnSpPr>
              <a:cxnSpLocks noChangeShapeType="1"/>
              <a:stCxn id="2466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4670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24593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24663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4664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65" name="직선 연결선 186"/>
            <p:cNvCxnSpPr>
              <a:cxnSpLocks noChangeShapeType="1"/>
              <a:stCxn id="2466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4666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24594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24659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4660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61" name="직선 연결선 206"/>
            <p:cNvCxnSpPr>
              <a:cxnSpLocks noChangeShapeType="1"/>
              <a:stCxn id="2465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4662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24595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6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7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8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9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0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1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2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3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4604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2465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5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5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605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2465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5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5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606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2465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5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5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607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2464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4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4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608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2464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4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4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609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2464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4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4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610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2463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3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4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611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2463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3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3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612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2463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3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3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613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2462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3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3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614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2462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2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2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4616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4617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4619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24620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1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4622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4623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4624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4625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25727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5728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729" name="직선 연결선 166"/>
            <p:cNvCxnSpPr>
              <a:cxnSpLocks noChangeShapeType="1"/>
              <a:stCxn id="2572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5730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25603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25723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5724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725" name="직선 연결선 161"/>
            <p:cNvCxnSpPr>
              <a:cxnSpLocks noChangeShapeType="1"/>
              <a:stCxn id="2572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5726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25604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25719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5720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721" name="직선 연결선 145"/>
            <p:cNvCxnSpPr>
              <a:cxnSpLocks noChangeShapeType="1"/>
              <a:stCxn id="2571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5722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25606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5607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2571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1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1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608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5609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5610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25611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25712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5713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714" name="직선 연결선 140"/>
            <p:cNvCxnSpPr>
              <a:cxnSpLocks noChangeShapeType="1"/>
              <a:stCxn id="2571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5715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25612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25708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5709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710" name="직선 연결선 150"/>
            <p:cNvCxnSpPr>
              <a:cxnSpLocks noChangeShapeType="1"/>
              <a:stCxn id="2570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5711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25613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25704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5705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706" name="직선 연결선 156"/>
            <p:cNvCxnSpPr>
              <a:cxnSpLocks noChangeShapeType="1"/>
              <a:stCxn id="2570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5707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25614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25700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5701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702" name="직선 연결선 171"/>
            <p:cNvCxnSpPr>
              <a:cxnSpLocks noChangeShapeType="1"/>
              <a:stCxn id="2570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5703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25615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25696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5697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698" name="직선 연결선 176"/>
            <p:cNvCxnSpPr>
              <a:cxnSpLocks noChangeShapeType="1"/>
              <a:stCxn id="2569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5699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25616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25692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5693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694" name="직선 연결선 181"/>
            <p:cNvCxnSpPr>
              <a:cxnSpLocks noChangeShapeType="1"/>
              <a:stCxn id="2569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5695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25617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25688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5689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690" name="직선 연결선 186"/>
            <p:cNvCxnSpPr>
              <a:cxnSpLocks noChangeShapeType="1"/>
              <a:stCxn id="2568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5691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25618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25684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5685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686" name="직선 연결선 206"/>
            <p:cNvCxnSpPr>
              <a:cxnSpLocks noChangeShapeType="1"/>
              <a:stCxn id="2568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5687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25619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0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1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2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3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4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5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6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7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5628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2568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629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2567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630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2567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631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2567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632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2566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633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2566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634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2566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635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2566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636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2565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5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5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637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2565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5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5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638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2565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5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5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5640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5641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5643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25644" name="Oval 126"/>
          <p:cNvSpPr>
            <a:spLocks noChangeArrowheads="1"/>
          </p:cNvSpPr>
          <p:nvPr/>
        </p:nvSpPr>
        <p:spPr bwMode="auto">
          <a:xfrm>
            <a:off x="4410075" y="48942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5645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46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5647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5648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5649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5650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26751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6752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753" name="직선 연결선 166"/>
            <p:cNvCxnSpPr>
              <a:cxnSpLocks noChangeShapeType="1"/>
              <a:stCxn id="2675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6754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26627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26747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6748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749" name="직선 연결선 161"/>
            <p:cNvCxnSpPr>
              <a:cxnSpLocks noChangeShapeType="1"/>
              <a:stCxn id="2674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6750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26628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26743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6744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745" name="직선 연결선 145"/>
            <p:cNvCxnSpPr>
              <a:cxnSpLocks noChangeShapeType="1"/>
              <a:stCxn id="2674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6746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26629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26630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631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2674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4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4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632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6633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6634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26635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26736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6737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738" name="직선 연결선 140"/>
            <p:cNvCxnSpPr>
              <a:cxnSpLocks noChangeShapeType="1"/>
              <a:stCxn id="2673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6739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26636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26732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6733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734" name="직선 연결선 150"/>
            <p:cNvCxnSpPr>
              <a:cxnSpLocks noChangeShapeType="1"/>
              <a:stCxn id="2673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6735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26637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26728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6729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730" name="직선 연결선 156"/>
            <p:cNvCxnSpPr>
              <a:cxnSpLocks noChangeShapeType="1"/>
              <a:stCxn id="2672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6731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26638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26724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6725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726" name="직선 연결선 171"/>
            <p:cNvCxnSpPr>
              <a:cxnSpLocks noChangeShapeType="1"/>
              <a:stCxn id="2672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6727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26639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26720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6721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722" name="직선 연결선 176"/>
            <p:cNvCxnSpPr>
              <a:cxnSpLocks noChangeShapeType="1"/>
              <a:stCxn id="2672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6723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26640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26716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6717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718" name="직선 연결선 181"/>
            <p:cNvCxnSpPr>
              <a:cxnSpLocks noChangeShapeType="1"/>
              <a:stCxn id="2671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6719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26641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26712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6713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714" name="직선 연결선 186"/>
            <p:cNvCxnSpPr>
              <a:cxnSpLocks noChangeShapeType="1"/>
              <a:stCxn id="2671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6715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26642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26708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6709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710" name="직선 연결선 206"/>
            <p:cNvCxnSpPr>
              <a:cxnSpLocks noChangeShapeType="1"/>
              <a:stCxn id="2670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6711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26643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4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5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6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7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8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9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0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1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652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2670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0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0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6653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2670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0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0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6654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2669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0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0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6655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2669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9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9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6656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2669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9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9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6657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2669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9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9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6658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2668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8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8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6659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2668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8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8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6660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2668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8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8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6661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2667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7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8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6662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2667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7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7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6664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6665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6667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6669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70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6671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6672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6673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6674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27776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7777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7778" name="직선 연결선 166"/>
            <p:cNvCxnSpPr>
              <a:cxnSpLocks noChangeShapeType="1"/>
              <a:stCxn id="2777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7779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27651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27772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7773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7774" name="직선 연결선 161"/>
            <p:cNvCxnSpPr>
              <a:cxnSpLocks noChangeShapeType="1"/>
              <a:stCxn id="2777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7775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27652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27768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7769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7770" name="직선 연결선 145"/>
            <p:cNvCxnSpPr>
              <a:cxnSpLocks noChangeShapeType="1"/>
              <a:stCxn id="2776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7771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27653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7655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2776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6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6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656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7657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7658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27659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27761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7762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7763" name="직선 연결선 140"/>
            <p:cNvCxnSpPr>
              <a:cxnSpLocks noChangeShapeType="1"/>
              <a:stCxn id="2776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7764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27660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27757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7758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7759" name="직선 연결선 150"/>
            <p:cNvCxnSpPr>
              <a:cxnSpLocks noChangeShapeType="1"/>
              <a:stCxn id="2775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7760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27661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27753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7754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7755" name="직선 연결선 156"/>
            <p:cNvCxnSpPr>
              <a:cxnSpLocks noChangeShapeType="1"/>
              <a:stCxn id="2775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7756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27662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27749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7750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7751" name="직선 연결선 171"/>
            <p:cNvCxnSpPr>
              <a:cxnSpLocks noChangeShapeType="1"/>
              <a:stCxn id="2774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7752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27663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27745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7746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7747" name="직선 연결선 176"/>
            <p:cNvCxnSpPr>
              <a:cxnSpLocks noChangeShapeType="1"/>
              <a:stCxn id="2774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7748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27664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27741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7742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7743" name="직선 연결선 181"/>
            <p:cNvCxnSpPr>
              <a:cxnSpLocks noChangeShapeType="1"/>
              <a:stCxn id="2774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7744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27665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27737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7738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7739" name="직선 연결선 186"/>
            <p:cNvCxnSpPr>
              <a:cxnSpLocks noChangeShapeType="1"/>
              <a:stCxn id="2773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7740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27666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27733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7734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7735" name="직선 연결선 206"/>
            <p:cNvCxnSpPr>
              <a:cxnSpLocks noChangeShapeType="1"/>
              <a:stCxn id="2773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7736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27667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8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9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0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1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2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3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4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5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7676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2773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3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3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7677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2772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2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2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7678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2772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2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2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7679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2772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2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2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7680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2771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1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2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7681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2771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1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1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7682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2771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1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1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7683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2770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1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1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7684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2770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7685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2770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7686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2770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7688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7689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7691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7693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7694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95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7696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7697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7698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7699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28800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8801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802" name="직선 연결선 166"/>
            <p:cNvCxnSpPr>
              <a:cxnSpLocks noChangeShapeType="1"/>
              <a:stCxn id="2880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8803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28675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28796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8797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798" name="직선 연결선 161"/>
            <p:cNvCxnSpPr>
              <a:cxnSpLocks noChangeShapeType="1"/>
              <a:stCxn id="2879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8799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28676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28792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8793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794" name="직선 연결선 145"/>
            <p:cNvCxnSpPr>
              <a:cxnSpLocks noChangeShapeType="1"/>
              <a:stCxn id="2879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8795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28677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28678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8679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2878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9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9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680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8681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8682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28683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28785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8786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787" name="직선 연결선 140"/>
            <p:cNvCxnSpPr>
              <a:cxnSpLocks noChangeShapeType="1"/>
              <a:stCxn id="2878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8788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28684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28781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8782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783" name="직선 연결선 150"/>
            <p:cNvCxnSpPr>
              <a:cxnSpLocks noChangeShapeType="1"/>
              <a:stCxn id="2878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8784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28685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28777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8778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779" name="직선 연결선 156"/>
            <p:cNvCxnSpPr>
              <a:cxnSpLocks noChangeShapeType="1"/>
              <a:stCxn id="2877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8780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28686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28773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8774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775" name="직선 연결선 171"/>
            <p:cNvCxnSpPr>
              <a:cxnSpLocks noChangeShapeType="1"/>
              <a:stCxn id="2877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8776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28687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28769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8770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771" name="직선 연결선 176"/>
            <p:cNvCxnSpPr>
              <a:cxnSpLocks noChangeShapeType="1"/>
              <a:stCxn id="2876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8772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28688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28765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8766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767" name="직선 연결선 181"/>
            <p:cNvCxnSpPr>
              <a:cxnSpLocks noChangeShapeType="1"/>
              <a:stCxn id="2876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8768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28689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28761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8762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763" name="직선 연결선 186"/>
            <p:cNvCxnSpPr>
              <a:cxnSpLocks noChangeShapeType="1"/>
              <a:stCxn id="2876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8764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28690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28757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8758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759" name="직선 연결선 206"/>
            <p:cNvCxnSpPr>
              <a:cxnSpLocks noChangeShapeType="1"/>
              <a:stCxn id="2875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8760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28691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2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3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4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5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6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7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8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9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8700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2875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5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5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01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2875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5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5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02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2874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4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5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03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2874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4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4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04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2874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4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4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05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2873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4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4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06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2873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3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3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07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2873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3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3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08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2873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3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3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09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2872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2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2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10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2872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2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2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8712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8713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8715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8718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19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8720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872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8722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8723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29825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9826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9827" name="직선 연결선 166"/>
            <p:cNvCxnSpPr>
              <a:cxnSpLocks noChangeShapeType="1"/>
              <a:stCxn id="2982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9828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29699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29821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9822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9823" name="직선 연결선 161"/>
            <p:cNvCxnSpPr>
              <a:cxnSpLocks noChangeShapeType="1"/>
              <a:stCxn id="2982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9824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29700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29817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9818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9819" name="직선 연결선 145"/>
            <p:cNvCxnSpPr>
              <a:cxnSpLocks noChangeShapeType="1"/>
              <a:stCxn id="2981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9820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29702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9703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2981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1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1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704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9705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9706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29707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2981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981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9812" name="직선 연결선 140"/>
            <p:cNvCxnSpPr>
              <a:cxnSpLocks noChangeShapeType="1"/>
              <a:stCxn id="2981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9813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29708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29806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9807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9808" name="직선 연결선 150"/>
            <p:cNvCxnSpPr>
              <a:cxnSpLocks noChangeShapeType="1"/>
              <a:stCxn id="2980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9809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29709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29802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9803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9804" name="직선 연결선 156"/>
            <p:cNvCxnSpPr>
              <a:cxnSpLocks noChangeShapeType="1"/>
              <a:stCxn id="2980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9805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29710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29798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9799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9800" name="직선 연결선 171"/>
            <p:cNvCxnSpPr>
              <a:cxnSpLocks noChangeShapeType="1"/>
              <a:stCxn id="2979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9801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29711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29794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9795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9796" name="직선 연결선 176"/>
            <p:cNvCxnSpPr>
              <a:cxnSpLocks noChangeShapeType="1"/>
              <a:stCxn id="2979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9797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29712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29790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9791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9792" name="직선 연결선 181"/>
            <p:cNvCxnSpPr>
              <a:cxnSpLocks noChangeShapeType="1"/>
              <a:stCxn id="2979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9793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29713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29786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9787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9788" name="직선 연결선 186"/>
            <p:cNvCxnSpPr>
              <a:cxnSpLocks noChangeShapeType="1"/>
              <a:stCxn id="2978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9789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29714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29782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9783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9784" name="직선 연결선 206"/>
            <p:cNvCxnSpPr>
              <a:cxnSpLocks noChangeShapeType="1"/>
              <a:stCxn id="2978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9785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29715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6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7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8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9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20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21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22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23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9724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2977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8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8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725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2977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7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7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726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2977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7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7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727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2977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7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7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728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2976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6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6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729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2976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6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6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730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2976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6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6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731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2975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5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6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732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2975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5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5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733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2975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5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5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734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2974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5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5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9736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9737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9739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9742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9743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44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974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9746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9747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55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0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7  height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30849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0850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0851" name="직선 연결선 166"/>
            <p:cNvCxnSpPr>
              <a:cxnSpLocks noChangeShapeType="1"/>
              <a:stCxn id="3084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0852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30723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30845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0846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0847" name="직선 연결선 161"/>
            <p:cNvCxnSpPr>
              <a:cxnSpLocks noChangeShapeType="1"/>
              <a:stCxn id="3084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0848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30724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30841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0842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0843" name="직선 연결선 145"/>
            <p:cNvCxnSpPr>
              <a:cxnSpLocks noChangeShapeType="1"/>
              <a:stCxn id="3084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0844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30726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0727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3083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3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4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28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0729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30730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30731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30834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0835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0836" name="직선 연결선 140"/>
            <p:cNvCxnSpPr>
              <a:cxnSpLocks noChangeShapeType="1"/>
              <a:stCxn id="3083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0837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30732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30830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0831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0832" name="직선 연결선 150"/>
            <p:cNvCxnSpPr>
              <a:cxnSpLocks noChangeShapeType="1"/>
              <a:stCxn id="3083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0833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30733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30826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0827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0828" name="직선 연결선 156"/>
            <p:cNvCxnSpPr>
              <a:cxnSpLocks noChangeShapeType="1"/>
              <a:stCxn id="3082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0829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30734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30822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0823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0824" name="직선 연결선 171"/>
            <p:cNvCxnSpPr>
              <a:cxnSpLocks noChangeShapeType="1"/>
              <a:stCxn id="3082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0825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30735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30818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0819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0820" name="직선 연결선 176"/>
            <p:cNvCxnSpPr>
              <a:cxnSpLocks noChangeShapeType="1"/>
              <a:stCxn id="3081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0821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30736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30814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0815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0816" name="직선 연결선 181"/>
            <p:cNvCxnSpPr>
              <a:cxnSpLocks noChangeShapeType="1"/>
              <a:stCxn id="3081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0817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30737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30810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0811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0812" name="직선 연결선 186"/>
            <p:cNvCxnSpPr>
              <a:cxnSpLocks noChangeShapeType="1"/>
              <a:stCxn id="3081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0813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30738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30806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0807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0808" name="직선 연결선 206"/>
            <p:cNvCxnSpPr>
              <a:cxnSpLocks noChangeShapeType="1"/>
              <a:stCxn id="3080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0809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30739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0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1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2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3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4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5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6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7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0748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3080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0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0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749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3080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0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0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750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3079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9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9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751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3079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9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9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752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3079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9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753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3078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8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9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754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3078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8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8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755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307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756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3077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8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8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757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3077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7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7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758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3077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7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7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0760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0761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0763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0767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68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0769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0770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30771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55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0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7  height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31873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1874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875" name="직선 연결선 166"/>
            <p:cNvCxnSpPr>
              <a:cxnSpLocks noChangeShapeType="1"/>
              <a:stCxn id="3187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1876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31747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31869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1870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871" name="직선 연결선 161"/>
            <p:cNvCxnSpPr>
              <a:cxnSpLocks noChangeShapeType="1"/>
              <a:stCxn id="3186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1872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31748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31865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1866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867" name="직선 연결선 145"/>
            <p:cNvCxnSpPr>
              <a:cxnSpLocks noChangeShapeType="1"/>
              <a:stCxn id="3186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1868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31750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1751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3186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6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6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752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1753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31754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31755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31858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1859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860" name="직선 연결선 140"/>
            <p:cNvCxnSpPr>
              <a:cxnSpLocks noChangeShapeType="1"/>
              <a:stCxn id="3185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1861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31756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31854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1855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856" name="직선 연결선 150"/>
            <p:cNvCxnSpPr>
              <a:cxnSpLocks noChangeShapeType="1"/>
              <a:stCxn id="3185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1857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31757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31850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1851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852" name="직선 연결선 156"/>
            <p:cNvCxnSpPr>
              <a:cxnSpLocks noChangeShapeType="1"/>
              <a:stCxn id="3185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1853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31758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31846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1847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848" name="직선 연결선 171"/>
            <p:cNvCxnSpPr>
              <a:cxnSpLocks noChangeShapeType="1"/>
              <a:stCxn id="3184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1849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31759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31842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1843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844" name="직선 연결선 176"/>
            <p:cNvCxnSpPr>
              <a:cxnSpLocks noChangeShapeType="1"/>
              <a:stCxn id="3184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1845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31760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31838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1839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840" name="직선 연결선 181"/>
            <p:cNvCxnSpPr>
              <a:cxnSpLocks noChangeShapeType="1"/>
              <a:stCxn id="3183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1841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31761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31834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1835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836" name="직선 연결선 186"/>
            <p:cNvCxnSpPr>
              <a:cxnSpLocks noChangeShapeType="1"/>
              <a:stCxn id="3183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1837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31762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31830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1831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832" name="직선 연결선 206"/>
            <p:cNvCxnSpPr>
              <a:cxnSpLocks noChangeShapeType="1"/>
              <a:stCxn id="3183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1833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31763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4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5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6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7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8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9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0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1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1772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3182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2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2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1773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3182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2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2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1774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3182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2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2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1775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3181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1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2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1776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1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1777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3181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1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1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1778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3180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1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1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1779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3180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0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0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1780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3180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0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0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1781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3180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0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0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1782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3179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9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9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1784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1785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1787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1791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92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1793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3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31795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54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0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7  height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32898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2899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900" name="직선 연결선 166"/>
            <p:cNvCxnSpPr>
              <a:cxnSpLocks noChangeShapeType="1"/>
              <a:stCxn id="3289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2901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32771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32894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2895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896" name="직선 연결선 161"/>
            <p:cNvCxnSpPr>
              <a:cxnSpLocks noChangeShapeType="1"/>
              <a:stCxn id="3289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2897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32772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32890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2891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892" name="직선 연결선 145"/>
            <p:cNvCxnSpPr>
              <a:cxnSpLocks noChangeShapeType="1"/>
              <a:stCxn id="3289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2893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32774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2775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3288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8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8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2776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2777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32778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32779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32883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2884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885" name="직선 연결선 140"/>
            <p:cNvCxnSpPr>
              <a:cxnSpLocks noChangeShapeType="1"/>
              <a:stCxn id="3288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2886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32780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32879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2880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881" name="직선 연결선 150"/>
            <p:cNvCxnSpPr>
              <a:cxnSpLocks noChangeShapeType="1"/>
              <a:stCxn id="3287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2882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32781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32875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2876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877" name="직선 연결선 156"/>
            <p:cNvCxnSpPr>
              <a:cxnSpLocks noChangeShapeType="1"/>
              <a:stCxn id="3287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2878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32782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32871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2872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873" name="직선 연결선 171"/>
            <p:cNvCxnSpPr>
              <a:cxnSpLocks noChangeShapeType="1"/>
              <a:stCxn id="3287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2874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32783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32867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2868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869" name="직선 연결선 176"/>
            <p:cNvCxnSpPr>
              <a:cxnSpLocks noChangeShapeType="1"/>
              <a:stCxn id="3286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2870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32784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32863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2864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865" name="직선 연결선 181"/>
            <p:cNvCxnSpPr>
              <a:cxnSpLocks noChangeShapeType="1"/>
              <a:stCxn id="3286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2866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32785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32859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2860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861" name="직선 연결선 186"/>
            <p:cNvCxnSpPr>
              <a:cxnSpLocks noChangeShapeType="1"/>
              <a:stCxn id="3285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2862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32786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32855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2856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857" name="직선 연결선 206"/>
            <p:cNvCxnSpPr>
              <a:cxnSpLocks noChangeShapeType="1"/>
              <a:stCxn id="3285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2858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32787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8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9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90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91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92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93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94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95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2796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3285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5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5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797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3284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5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5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798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3284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4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4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799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3284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4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4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800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3284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4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4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801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3283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3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3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802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3283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3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3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803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3283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3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3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804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3282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2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3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805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3282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2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2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806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3282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2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2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2808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2809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2811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2816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2817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18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2819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2820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55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800350" cy="1016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0</a:t>
            </a:r>
          </a:p>
          <a:p>
            <a:pPr marL="457200" indent="-457200">
              <a:buFontTx/>
              <a:buAutoNum type="arabicPlain" startAt="7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0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  height = 0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33922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3923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924" name="직선 연결선 166"/>
            <p:cNvCxnSpPr>
              <a:cxnSpLocks noChangeShapeType="1"/>
              <a:stCxn id="3392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3925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33795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33918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3919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920" name="직선 연결선 161"/>
            <p:cNvCxnSpPr>
              <a:cxnSpLocks noChangeShapeType="1"/>
              <a:stCxn id="3391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3921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33796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33914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3915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916" name="직선 연결선 145"/>
            <p:cNvCxnSpPr>
              <a:cxnSpLocks noChangeShapeType="1"/>
              <a:stCxn id="3391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3917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33797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33798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3799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3391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91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91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800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3801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33802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33803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33907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3908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909" name="직선 연결선 140"/>
            <p:cNvCxnSpPr>
              <a:cxnSpLocks noChangeShapeType="1"/>
              <a:stCxn id="3390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3910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33804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33903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3904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905" name="직선 연결선 150"/>
            <p:cNvCxnSpPr>
              <a:cxnSpLocks noChangeShapeType="1"/>
              <a:stCxn id="3390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3906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33805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33899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3900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901" name="직선 연결선 156"/>
            <p:cNvCxnSpPr>
              <a:cxnSpLocks noChangeShapeType="1"/>
              <a:stCxn id="3389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3902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33806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33895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3896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897" name="직선 연결선 171"/>
            <p:cNvCxnSpPr>
              <a:cxnSpLocks noChangeShapeType="1"/>
              <a:stCxn id="3389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3898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33807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33891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3892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893" name="직선 연결선 176"/>
            <p:cNvCxnSpPr>
              <a:cxnSpLocks noChangeShapeType="1"/>
              <a:stCxn id="3389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3894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33808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33887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3888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889" name="직선 연결선 181"/>
            <p:cNvCxnSpPr>
              <a:cxnSpLocks noChangeShapeType="1"/>
              <a:stCxn id="3388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3890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33809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33883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3884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885" name="직선 연결선 186"/>
            <p:cNvCxnSpPr>
              <a:cxnSpLocks noChangeShapeType="1"/>
              <a:stCxn id="3388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3886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33810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33879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3880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881" name="직선 연결선 206"/>
            <p:cNvCxnSpPr>
              <a:cxnSpLocks noChangeShapeType="1"/>
              <a:stCxn id="3387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3882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33811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2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3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4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5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6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7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8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9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3820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3387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7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7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821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3387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7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7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822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3387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7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7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823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3386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824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3386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825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3386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826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3385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5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827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3385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5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5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828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3385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5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5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829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3384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5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5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830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3384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4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4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3832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3833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3835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3841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42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3843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3844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33845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3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5548313" y="61118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7171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172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728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8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8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173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174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7175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7176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7283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84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85" name="직선 연결선 140"/>
            <p:cNvCxnSpPr>
              <a:cxnSpLocks noChangeShapeType="1"/>
              <a:stCxn id="728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86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7177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7279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80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81" name="직선 연결선 145"/>
            <p:cNvCxnSpPr>
              <a:cxnSpLocks noChangeShapeType="1"/>
              <a:stCxn id="727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82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7178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7275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76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77" name="직선 연결선 150"/>
            <p:cNvCxnSpPr>
              <a:cxnSpLocks noChangeShapeType="1"/>
              <a:stCxn id="727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78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7179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7271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72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73" name="직선 연결선 156"/>
            <p:cNvCxnSpPr>
              <a:cxnSpLocks noChangeShapeType="1"/>
              <a:stCxn id="727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74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7180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7267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68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69" name="직선 연결선 161"/>
            <p:cNvCxnSpPr>
              <a:cxnSpLocks noChangeShapeType="1"/>
              <a:stCxn id="726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70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7181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7263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64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65" name="직선 연결선 166"/>
            <p:cNvCxnSpPr>
              <a:cxnSpLocks noChangeShapeType="1"/>
              <a:stCxn id="726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66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7182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7259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60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61" name="직선 연결선 171"/>
            <p:cNvCxnSpPr>
              <a:cxnSpLocks noChangeShapeType="1"/>
              <a:stCxn id="725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62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7183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7255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56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57" name="직선 연결선 176"/>
            <p:cNvCxnSpPr>
              <a:cxnSpLocks noChangeShapeType="1"/>
              <a:stCxn id="725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58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7184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7251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52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53" name="직선 연결선 181"/>
            <p:cNvCxnSpPr>
              <a:cxnSpLocks noChangeShapeType="1"/>
              <a:stCxn id="725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54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7185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7247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48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49" name="직선 연결선 186"/>
            <p:cNvCxnSpPr>
              <a:cxnSpLocks noChangeShapeType="1"/>
              <a:stCxn id="724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50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7186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7243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44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45" name="직선 연결선 206"/>
            <p:cNvCxnSpPr>
              <a:cxnSpLocks noChangeShapeType="1"/>
              <a:stCxn id="724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46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7187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8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9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0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1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2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3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4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5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6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197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724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4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4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198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723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199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723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00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723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01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722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02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722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03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722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04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721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05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721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06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721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07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721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208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7209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=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34946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4947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948" name="직선 연결선 166"/>
            <p:cNvCxnSpPr>
              <a:cxnSpLocks noChangeShapeType="1"/>
              <a:stCxn id="3494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4949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34819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34942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4943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944" name="직선 연결선 161"/>
            <p:cNvCxnSpPr>
              <a:cxnSpLocks noChangeShapeType="1"/>
              <a:stCxn id="3494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4945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34820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34938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4939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940" name="직선 연결선 145"/>
            <p:cNvCxnSpPr>
              <a:cxnSpLocks noChangeShapeType="1"/>
              <a:stCxn id="3493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4941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34821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34822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4823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3493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3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3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824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4825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34826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34827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34931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4932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933" name="직선 연결선 140"/>
            <p:cNvCxnSpPr>
              <a:cxnSpLocks noChangeShapeType="1"/>
              <a:stCxn id="3493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4934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34828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34927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4928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929" name="직선 연결선 150"/>
            <p:cNvCxnSpPr>
              <a:cxnSpLocks noChangeShapeType="1"/>
              <a:stCxn id="3492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4930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34829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34923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4924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925" name="직선 연결선 156"/>
            <p:cNvCxnSpPr>
              <a:cxnSpLocks noChangeShapeType="1"/>
              <a:stCxn id="3492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4926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34830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34919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4920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921" name="직선 연결선 171"/>
            <p:cNvCxnSpPr>
              <a:cxnSpLocks noChangeShapeType="1"/>
              <a:stCxn id="3491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4922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34831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34915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4916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917" name="직선 연결선 176"/>
            <p:cNvCxnSpPr>
              <a:cxnSpLocks noChangeShapeType="1"/>
              <a:stCxn id="3491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4918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34832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34911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4912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913" name="직선 연결선 181"/>
            <p:cNvCxnSpPr>
              <a:cxnSpLocks noChangeShapeType="1"/>
              <a:stCxn id="3491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4914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34833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34907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4908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909" name="직선 연결선 186"/>
            <p:cNvCxnSpPr>
              <a:cxnSpLocks noChangeShapeType="1"/>
              <a:stCxn id="3490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4910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34834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34903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4904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905" name="직선 연결선 206"/>
            <p:cNvCxnSpPr>
              <a:cxnSpLocks noChangeShapeType="1"/>
              <a:stCxn id="3490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4906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34835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6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8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9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40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41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42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43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4844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3490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0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0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845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3489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9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9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846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3489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9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9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847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3489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9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9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848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3488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8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9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849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3488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8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8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850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348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851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3487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8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8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852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3487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7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7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853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3487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7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7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854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3487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7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7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4856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4857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4859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4865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66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3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4868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34869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3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35971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5972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973" name="직선 연결선 166"/>
            <p:cNvCxnSpPr>
              <a:cxnSpLocks noChangeShapeType="1"/>
              <a:stCxn id="3597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974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35843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35967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5968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969" name="직선 연결선 161"/>
            <p:cNvCxnSpPr>
              <a:cxnSpLocks noChangeShapeType="1"/>
              <a:stCxn id="3596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970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35844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35963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5964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965" name="직선 연결선 145"/>
            <p:cNvCxnSpPr>
              <a:cxnSpLocks noChangeShapeType="1"/>
              <a:stCxn id="3596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966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35846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5847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3596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6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6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848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5849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35850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35851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35956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5957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958" name="직선 연결선 140"/>
            <p:cNvCxnSpPr>
              <a:cxnSpLocks noChangeShapeType="1"/>
              <a:stCxn id="3595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959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35852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35952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5953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954" name="직선 연결선 150"/>
            <p:cNvCxnSpPr>
              <a:cxnSpLocks noChangeShapeType="1"/>
              <a:stCxn id="3595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955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35853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35948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5949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950" name="직선 연결선 156"/>
            <p:cNvCxnSpPr>
              <a:cxnSpLocks noChangeShapeType="1"/>
              <a:stCxn id="3594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951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35854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35944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5945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946" name="직선 연결선 171"/>
            <p:cNvCxnSpPr>
              <a:cxnSpLocks noChangeShapeType="1"/>
              <a:stCxn id="3594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947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35855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35940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5941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942" name="직선 연결선 176"/>
            <p:cNvCxnSpPr>
              <a:cxnSpLocks noChangeShapeType="1"/>
              <a:stCxn id="3594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943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35856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35936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5937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938" name="직선 연결선 181"/>
            <p:cNvCxnSpPr>
              <a:cxnSpLocks noChangeShapeType="1"/>
              <a:stCxn id="3593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939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35857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35932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5933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934" name="직선 연결선 186"/>
            <p:cNvCxnSpPr>
              <a:cxnSpLocks noChangeShapeType="1"/>
              <a:stCxn id="3593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935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35858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35928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5929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930" name="직선 연결선 206"/>
            <p:cNvCxnSpPr>
              <a:cxnSpLocks noChangeShapeType="1"/>
              <a:stCxn id="3592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931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35859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0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1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2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3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4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5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6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7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5868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3592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2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2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5869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3592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2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2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5870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3591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2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2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5871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3591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1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1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5872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3591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1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1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5873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3591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1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1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5874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3590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0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0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5875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3590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0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0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5876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3590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0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0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5877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3589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9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0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5878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3589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9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9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5881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5882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5884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5890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35891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92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5893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35894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3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36995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6996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997" name="직선 연결선 156"/>
            <p:cNvCxnSpPr>
              <a:cxnSpLocks noChangeShapeType="1"/>
              <a:stCxn id="3699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6998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36867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36991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6992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993" name="직선 연결선 166"/>
            <p:cNvCxnSpPr>
              <a:cxnSpLocks noChangeShapeType="1"/>
              <a:stCxn id="3699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6994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36868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36987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6988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989" name="직선 연결선 161"/>
            <p:cNvCxnSpPr>
              <a:cxnSpLocks noChangeShapeType="1"/>
              <a:stCxn id="3698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6990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36869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36983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6984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985" name="직선 연결선 145"/>
            <p:cNvCxnSpPr>
              <a:cxnSpLocks noChangeShapeType="1"/>
              <a:stCxn id="3698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6986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36870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36871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6872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3698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8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8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873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6874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36875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36876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36976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6977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978" name="직선 연결선 140"/>
            <p:cNvCxnSpPr>
              <a:cxnSpLocks noChangeShapeType="1"/>
              <a:stCxn id="3697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6979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36877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36972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6973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974" name="직선 연결선 150"/>
            <p:cNvCxnSpPr>
              <a:cxnSpLocks noChangeShapeType="1"/>
              <a:stCxn id="3697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6975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36878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36968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6969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970" name="직선 연결선 171"/>
            <p:cNvCxnSpPr>
              <a:cxnSpLocks noChangeShapeType="1"/>
              <a:stCxn id="3696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6971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36879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36964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6965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966" name="직선 연결선 176"/>
            <p:cNvCxnSpPr>
              <a:cxnSpLocks noChangeShapeType="1"/>
              <a:stCxn id="3696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6967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36880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36960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6961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962" name="직선 연결선 181"/>
            <p:cNvCxnSpPr>
              <a:cxnSpLocks noChangeShapeType="1"/>
              <a:stCxn id="3696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6963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36881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36956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6957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958" name="직선 연결선 186"/>
            <p:cNvCxnSpPr>
              <a:cxnSpLocks noChangeShapeType="1"/>
              <a:stCxn id="3695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6959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36882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36952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6953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954" name="직선 연결선 206"/>
            <p:cNvCxnSpPr>
              <a:cxnSpLocks noChangeShapeType="1"/>
              <a:stCxn id="3695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6955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36883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4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5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6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7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8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9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90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91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6892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3694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5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5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6893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3694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4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4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6894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3694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4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4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6895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3694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4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4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6896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3693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3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3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6897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3693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3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3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6898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3693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3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3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6899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3692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2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3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6900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3692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2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2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6901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3692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2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2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6902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3691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2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2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6905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6906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6908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6914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15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6916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36917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36918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3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38020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8021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022" name="직선 연결선 156"/>
            <p:cNvCxnSpPr>
              <a:cxnSpLocks noChangeShapeType="1"/>
              <a:stCxn id="3802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8023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37891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38016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8017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018" name="직선 연결선 166"/>
            <p:cNvCxnSpPr>
              <a:cxnSpLocks noChangeShapeType="1"/>
              <a:stCxn id="3801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8019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37892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38012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8013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014" name="직선 연결선 161"/>
            <p:cNvCxnSpPr>
              <a:cxnSpLocks noChangeShapeType="1"/>
              <a:stCxn id="3801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8015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37893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38008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8009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010" name="직선 연결선 145"/>
            <p:cNvCxnSpPr>
              <a:cxnSpLocks noChangeShapeType="1"/>
              <a:stCxn id="3800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8011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37894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37895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7896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3800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0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0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897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7898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37899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37900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38001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8002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003" name="직선 연결선 140"/>
            <p:cNvCxnSpPr>
              <a:cxnSpLocks noChangeShapeType="1"/>
              <a:stCxn id="3800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8004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37901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37997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7998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999" name="직선 연결선 150"/>
            <p:cNvCxnSpPr>
              <a:cxnSpLocks noChangeShapeType="1"/>
              <a:stCxn id="3799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8000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37902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37993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7994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995" name="직선 연결선 171"/>
            <p:cNvCxnSpPr>
              <a:cxnSpLocks noChangeShapeType="1"/>
              <a:stCxn id="3799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7996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37903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37989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7990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991" name="직선 연결선 176"/>
            <p:cNvCxnSpPr>
              <a:cxnSpLocks noChangeShapeType="1"/>
              <a:stCxn id="3798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7992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37904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37985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7986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987" name="직선 연결선 181"/>
            <p:cNvCxnSpPr>
              <a:cxnSpLocks noChangeShapeType="1"/>
              <a:stCxn id="3798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7988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37905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37981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7982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983" name="직선 연결선 186"/>
            <p:cNvCxnSpPr>
              <a:cxnSpLocks noChangeShapeType="1"/>
              <a:stCxn id="3798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7984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37906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37977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7978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979" name="직선 연결선 206"/>
            <p:cNvCxnSpPr>
              <a:cxnSpLocks noChangeShapeType="1"/>
              <a:stCxn id="3797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7980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37907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8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9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10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11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12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13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14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15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7916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3797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7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7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917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3797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7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7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918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3796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6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7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919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3796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6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6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920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3796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6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6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921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3795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6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6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922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3795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5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5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923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3795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5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5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924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3795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5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5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925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3794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926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3794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7929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7930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7932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7938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7939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40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794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37942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37943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3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39044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9045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9046" name="직선 연결선 156"/>
            <p:cNvCxnSpPr>
              <a:cxnSpLocks noChangeShapeType="1"/>
              <a:stCxn id="3904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9047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38915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39040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9041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9042" name="직선 연결선 166"/>
            <p:cNvCxnSpPr>
              <a:cxnSpLocks noChangeShapeType="1"/>
              <a:stCxn id="3904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9043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38916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39036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9037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9038" name="직선 연결선 161"/>
            <p:cNvCxnSpPr>
              <a:cxnSpLocks noChangeShapeType="1"/>
              <a:stCxn id="3903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9039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38917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39032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9033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9034" name="직선 연결선 145"/>
            <p:cNvCxnSpPr>
              <a:cxnSpLocks noChangeShapeType="1"/>
              <a:stCxn id="3903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9035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38918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38919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8920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3902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3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3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921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8922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38923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38924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39025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9026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9027" name="직선 연결선 140"/>
            <p:cNvCxnSpPr>
              <a:cxnSpLocks noChangeShapeType="1"/>
              <a:stCxn id="3902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9028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38925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39021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9022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9023" name="직선 연결선 150"/>
            <p:cNvCxnSpPr>
              <a:cxnSpLocks noChangeShapeType="1"/>
              <a:stCxn id="3902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9024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38926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39017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9018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9019" name="직선 연결선 171"/>
            <p:cNvCxnSpPr>
              <a:cxnSpLocks noChangeShapeType="1"/>
              <a:stCxn id="3901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9020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38927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39013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9014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9015" name="직선 연결선 176"/>
            <p:cNvCxnSpPr>
              <a:cxnSpLocks noChangeShapeType="1"/>
              <a:stCxn id="3901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9016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38928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39009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9010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9011" name="직선 연결선 181"/>
            <p:cNvCxnSpPr>
              <a:cxnSpLocks noChangeShapeType="1"/>
              <a:stCxn id="3900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9012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38929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39005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9006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9007" name="직선 연결선 186"/>
            <p:cNvCxnSpPr>
              <a:cxnSpLocks noChangeShapeType="1"/>
              <a:stCxn id="3900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9008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38930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39001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39002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9003" name="직선 연결선 206"/>
            <p:cNvCxnSpPr>
              <a:cxnSpLocks noChangeShapeType="1"/>
              <a:stCxn id="3900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9004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38931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2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3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4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5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6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7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8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9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8940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3899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0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941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3899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942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3899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943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3898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944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3898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945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946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3898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947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3897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948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3897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949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3897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950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3896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8953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8954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8956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8963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4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8965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38966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38967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3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40069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0070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071" name="직선 연결선 156"/>
            <p:cNvCxnSpPr>
              <a:cxnSpLocks noChangeShapeType="1"/>
              <a:stCxn id="4006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0072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39939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40065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0066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067" name="직선 연결선 166"/>
            <p:cNvCxnSpPr>
              <a:cxnSpLocks noChangeShapeType="1"/>
              <a:stCxn id="4006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0068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39940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40061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0062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063" name="직선 연결선 161"/>
            <p:cNvCxnSpPr>
              <a:cxnSpLocks noChangeShapeType="1"/>
              <a:stCxn id="4006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0064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39941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40057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0058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059" name="직선 연결선 145"/>
            <p:cNvCxnSpPr>
              <a:cxnSpLocks noChangeShapeType="1"/>
              <a:stCxn id="4005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0060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39942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39943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9944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4005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5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5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9945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9946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39947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39948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4005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005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052" name="직선 연결선 140"/>
            <p:cNvCxnSpPr>
              <a:cxnSpLocks noChangeShapeType="1"/>
              <a:stCxn id="4005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0053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39949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40046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0047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048" name="직선 연결선 150"/>
            <p:cNvCxnSpPr>
              <a:cxnSpLocks noChangeShapeType="1"/>
              <a:stCxn id="4004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0049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39950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40042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0043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044" name="직선 연결선 171"/>
            <p:cNvCxnSpPr>
              <a:cxnSpLocks noChangeShapeType="1"/>
              <a:stCxn id="4004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0045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39951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40038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0039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040" name="직선 연결선 176"/>
            <p:cNvCxnSpPr>
              <a:cxnSpLocks noChangeShapeType="1"/>
              <a:stCxn id="4003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0041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39952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40034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0035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036" name="직선 연결선 181"/>
            <p:cNvCxnSpPr>
              <a:cxnSpLocks noChangeShapeType="1"/>
              <a:stCxn id="4003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0037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39953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40030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0031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032" name="직선 연결선 186"/>
            <p:cNvCxnSpPr>
              <a:cxnSpLocks noChangeShapeType="1"/>
              <a:stCxn id="4003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0033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39954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40026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0027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028" name="직선 연결선 206"/>
            <p:cNvCxnSpPr>
              <a:cxnSpLocks noChangeShapeType="1"/>
              <a:stCxn id="4002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0029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39955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6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7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8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9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0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1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2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3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9964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4002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2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2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9965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4002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2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2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9966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4001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1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1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9967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4001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1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1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9968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4001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1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1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9969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4000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0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1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9970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4000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0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0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9971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4000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0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0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9972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3999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0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00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9973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3999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9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9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9974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3999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9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9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9977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9978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39980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9987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39988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89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39990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39991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39992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3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41093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1094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095" name="직선 연결선 156"/>
            <p:cNvCxnSpPr>
              <a:cxnSpLocks noChangeShapeType="1"/>
              <a:stCxn id="4109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1096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40963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41089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1090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091" name="직선 연결선 166"/>
            <p:cNvCxnSpPr>
              <a:cxnSpLocks noChangeShapeType="1"/>
              <a:stCxn id="4108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1092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40964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41085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1086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087" name="직선 연결선 161"/>
            <p:cNvCxnSpPr>
              <a:cxnSpLocks noChangeShapeType="1"/>
              <a:stCxn id="4108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1088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40965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41081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1082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083" name="직선 연결선 145"/>
            <p:cNvCxnSpPr>
              <a:cxnSpLocks noChangeShapeType="1"/>
              <a:stCxn id="4108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1084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40966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40967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0968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4107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7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8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0969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0970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40971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40972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41074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1075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076" name="직선 연결선 140"/>
            <p:cNvCxnSpPr>
              <a:cxnSpLocks noChangeShapeType="1"/>
              <a:stCxn id="4107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1077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40973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41070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1071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072" name="직선 연결선 150"/>
            <p:cNvCxnSpPr>
              <a:cxnSpLocks noChangeShapeType="1"/>
              <a:stCxn id="4107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1073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40974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41066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1067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068" name="직선 연결선 171"/>
            <p:cNvCxnSpPr>
              <a:cxnSpLocks noChangeShapeType="1"/>
              <a:stCxn id="4106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1069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40975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41062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1063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064" name="직선 연결선 176"/>
            <p:cNvCxnSpPr>
              <a:cxnSpLocks noChangeShapeType="1"/>
              <a:stCxn id="4106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1065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40976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41058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1059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060" name="직선 연결선 181"/>
            <p:cNvCxnSpPr>
              <a:cxnSpLocks noChangeShapeType="1"/>
              <a:stCxn id="4105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1061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40977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41054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1055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056" name="직선 연결선 186"/>
            <p:cNvCxnSpPr>
              <a:cxnSpLocks noChangeShapeType="1"/>
              <a:stCxn id="4105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1057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40978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41050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1051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052" name="직선 연결선 206"/>
            <p:cNvCxnSpPr>
              <a:cxnSpLocks noChangeShapeType="1"/>
              <a:stCxn id="4105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1053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40979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0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1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2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3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4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5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6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7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0988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4104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4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4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89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4104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4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4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90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4104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4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4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91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4103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3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4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92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4103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3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3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93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4103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3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3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94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4102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3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3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95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4102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96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4102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97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4102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98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4101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1001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1002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1004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1010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1012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3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1014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41015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41016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3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42118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2119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120" name="직선 연결선 156"/>
            <p:cNvCxnSpPr>
              <a:cxnSpLocks noChangeShapeType="1"/>
              <a:stCxn id="4211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2121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41987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42114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2115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116" name="직선 연결선 166"/>
            <p:cNvCxnSpPr>
              <a:cxnSpLocks noChangeShapeType="1"/>
              <a:stCxn id="4211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2117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41988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42110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2111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112" name="직선 연결선 161"/>
            <p:cNvCxnSpPr>
              <a:cxnSpLocks noChangeShapeType="1"/>
              <a:stCxn id="4211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2113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41989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42106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2107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108" name="직선 연결선 145"/>
            <p:cNvCxnSpPr>
              <a:cxnSpLocks noChangeShapeType="1"/>
              <a:stCxn id="4210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2109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41990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41991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1992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4210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0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0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1993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1994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41995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41996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42099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2100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101" name="직선 연결선 140"/>
            <p:cNvCxnSpPr>
              <a:cxnSpLocks noChangeShapeType="1"/>
              <a:stCxn id="4209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2102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41997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42095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2096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097" name="직선 연결선 150"/>
            <p:cNvCxnSpPr>
              <a:cxnSpLocks noChangeShapeType="1"/>
              <a:stCxn id="4209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2098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41998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42091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2092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093" name="직선 연결선 171"/>
            <p:cNvCxnSpPr>
              <a:cxnSpLocks noChangeShapeType="1"/>
              <a:stCxn id="4209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2094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41999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42087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2088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089" name="직선 연결선 176"/>
            <p:cNvCxnSpPr>
              <a:cxnSpLocks noChangeShapeType="1"/>
              <a:stCxn id="4208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2090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42000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42083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2084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085" name="직선 연결선 181"/>
            <p:cNvCxnSpPr>
              <a:cxnSpLocks noChangeShapeType="1"/>
              <a:stCxn id="4208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2086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42001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42079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2080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081" name="직선 연결선 186"/>
            <p:cNvCxnSpPr>
              <a:cxnSpLocks noChangeShapeType="1"/>
              <a:stCxn id="4207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2082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42002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42075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2076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077" name="직선 연결선 206"/>
            <p:cNvCxnSpPr>
              <a:cxnSpLocks noChangeShapeType="1"/>
              <a:stCxn id="4207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2078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42003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4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5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6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7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8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9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0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1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2012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4207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013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4206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014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4206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6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6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015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4206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6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6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016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4206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6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6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017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4205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018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4205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019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4205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020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4204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5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021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4204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022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4204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2025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2026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2028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2034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2036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2037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8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2039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42040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65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3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1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14 height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43142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3143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3144" name="직선 연결선 156"/>
            <p:cNvCxnSpPr>
              <a:cxnSpLocks noChangeShapeType="1"/>
              <a:stCxn id="4314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3145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43011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43138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3139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3140" name="직선 연결선 166"/>
            <p:cNvCxnSpPr>
              <a:cxnSpLocks noChangeShapeType="1"/>
              <a:stCxn id="4313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3141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43012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43134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3135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3136" name="직선 연결선 161"/>
            <p:cNvCxnSpPr>
              <a:cxnSpLocks noChangeShapeType="1"/>
              <a:stCxn id="4313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3137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43013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43130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3131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3132" name="직선 연결선 145"/>
            <p:cNvCxnSpPr>
              <a:cxnSpLocks noChangeShapeType="1"/>
              <a:stCxn id="4313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3133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43014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43015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3016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4312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12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12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3017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3018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43019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43020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43123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3124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3125" name="직선 연결선 140"/>
            <p:cNvCxnSpPr>
              <a:cxnSpLocks noChangeShapeType="1"/>
              <a:stCxn id="4312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3126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43021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43119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3120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3121" name="직선 연결선 150"/>
            <p:cNvCxnSpPr>
              <a:cxnSpLocks noChangeShapeType="1"/>
              <a:stCxn id="4311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3122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43022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43115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3116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3117" name="직선 연결선 171"/>
            <p:cNvCxnSpPr>
              <a:cxnSpLocks noChangeShapeType="1"/>
              <a:stCxn id="4311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3118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43023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43111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3112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3113" name="직선 연결선 176"/>
            <p:cNvCxnSpPr>
              <a:cxnSpLocks noChangeShapeType="1"/>
              <a:stCxn id="4311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3114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43024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43107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3108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3109" name="직선 연결선 181"/>
            <p:cNvCxnSpPr>
              <a:cxnSpLocks noChangeShapeType="1"/>
              <a:stCxn id="4310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3110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43025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43103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3104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3105" name="직선 연결선 186"/>
            <p:cNvCxnSpPr>
              <a:cxnSpLocks noChangeShapeType="1"/>
              <a:stCxn id="4310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3106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43026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43099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3100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3101" name="직선 연결선 206"/>
            <p:cNvCxnSpPr>
              <a:cxnSpLocks noChangeShapeType="1"/>
              <a:stCxn id="4309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3102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43027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8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9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30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31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32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33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34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35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3036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4309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9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9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037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4309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9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9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038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4309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9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9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039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4308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8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8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040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4308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8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8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041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4308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8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8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042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4307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7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8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043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4307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7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7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044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4307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7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7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045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4306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7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7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046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4306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6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6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3049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3050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3052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3058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3061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62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3063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43064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65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3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1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14 height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44166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4167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168" name="직선 연결선 156"/>
            <p:cNvCxnSpPr>
              <a:cxnSpLocks noChangeShapeType="1"/>
              <a:stCxn id="4416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4169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44035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44162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4163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164" name="직선 연결선 166"/>
            <p:cNvCxnSpPr>
              <a:cxnSpLocks noChangeShapeType="1"/>
              <a:stCxn id="4416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4165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44036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44158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4159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160" name="직선 연결선 161"/>
            <p:cNvCxnSpPr>
              <a:cxnSpLocks noChangeShapeType="1"/>
              <a:stCxn id="4415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4161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44037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44154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4155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156" name="직선 연결선 145"/>
            <p:cNvCxnSpPr>
              <a:cxnSpLocks noChangeShapeType="1"/>
              <a:stCxn id="4415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4157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44039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4040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4415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5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5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4041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4042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44043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44044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44147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4148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149" name="직선 연결선 140"/>
            <p:cNvCxnSpPr>
              <a:cxnSpLocks noChangeShapeType="1"/>
              <a:stCxn id="4414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4150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44045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44143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4144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145" name="직선 연결선 150"/>
            <p:cNvCxnSpPr>
              <a:cxnSpLocks noChangeShapeType="1"/>
              <a:stCxn id="4414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4146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44046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44139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4140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141" name="직선 연결선 171"/>
            <p:cNvCxnSpPr>
              <a:cxnSpLocks noChangeShapeType="1"/>
              <a:stCxn id="4413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4142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44047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44135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4136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137" name="직선 연결선 176"/>
            <p:cNvCxnSpPr>
              <a:cxnSpLocks noChangeShapeType="1"/>
              <a:stCxn id="4413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4138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44048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44131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4132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133" name="직선 연결선 181"/>
            <p:cNvCxnSpPr>
              <a:cxnSpLocks noChangeShapeType="1"/>
              <a:stCxn id="4413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4134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44049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44127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4128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129" name="직선 연결선 186"/>
            <p:cNvCxnSpPr>
              <a:cxnSpLocks noChangeShapeType="1"/>
              <a:stCxn id="4412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4130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44050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44123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4124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125" name="직선 연결선 206"/>
            <p:cNvCxnSpPr>
              <a:cxnSpLocks noChangeShapeType="1"/>
              <a:stCxn id="4412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4126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44051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2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3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4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5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6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7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8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9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4060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4412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2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2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4061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4411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1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1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4062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4411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1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1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4063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4411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1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1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4064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4410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0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1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4065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4410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0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0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4066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4410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0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0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4067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4409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0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0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4068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4409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9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9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4069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4409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9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9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4070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4409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9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9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4073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4074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4076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4082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4085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86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2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44088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64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3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1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14 height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8195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96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831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1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1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197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198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8199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8200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8307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308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09" name="직선 연결선 140"/>
            <p:cNvCxnSpPr>
              <a:cxnSpLocks noChangeShapeType="1"/>
              <a:stCxn id="830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310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8201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8303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304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05" name="직선 연결선 145"/>
            <p:cNvCxnSpPr>
              <a:cxnSpLocks noChangeShapeType="1"/>
              <a:stCxn id="830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306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8202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8299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300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01" name="직선 연결선 150"/>
            <p:cNvCxnSpPr>
              <a:cxnSpLocks noChangeShapeType="1"/>
              <a:stCxn id="829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302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8203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8295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96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97" name="직선 연결선 156"/>
            <p:cNvCxnSpPr>
              <a:cxnSpLocks noChangeShapeType="1"/>
              <a:stCxn id="829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98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8204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8291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92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93" name="직선 연결선 161"/>
            <p:cNvCxnSpPr>
              <a:cxnSpLocks noChangeShapeType="1"/>
              <a:stCxn id="829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94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8205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8287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88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89" name="직선 연결선 166"/>
            <p:cNvCxnSpPr>
              <a:cxnSpLocks noChangeShapeType="1"/>
              <a:stCxn id="828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90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8206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8283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84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85" name="직선 연결선 171"/>
            <p:cNvCxnSpPr>
              <a:cxnSpLocks noChangeShapeType="1"/>
              <a:stCxn id="828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86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8207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8279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80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81" name="직선 연결선 176"/>
            <p:cNvCxnSpPr>
              <a:cxnSpLocks noChangeShapeType="1"/>
              <a:stCxn id="827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82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8208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8275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76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77" name="직선 연결선 181"/>
            <p:cNvCxnSpPr>
              <a:cxnSpLocks noChangeShapeType="1"/>
              <a:stCxn id="827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78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8209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8271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72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73" name="직선 연결선 186"/>
            <p:cNvCxnSpPr>
              <a:cxnSpLocks noChangeShapeType="1"/>
              <a:stCxn id="827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74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8210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8267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68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69" name="직선 연결선 206"/>
            <p:cNvCxnSpPr>
              <a:cxnSpLocks noChangeShapeType="1"/>
              <a:stCxn id="826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70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8211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2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3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4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5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6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7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8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9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20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221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826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6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6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22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826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6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6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23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825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5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6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24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825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5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5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25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825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5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5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26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824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5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5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27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824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4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4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28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824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4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4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29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824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4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4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30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823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31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823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232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8233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=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45191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5192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5193" name="직선 연결선 156"/>
            <p:cNvCxnSpPr>
              <a:cxnSpLocks noChangeShapeType="1"/>
              <a:stCxn id="4519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5194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45059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45187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5188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5189" name="직선 연결선 166"/>
            <p:cNvCxnSpPr>
              <a:cxnSpLocks noChangeShapeType="1"/>
              <a:stCxn id="4518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5190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45060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45183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5184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5185" name="직선 연결선 161"/>
            <p:cNvCxnSpPr>
              <a:cxnSpLocks noChangeShapeType="1"/>
              <a:stCxn id="4518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5186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45061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45179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5180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5181" name="직선 연결선 145"/>
            <p:cNvCxnSpPr>
              <a:cxnSpLocks noChangeShapeType="1"/>
              <a:stCxn id="4517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5182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45062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45063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5064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4517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7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7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5065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5066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45067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45068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45172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5173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5174" name="직선 연결선 140"/>
            <p:cNvCxnSpPr>
              <a:cxnSpLocks noChangeShapeType="1"/>
              <a:stCxn id="4517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5175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45069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45168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5169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5170" name="직선 연결선 150"/>
            <p:cNvCxnSpPr>
              <a:cxnSpLocks noChangeShapeType="1"/>
              <a:stCxn id="4516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5171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45070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45164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5165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5166" name="직선 연결선 171"/>
            <p:cNvCxnSpPr>
              <a:cxnSpLocks noChangeShapeType="1"/>
              <a:stCxn id="4516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5167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45071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45160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5161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5162" name="직선 연결선 176"/>
            <p:cNvCxnSpPr>
              <a:cxnSpLocks noChangeShapeType="1"/>
              <a:stCxn id="4516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5163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45072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45156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5157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5158" name="직선 연결선 181"/>
            <p:cNvCxnSpPr>
              <a:cxnSpLocks noChangeShapeType="1"/>
              <a:stCxn id="4515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5159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45073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45152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5153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5154" name="직선 연결선 186"/>
            <p:cNvCxnSpPr>
              <a:cxnSpLocks noChangeShapeType="1"/>
              <a:stCxn id="4515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5155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45074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45148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5149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5150" name="직선 연결선 206"/>
            <p:cNvCxnSpPr>
              <a:cxnSpLocks noChangeShapeType="1"/>
              <a:stCxn id="4514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5151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45075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6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7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8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9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0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1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2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3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5084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4514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4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4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5085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4514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4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4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5086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4513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4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4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5087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4513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3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3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5088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4513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3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3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5089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4513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3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3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5090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4512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2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2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5091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4512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2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2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5092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4512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2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2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5093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4511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1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2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5094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4511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1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1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5097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5098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5100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45107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5110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5111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112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5113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64" name="Text Box 118"/>
          <p:cNvSpPr txBox="1">
            <a:spLocks noChangeArrowheads="1"/>
          </p:cNvSpPr>
          <p:nvPr/>
        </p:nvSpPr>
        <p:spPr bwMode="auto">
          <a:xfrm>
            <a:off x="404813" y="3270190"/>
            <a:ext cx="2954655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3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1</a:t>
            </a:r>
          </a:p>
          <a:p>
            <a:pPr>
              <a:defRPr/>
            </a:pPr>
            <a:r>
              <a:rPr lang="en-US" altLang="ko-KR" sz="2000" strike="sngStrike" dirty="0" smtClean="0">
                <a:latin typeface="Courier New" pitchFamily="49" charset="0"/>
                <a:ea typeface="굴림" pitchFamily="50" charset="-127"/>
              </a:rPr>
              <a:t>14 height = 0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9  height = 1 + 1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46215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6216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6217" name="직선 연결선 156"/>
            <p:cNvCxnSpPr>
              <a:cxnSpLocks noChangeShapeType="1"/>
              <a:stCxn id="4621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6218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46083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46211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6212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6213" name="직선 연결선 166"/>
            <p:cNvCxnSpPr>
              <a:cxnSpLocks noChangeShapeType="1"/>
              <a:stCxn id="4621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6214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46084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46207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6208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6209" name="직선 연결선 161"/>
            <p:cNvCxnSpPr>
              <a:cxnSpLocks noChangeShapeType="1"/>
              <a:stCxn id="4620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6210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46085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46203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6204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6205" name="직선 연결선 145"/>
            <p:cNvCxnSpPr>
              <a:cxnSpLocks noChangeShapeType="1"/>
              <a:stCxn id="4620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6206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46086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46087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6088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4620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20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20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6089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6090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46091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46092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46196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6197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6198" name="직선 연결선 140"/>
            <p:cNvCxnSpPr>
              <a:cxnSpLocks noChangeShapeType="1"/>
              <a:stCxn id="4619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6199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46093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46192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6193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6194" name="직선 연결선 150"/>
            <p:cNvCxnSpPr>
              <a:cxnSpLocks noChangeShapeType="1"/>
              <a:stCxn id="4619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6195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46094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46188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6189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6190" name="직선 연결선 171"/>
            <p:cNvCxnSpPr>
              <a:cxnSpLocks noChangeShapeType="1"/>
              <a:stCxn id="4618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6191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46095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46184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6185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6186" name="직선 연결선 176"/>
            <p:cNvCxnSpPr>
              <a:cxnSpLocks noChangeShapeType="1"/>
              <a:stCxn id="4618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6187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46096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46180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6181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6182" name="직선 연결선 181"/>
            <p:cNvCxnSpPr>
              <a:cxnSpLocks noChangeShapeType="1"/>
              <a:stCxn id="4618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6183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46097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46176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6177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6178" name="직선 연결선 186"/>
            <p:cNvCxnSpPr>
              <a:cxnSpLocks noChangeShapeType="1"/>
              <a:stCxn id="4617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6179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46098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46172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6173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6174" name="직선 연결선 206"/>
            <p:cNvCxnSpPr>
              <a:cxnSpLocks noChangeShapeType="1"/>
              <a:stCxn id="4617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6175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46099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0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1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2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3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4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5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6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7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6108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4616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7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7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6109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4616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6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6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6110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4616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6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6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6111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4616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6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6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6112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4615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5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5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6113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4615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5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5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6114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4615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5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5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6115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4614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4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5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6116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4614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4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4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6117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4614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4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4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6118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4613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4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4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6121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6122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6124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46131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6135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36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6137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46138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9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47239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7240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241" name="직선 연결선 156"/>
            <p:cNvCxnSpPr>
              <a:cxnSpLocks noChangeShapeType="1"/>
              <a:stCxn id="4723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242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47107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47235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7236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237" name="직선 연결선 166"/>
            <p:cNvCxnSpPr>
              <a:cxnSpLocks noChangeShapeType="1"/>
              <a:stCxn id="4723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238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47108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47231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7232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233" name="직선 연결선 161"/>
            <p:cNvCxnSpPr>
              <a:cxnSpLocks noChangeShapeType="1"/>
              <a:stCxn id="4723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234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47109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47227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7228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229" name="직선 연결선 145"/>
            <p:cNvCxnSpPr>
              <a:cxnSpLocks noChangeShapeType="1"/>
              <a:stCxn id="4722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230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47110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47111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7112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4722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2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2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113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7114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47115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47116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4722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722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222" name="직선 연결선 140"/>
            <p:cNvCxnSpPr>
              <a:cxnSpLocks noChangeShapeType="1"/>
              <a:stCxn id="4722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223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47117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47216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7217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218" name="직선 연결선 150"/>
            <p:cNvCxnSpPr>
              <a:cxnSpLocks noChangeShapeType="1"/>
              <a:stCxn id="4721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219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47118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47212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7213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214" name="직선 연결선 171"/>
            <p:cNvCxnSpPr>
              <a:cxnSpLocks noChangeShapeType="1"/>
              <a:stCxn id="4721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215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47119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47208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7209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210" name="직선 연결선 176"/>
            <p:cNvCxnSpPr>
              <a:cxnSpLocks noChangeShapeType="1"/>
              <a:stCxn id="4720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211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47120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47204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7205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206" name="직선 연결선 181"/>
            <p:cNvCxnSpPr>
              <a:cxnSpLocks noChangeShapeType="1"/>
              <a:stCxn id="4720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207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47121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47200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7201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202" name="직선 연결선 186"/>
            <p:cNvCxnSpPr>
              <a:cxnSpLocks noChangeShapeType="1"/>
              <a:stCxn id="4720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203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47122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47196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7197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198" name="직선 연결선 206"/>
            <p:cNvCxnSpPr>
              <a:cxnSpLocks noChangeShapeType="1"/>
              <a:stCxn id="4719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199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47123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4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5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6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7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8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9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0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1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7132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4719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9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9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133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4719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9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9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134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4718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8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8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135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4718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8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8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136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4718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8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8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137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4717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7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8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138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139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4717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7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140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4716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7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7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141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4716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6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6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142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4716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6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6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7145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7146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7148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47155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7159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2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7161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47162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9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48264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8265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8266" name="직선 연결선 156"/>
            <p:cNvCxnSpPr>
              <a:cxnSpLocks noChangeShapeType="1"/>
              <a:stCxn id="4826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8267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48131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48260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8261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8262" name="직선 연결선 166"/>
            <p:cNvCxnSpPr>
              <a:cxnSpLocks noChangeShapeType="1"/>
              <a:stCxn id="4826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8263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48132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48256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8257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8258" name="직선 연결선 161"/>
            <p:cNvCxnSpPr>
              <a:cxnSpLocks noChangeShapeType="1"/>
              <a:stCxn id="4825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8259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48133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48252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8253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8254" name="직선 연결선 145"/>
            <p:cNvCxnSpPr>
              <a:cxnSpLocks noChangeShapeType="1"/>
              <a:stCxn id="4825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8255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48134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48135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8136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4824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25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25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8137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8138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48139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48140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48245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8246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8247" name="직선 연결선 140"/>
            <p:cNvCxnSpPr>
              <a:cxnSpLocks noChangeShapeType="1"/>
              <a:stCxn id="4824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8248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48141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48241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8242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8243" name="직선 연결선 150"/>
            <p:cNvCxnSpPr>
              <a:cxnSpLocks noChangeShapeType="1"/>
              <a:stCxn id="4824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8244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48142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48237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8238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8239" name="직선 연결선 171"/>
            <p:cNvCxnSpPr>
              <a:cxnSpLocks noChangeShapeType="1"/>
              <a:stCxn id="4823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8240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48143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48233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8234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8235" name="직선 연결선 176"/>
            <p:cNvCxnSpPr>
              <a:cxnSpLocks noChangeShapeType="1"/>
              <a:stCxn id="4823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8236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48144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48229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8230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8231" name="직선 연결선 181"/>
            <p:cNvCxnSpPr>
              <a:cxnSpLocks noChangeShapeType="1"/>
              <a:stCxn id="4822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8232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48145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48225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8226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8227" name="직선 연결선 186"/>
            <p:cNvCxnSpPr>
              <a:cxnSpLocks noChangeShapeType="1"/>
              <a:stCxn id="4822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8228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48146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48221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8222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8223" name="직선 연결선 206"/>
            <p:cNvCxnSpPr>
              <a:cxnSpLocks noChangeShapeType="1"/>
              <a:stCxn id="4822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8224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48147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8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9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0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1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2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3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4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5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8156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4821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21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22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8157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4821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21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21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8158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4821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21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21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8159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4820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21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21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8160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4820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20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20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8161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4820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20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20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8162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4820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20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20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8163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4819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9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8164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4819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9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9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8165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4819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9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9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8166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4818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8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9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8167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8170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8171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8173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48180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8184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48185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86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48187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9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49288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9289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9290" name="직선 연결선 150"/>
            <p:cNvCxnSpPr>
              <a:cxnSpLocks noChangeShapeType="1"/>
              <a:stCxn id="4928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9291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49155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49284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9285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9286" name="직선 연결선 156"/>
            <p:cNvCxnSpPr>
              <a:cxnSpLocks noChangeShapeType="1"/>
              <a:stCxn id="4928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9287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49156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49280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9281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9282" name="직선 연결선 166"/>
            <p:cNvCxnSpPr>
              <a:cxnSpLocks noChangeShapeType="1"/>
              <a:stCxn id="4928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9283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49157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49276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9277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9278" name="직선 연결선 161"/>
            <p:cNvCxnSpPr>
              <a:cxnSpLocks noChangeShapeType="1"/>
              <a:stCxn id="4927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9279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49158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49272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9273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9274" name="직선 연결선 145"/>
            <p:cNvCxnSpPr>
              <a:cxnSpLocks noChangeShapeType="1"/>
              <a:stCxn id="4927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9275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49160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9161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4926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7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7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9162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9163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49164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49165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49265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9266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9267" name="직선 연결선 140"/>
            <p:cNvCxnSpPr>
              <a:cxnSpLocks noChangeShapeType="1"/>
              <a:stCxn id="4926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9268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49166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49261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9262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9263" name="직선 연결선 171"/>
            <p:cNvCxnSpPr>
              <a:cxnSpLocks noChangeShapeType="1"/>
              <a:stCxn id="4926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9264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49167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49257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9258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9259" name="직선 연결선 176"/>
            <p:cNvCxnSpPr>
              <a:cxnSpLocks noChangeShapeType="1"/>
              <a:stCxn id="4925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9260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49168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49253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9254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9255" name="직선 연결선 181"/>
            <p:cNvCxnSpPr>
              <a:cxnSpLocks noChangeShapeType="1"/>
              <a:stCxn id="4925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9256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49169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49249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9250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9251" name="직선 연결선 186"/>
            <p:cNvCxnSpPr>
              <a:cxnSpLocks noChangeShapeType="1"/>
              <a:stCxn id="4924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9252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49170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49245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49246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9247" name="직선 연결선 206"/>
            <p:cNvCxnSpPr>
              <a:cxnSpLocks noChangeShapeType="1"/>
              <a:stCxn id="4924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9248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49171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2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3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4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5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6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7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8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9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9180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4924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4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4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9181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4923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4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4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9182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4923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3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3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9183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4923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3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3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9184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4923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3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3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9185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4922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2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2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9186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4922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2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2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9187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4922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2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2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9188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4921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1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2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9189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4921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1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1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9190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4921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1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1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9191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9194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49195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9197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49204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49208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49209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10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49211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9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50313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0314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0315" name="직선 연결선 150"/>
            <p:cNvCxnSpPr>
              <a:cxnSpLocks noChangeShapeType="1"/>
              <a:stCxn id="5031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0316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sp>
        <p:nvSpPr>
          <p:cNvPr id="50179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50180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50309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0310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0311" name="직선 연결선 156"/>
            <p:cNvCxnSpPr>
              <a:cxnSpLocks noChangeShapeType="1"/>
              <a:stCxn id="5030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0312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50181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50305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0306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0307" name="직선 연결선 166"/>
            <p:cNvCxnSpPr>
              <a:cxnSpLocks noChangeShapeType="1"/>
              <a:stCxn id="5030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0308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50182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50301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0302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0303" name="직선 연결선 161"/>
            <p:cNvCxnSpPr>
              <a:cxnSpLocks noChangeShapeType="1"/>
              <a:stCxn id="5030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0304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50183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50297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0298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0299" name="직선 연결선 145"/>
            <p:cNvCxnSpPr>
              <a:cxnSpLocks noChangeShapeType="1"/>
              <a:stCxn id="5029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0300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50184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0186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5029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9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9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0187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0188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50189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50190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5029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029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0292" name="직선 연결선 140"/>
            <p:cNvCxnSpPr>
              <a:cxnSpLocks noChangeShapeType="1"/>
              <a:stCxn id="5029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0293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50191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50286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0287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0288" name="직선 연결선 171"/>
            <p:cNvCxnSpPr>
              <a:cxnSpLocks noChangeShapeType="1"/>
              <a:stCxn id="5028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0289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50192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50282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0283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0284" name="직선 연결선 176"/>
            <p:cNvCxnSpPr>
              <a:cxnSpLocks noChangeShapeType="1"/>
              <a:stCxn id="5028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0285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50193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50278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0279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0280" name="직선 연결선 181"/>
            <p:cNvCxnSpPr>
              <a:cxnSpLocks noChangeShapeType="1"/>
              <a:stCxn id="5027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0281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50194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50274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0275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0276" name="직선 연결선 186"/>
            <p:cNvCxnSpPr>
              <a:cxnSpLocks noChangeShapeType="1"/>
              <a:stCxn id="5027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0277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50195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50270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0271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0272" name="직선 연결선 206"/>
            <p:cNvCxnSpPr>
              <a:cxnSpLocks noChangeShapeType="1"/>
              <a:stCxn id="5027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0273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50196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7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8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9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0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1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2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3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4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0205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5026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6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6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0206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5026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6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6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0207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5026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6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6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0208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5025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5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6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0209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5025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5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5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0210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5025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5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5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0211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5024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5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5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0212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5024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4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4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0213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5024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4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4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0214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4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0215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5023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3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3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0216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0219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0220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0222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0229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0233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34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0235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50236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9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51337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1338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1339" name="직선 연결선 150"/>
            <p:cNvCxnSpPr>
              <a:cxnSpLocks noChangeShapeType="1"/>
              <a:stCxn id="5133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1340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51203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51333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1334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1335" name="직선 연결선 171"/>
            <p:cNvCxnSpPr>
              <a:cxnSpLocks noChangeShapeType="1"/>
              <a:stCxn id="5133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1336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51204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51329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1330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1331" name="직선 연결선 156"/>
            <p:cNvCxnSpPr>
              <a:cxnSpLocks noChangeShapeType="1"/>
              <a:stCxn id="5132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1332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51205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51325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1326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1327" name="직선 연결선 166"/>
            <p:cNvCxnSpPr>
              <a:cxnSpLocks noChangeShapeType="1"/>
              <a:stCxn id="5132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1328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51206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51321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1322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1323" name="직선 연결선 161"/>
            <p:cNvCxnSpPr>
              <a:cxnSpLocks noChangeShapeType="1"/>
              <a:stCxn id="5132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1324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51207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51317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1318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1319" name="직선 연결선 145"/>
            <p:cNvCxnSpPr>
              <a:cxnSpLocks noChangeShapeType="1"/>
              <a:stCxn id="5131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1320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1210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5131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31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31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1211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1212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51213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51214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5131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131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1312" name="직선 연결선 140"/>
            <p:cNvCxnSpPr>
              <a:cxnSpLocks noChangeShapeType="1"/>
              <a:stCxn id="5131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1313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51215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51306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1307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1308" name="직선 연결선 176"/>
            <p:cNvCxnSpPr>
              <a:cxnSpLocks noChangeShapeType="1"/>
              <a:stCxn id="5130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1309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51216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51302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1303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1304" name="직선 연결선 181"/>
            <p:cNvCxnSpPr>
              <a:cxnSpLocks noChangeShapeType="1"/>
              <a:stCxn id="5130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1305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51217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51298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1299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1300" name="직선 연결선 186"/>
            <p:cNvCxnSpPr>
              <a:cxnSpLocks noChangeShapeType="1"/>
              <a:stCxn id="5129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1301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51218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51294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1295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1296" name="직선 연결선 206"/>
            <p:cNvCxnSpPr>
              <a:cxnSpLocks noChangeShapeType="1"/>
              <a:stCxn id="5129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1297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51219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0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1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2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3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4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5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6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7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1228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5129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9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9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229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5128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8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9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230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5128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8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8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231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512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232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5127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8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8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233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5127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7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7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234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5127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7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7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235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5127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7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7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236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5126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6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6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237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5126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6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6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238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5126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6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6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1239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1242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1243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1245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1252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1256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57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1258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1259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51260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9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52362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2363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364" name="직선 연결선 150"/>
            <p:cNvCxnSpPr>
              <a:cxnSpLocks noChangeShapeType="1"/>
              <a:stCxn id="5236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2365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52227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52358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2359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360" name="직선 연결선 171"/>
            <p:cNvCxnSpPr>
              <a:cxnSpLocks noChangeShapeType="1"/>
              <a:stCxn id="5235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2361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52228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52229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52354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2355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356" name="직선 연결선 156"/>
            <p:cNvCxnSpPr>
              <a:cxnSpLocks noChangeShapeType="1"/>
              <a:stCxn id="5235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2357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52230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52350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2351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352" name="직선 연결선 166"/>
            <p:cNvCxnSpPr>
              <a:cxnSpLocks noChangeShapeType="1"/>
              <a:stCxn id="5235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2353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52231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52346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2347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348" name="직선 연결선 161"/>
            <p:cNvCxnSpPr>
              <a:cxnSpLocks noChangeShapeType="1"/>
              <a:stCxn id="5234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2349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52232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52342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2343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344" name="직선 연결선 145"/>
            <p:cNvCxnSpPr>
              <a:cxnSpLocks noChangeShapeType="1"/>
              <a:stCxn id="5234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2345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2235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5233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34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34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2236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2237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52238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52239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52335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2336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337" name="직선 연결선 140"/>
            <p:cNvCxnSpPr>
              <a:cxnSpLocks noChangeShapeType="1"/>
              <a:stCxn id="5233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2338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52240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52331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2332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333" name="직선 연결선 176"/>
            <p:cNvCxnSpPr>
              <a:cxnSpLocks noChangeShapeType="1"/>
              <a:stCxn id="5233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2334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52241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52327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2328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329" name="직선 연결선 181"/>
            <p:cNvCxnSpPr>
              <a:cxnSpLocks noChangeShapeType="1"/>
              <a:stCxn id="5232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2330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52242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52323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2324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325" name="직선 연결선 186"/>
            <p:cNvCxnSpPr>
              <a:cxnSpLocks noChangeShapeType="1"/>
              <a:stCxn id="5232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2326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52243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52319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2320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321" name="직선 연결선 206"/>
            <p:cNvCxnSpPr>
              <a:cxnSpLocks noChangeShapeType="1"/>
              <a:stCxn id="5231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2322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52244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5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6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7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8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9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0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1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2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2253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5231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31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31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2254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5231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31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31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2255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5231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31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31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2256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5230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30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30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2257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5230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30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30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2258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5230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30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30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2259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5229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9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30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2260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5229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9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9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2261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5229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9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9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2262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5228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9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9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2263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5228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8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8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2264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2267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2268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2270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2277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2281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82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2283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2284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52285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9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53386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3387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388" name="직선 연결선 150"/>
            <p:cNvCxnSpPr>
              <a:cxnSpLocks noChangeShapeType="1"/>
              <a:stCxn id="5338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3389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53251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53382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3383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384" name="직선 연결선 171"/>
            <p:cNvCxnSpPr>
              <a:cxnSpLocks noChangeShapeType="1"/>
              <a:stCxn id="5338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3385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53253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53378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3379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380" name="직선 연결선 156"/>
            <p:cNvCxnSpPr>
              <a:cxnSpLocks noChangeShapeType="1"/>
              <a:stCxn id="5337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3381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53254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53374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3375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376" name="직선 연결선 166"/>
            <p:cNvCxnSpPr>
              <a:cxnSpLocks noChangeShapeType="1"/>
              <a:stCxn id="5337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3377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53255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53370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3371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372" name="직선 연결선 161"/>
            <p:cNvCxnSpPr>
              <a:cxnSpLocks noChangeShapeType="1"/>
              <a:stCxn id="5337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3373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53256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53366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3367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368" name="직선 연결선 145"/>
            <p:cNvCxnSpPr>
              <a:cxnSpLocks noChangeShapeType="1"/>
              <a:stCxn id="5336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3369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3259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5336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6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6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3260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3261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53262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53263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53359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3360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361" name="직선 연결선 140"/>
            <p:cNvCxnSpPr>
              <a:cxnSpLocks noChangeShapeType="1"/>
              <a:stCxn id="5335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3362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53264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53355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3356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357" name="직선 연결선 176"/>
            <p:cNvCxnSpPr>
              <a:cxnSpLocks noChangeShapeType="1"/>
              <a:stCxn id="5335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3358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53265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53351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3352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353" name="직선 연결선 181"/>
            <p:cNvCxnSpPr>
              <a:cxnSpLocks noChangeShapeType="1"/>
              <a:stCxn id="5335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3354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53266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53347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3348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349" name="직선 연결선 186"/>
            <p:cNvCxnSpPr>
              <a:cxnSpLocks noChangeShapeType="1"/>
              <a:stCxn id="5334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3350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53267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53343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3344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345" name="직선 연결선 206"/>
            <p:cNvCxnSpPr>
              <a:cxnSpLocks noChangeShapeType="1"/>
              <a:stCxn id="5334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3346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53268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9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0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1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2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3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4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5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6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3277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5334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4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4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3278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5333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3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3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3279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5333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3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3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3280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5333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3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3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3281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5332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2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3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3282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5332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2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2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3283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5332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2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2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3284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5331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2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2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3285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5331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1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1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3286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5331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1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1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3287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5331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1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1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3288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3291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3292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3294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3301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3305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06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3307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3308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53309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9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54411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4412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4413" name="직선 연결선 150"/>
            <p:cNvCxnSpPr>
              <a:cxnSpLocks noChangeShapeType="1"/>
              <a:stCxn id="5441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4414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54275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54407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4408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4409" name="직선 연결선 171"/>
            <p:cNvCxnSpPr>
              <a:cxnSpLocks noChangeShapeType="1"/>
              <a:stCxn id="5440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4410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54277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54403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4404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4405" name="직선 연결선 156"/>
            <p:cNvCxnSpPr>
              <a:cxnSpLocks noChangeShapeType="1"/>
              <a:stCxn id="5440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4406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54278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54399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4400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4401" name="직선 연결선 166"/>
            <p:cNvCxnSpPr>
              <a:cxnSpLocks noChangeShapeType="1"/>
              <a:stCxn id="5439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4402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54279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54395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4396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4397" name="직선 연결선 161"/>
            <p:cNvCxnSpPr>
              <a:cxnSpLocks noChangeShapeType="1"/>
              <a:stCxn id="5439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4398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54280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54391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4392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4393" name="직선 연결선 145"/>
            <p:cNvCxnSpPr>
              <a:cxnSpLocks noChangeShapeType="1"/>
              <a:stCxn id="5439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4394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4283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5438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8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9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4284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4285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54286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54287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54384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4385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4386" name="직선 연결선 140"/>
            <p:cNvCxnSpPr>
              <a:cxnSpLocks noChangeShapeType="1"/>
              <a:stCxn id="5438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4387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54288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54380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4381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4382" name="직선 연결선 176"/>
            <p:cNvCxnSpPr>
              <a:cxnSpLocks noChangeShapeType="1"/>
              <a:stCxn id="5438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4383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54289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54376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4377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4378" name="직선 연결선 181"/>
            <p:cNvCxnSpPr>
              <a:cxnSpLocks noChangeShapeType="1"/>
              <a:stCxn id="5437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4379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54290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54372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4373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4374" name="직선 연결선 186"/>
            <p:cNvCxnSpPr>
              <a:cxnSpLocks noChangeShapeType="1"/>
              <a:stCxn id="5437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4375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54291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54368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4369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4370" name="직선 연결선 206"/>
            <p:cNvCxnSpPr>
              <a:cxnSpLocks noChangeShapeType="1"/>
              <a:stCxn id="5436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4371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54292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3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4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5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6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7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8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9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0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4301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5436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6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6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4302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5436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6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6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4303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5435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6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6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4304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5435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5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5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4305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5435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5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5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4306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5435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5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5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4307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5434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4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4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4308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5434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4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4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4309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5434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4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4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4310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5433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3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4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4311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5433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3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3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4312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4315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4316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4318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4325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4329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30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4331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4332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4333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54334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9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9219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220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933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3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3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221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222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9223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9224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9332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333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334" name="직선 연결선 140"/>
            <p:cNvCxnSpPr>
              <a:cxnSpLocks noChangeShapeType="1"/>
              <a:stCxn id="933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335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9225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9328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329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330" name="직선 연결선 145"/>
            <p:cNvCxnSpPr>
              <a:cxnSpLocks noChangeShapeType="1"/>
              <a:stCxn id="932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331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9226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9324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325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326" name="직선 연결선 150"/>
            <p:cNvCxnSpPr>
              <a:cxnSpLocks noChangeShapeType="1"/>
              <a:stCxn id="932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327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9227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9320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321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322" name="직선 연결선 156"/>
            <p:cNvCxnSpPr>
              <a:cxnSpLocks noChangeShapeType="1"/>
              <a:stCxn id="932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323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9228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9316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317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318" name="직선 연결선 161"/>
            <p:cNvCxnSpPr>
              <a:cxnSpLocks noChangeShapeType="1"/>
              <a:stCxn id="931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319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9229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9312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313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314" name="직선 연결선 166"/>
            <p:cNvCxnSpPr>
              <a:cxnSpLocks noChangeShapeType="1"/>
              <a:stCxn id="931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315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9230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9308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309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310" name="직선 연결선 171"/>
            <p:cNvCxnSpPr>
              <a:cxnSpLocks noChangeShapeType="1"/>
              <a:stCxn id="930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311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9231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9304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305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306" name="직선 연결선 176"/>
            <p:cNvCxnSpPr>
              <a:cxnSpLocks noChangeShapeType="1"/>
              <a:stCxn id="930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307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9232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9300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301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302" name="직선 연결선 181"/>
            <p:cNvCxnSpPr>
              <a:cxnSpLocks noChangeShapeType="1"/>
              <a:stCxn id="930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303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9233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9296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297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298" name="직선 연결선 186"/>
            <p:cNvCxnSpPr>
              <a:cxnSpLocks noChangeShapeType="1"/>
              <a:stCxn id="929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299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9234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9292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293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294" name="직선 연결선 206"/>
            <p:cNvCxnSpPr>
              <a:cxnSpLocks noChangeShapeType="1"/>
              <a:stCxn id="929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295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9235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6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7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8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9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40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41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42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43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44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245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928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9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9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246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928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8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8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247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928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8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8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248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928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8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8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249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927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7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7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250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927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7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7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251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927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7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7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252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926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7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253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926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254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926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255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925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256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257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9258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=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55435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5436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5437" name="직선 연결선 176"/>
            <p:cNvCxnSpPr>
              <a:cxnSpLocks noChangeShapeType="1"/>
              <a:stCxn id="5543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5438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55299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55431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5432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5433" name="직선 연결선 150"/>
            <p:cNvCxnSpPr>
              <a:cxnSpLocks noChangeShapeType="1"/>
              <a:stCxn id="5543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5434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55300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55427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5428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5429" name="직선 연결선 171"/>
            <p:cNvCxnSpPr>
              <a:cxnSpLocks noChangeShapeType="1"/>
              <a:stCxn id="5542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5430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55302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55423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5424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5425" name="직선 연결선 156"/>
            <p:cNvCxnSpPr>
              <a:cxnSpLocks noChangeShapeType="1"/>
              <a:stCxn id="5542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5426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55303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55419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5420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5421" name="직선 연결선 166"/>
            <p:cNvCxnSpPr>
              <a:cxnSpLocks noChangeShapeType="1"/>
              <a:stCxn id="5541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5422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55304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55415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5416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5417" name="직선 연결선 161"/>
            <p:cNvCxnSpPr>
              <a:cxnSpLocks noChangeShapeType="1"/>
              <a:stCxn id="5541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5418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55305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55411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5412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5413" name="직선 연결선 145"/>
            <p:cNvCxnSpPr>
              <a:cxnSpLocks noChangeShapeType="1"/>
              <a:stCxn id="5541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5414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55306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55307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5308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5540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40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41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5309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310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55311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55312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55404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5405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5406" name="직선 연결선 140"/>
            <p:cNvCxnSpPr>
              <a:cxnSpLocks noChangeShapeType="1"/>
              <a:stCxn id="5540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5407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55313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55400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5401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5402" name="직선 연결선 181"/>
            <p:cNvCxnSpPr>
              <a:cxnSpLocks noChangeShapeType="1"/>
              <a:stCxn id="5540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5403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55314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55396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5397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5398" name="직선 연결선 186"/>
            <p:cNvCxnSpPr>
              <a:cxnSpLocks noChangeShapeType="1"/>
              <a:stCxn id="5539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5399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55315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55392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5393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5394" name="직선 연결선 206"/>
            <p:cNvCxnSpPr>
              <a:cxnSpLocks noChangeShapeType="1"/>
              <a:stCxn id="5539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5395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55316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7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8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9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0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1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2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3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4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5325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5538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9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9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326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5538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8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8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327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5538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8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8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328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5538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8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8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329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5537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7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7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330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5537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7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7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331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5537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7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7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332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5536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6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7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333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5536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6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6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334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5536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6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6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335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5535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6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6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5336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339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340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5342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5349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5353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54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5355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356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5357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55358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9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56460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6461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6462" name="직선 연결선 176"/>
            <p:cNvCxnSpPr>
              <a:cxnSpLocks noChangeShapeType="1"/>
              <a:stCxn id="5646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6463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56323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56456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6457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6458" name="직선 연결선 150"/>
            <p:cNvCxnSpPr>
              <a:cxnSpLocks noChangeShapeType="1"/>
              <a:stCxn id="5645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6459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56324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56452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6453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6454" name="직선 연결선 171"/>
            <p:cNvCxnSpPr>
              <a:cxnSpLocks noChangeShapeType="1"/>
              <a:stCxn id="5645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6455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56326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56448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6449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6450" name="직선 연결선 156"/>
            <p:cNvCxnSpPr>
              <a:cxnSpLocks noChangeShapeType="1"/>
              <a:stCxn id="5644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6451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56327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56444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6445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6446" name="직선 연결선 166"/>
            <p:cNvCxnSpPr>
              <a:cxnSpLocks noChangeShapeType="1"/>
              <a:stCxn id="5644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6447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56328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56440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6441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6442" name="직선 연결선 161"/>
            <p:cNvCxnSpPr>
              <a:cxnSpLocks noChangeShapeType="1"/>
              <a:stCxn id="5644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6443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56329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56436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6437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6438" name="직선 연결선 145"/>
            <p:cNvCxnSpPr>
              <a:cxnSpLocks noChangeShapeType="1"/>
              <a:stCxn id="5643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6439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56330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56331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6332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5643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3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3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6333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6334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56335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56336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56429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6430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6431" name="직선 연결선 140"/>
            <p:cNvCxnSpPr>
              <a:cxnSpLocks noChangeShapeType="1"/>
              <a:stCxn id="5642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6432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56337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56425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6426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6427" name="직선 연결선 181"/>
            <p:cNvCxnSpPr>
              <a:cxnSpLocks noChangeShapeType="1"/>
              <a:stCxn id="5642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6428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56338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56421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6422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6423" name="직선 연결선 186"/>
            <p:cNvCxnSpPr>
              <a:cxnSpLocks noChangeShapeType="1"/>
              <a:stCxn id="5642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6424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56339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56417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6418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6419" name="직선 연결선 206"/>
            <p:cNvCxnSpPr>
              <a:cxnSpLocks noChangeShapeType="1"/>
              <a:stCxn id="5641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6420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56340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1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2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3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4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5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6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7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8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6349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5641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1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1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6350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5641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1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1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6351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5640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0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1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6352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5640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0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0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6353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5640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0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0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6354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5639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0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0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6355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5639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9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9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6356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5639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9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9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6357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5639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9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9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6358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5638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8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8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6359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5638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8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8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6360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6363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6364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6366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6373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6377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7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6379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638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6381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6382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56383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9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57484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7485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7486" name="직선 연결선 176"/>
            <p:cNvCxnSpPr>
              <a:cxnSpLocks noChangeShapeType="1"/>
              <a:stCxn id="5748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7487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57347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57480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7481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7482" name="직선 연결선 150"/>
            <p:cNvCxnSpPr>
              <a:cxnSpLocks noChangeShapeType="1"/>
              <a:stCxn id="5748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7483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57348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57476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7477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7478" name="직선 연결선 171"/>
            <p:cNvCxnSpPr>
              <a:cxnSpLocks noChangeShapeType="1"/>
              <a:stCxn id="5747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7479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57350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57472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7473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7474" name="직선 연결선 156"/>
            <p:cNvCxnSpPr>
              <a:cxnSpLocks noChangeShapeType="1"/>
              <a:stCxn id="5747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7475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57351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57468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7469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7470" name="직선 연결선 166"/>
            <p:cNvCxnSpPr>
              <a:cxnSpLocks noChangeShapeType="1"/>
              <a:stCxn id="5746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7471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57352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57464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7465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7466" name="직선 연결선 161"/>
            <p:cNvCxnSpPr>
              <a:cxnSpLocks noChangeShapeType="1"/>
              <a:stCxn id="5746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7467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57353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57460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7461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7462" name="직선 연결선 145"/>
            <p:cNvCxnSpPr>
              <a:cxnSpLocks noChangeShapeType="1"/>
              <a:stCxn id="5746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7463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57354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7356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5745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5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5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7357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7358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57359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57360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57453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7454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7455" name="직선 연결선 140"/>
            <p:cNvCxnSpPr>
              <a:cxnSpLocks noChangeShapeType="1"/>
              <a:stCxn id="5745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7456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57361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57449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7450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7451" name="직선 연결선 181"/>
            <p:cNvCxnSpPr>
              <a:cxnSpLocks noChangeShapeType="1"/>
              <a:stCxn id="5744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7452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57362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57445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7446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7447" name="직선 연결선 186"/>
            <p:cNvCxnSpPr>
              <a:cxnSpLocks noChangeShapeType="1"/>
              <a:stCxn id="5744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7448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57363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57441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7442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7443" name="직선 연결선 206"/>
            <p:cNvCxnSpPr>
              <a:cxnSpLocks noChangeShapeType="1"/>
              <a:stCxn id="5744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7444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57364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5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6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7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8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9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0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1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2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7373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5743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3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4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7374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5743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3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3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7375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5743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3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3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7376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5742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3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3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7377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5742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2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2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7378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5742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2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2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7379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5742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2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2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7380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5741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1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1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7381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5741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1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1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7382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5741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1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1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7383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5740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0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1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7384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7387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7388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7390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7397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7401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02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7404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7405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7406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57407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9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58509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8510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511" name="직선 연결선 176"/>
            <p:cNvCxnSpPr>
              <a:cxnSpLocks noChangeShapeType="1"/>
              <a:stCxn id="5850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8512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58371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58505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8506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507" name="직선 연결선 150"/>
            <p:cNvCxnSpPr>
              <a:cxnSpLocks noChangeShapeType="1"/>
              <a:stCxn id="5850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8508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58372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58501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8502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503" name="직선 연결선 171"/>
            <p:cNvCxnSpPr>
              <a:cxnSpLocks noChangeShapeType="1"/>
              <a:stCxn id="5850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8504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58374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58497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8498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499" name="직선 연결선 156"/>
            <p:cNvCxnSpPr>
              <a:cxnSpLocks noChangeShapeType="1"/>
              <a:stCxn id="5849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8500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58375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58493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8494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495" name="직선 연결선 166"/>
            <p:cNvCxnSpPr>
              <a:cxnSpLocks noChangeShapeType="1"/>
              <a:stCxn id="5849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8496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58376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58489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8490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491" name="직선 연결선 161"/>
            <p:cNvCxnSpPr>
              <a:cxnSpLocks noChangeShapeType="1"/>
              <a:stCxn id="5848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8492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58377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58485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8486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487" name="직선 연결선 145"/>
            <p:cNvCxnSpPr>
              <a:cxnSpLocks noChangeShapeType="1"/>
              <a:stCxn id="5848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8488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8380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584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8381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8382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58383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58384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58478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8479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480" name="직선 연결선 140"/>
            <p:cNvCxnSpPr>
              <a:cxnSpLocks noChangeShapeType="1"/>
              <a:stCxn id="5847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8481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58385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58474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8475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476" name="직선 연결선 181"/>
            <p:cNvCxnSpPr>
              <a:cxnSpLocks noChangeShapeType="1"/>
              <a:stCxn id="5847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8477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58386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58470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8471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472" name="직선 연결선 186"/>
            <p:cNvCxnSpPr>
              <a:cxnSpLocks noChangeShapeType="1"/>
              <a:stCxn id="5847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8473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58387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58466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8467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468" name="직선 연결선 206"/>
            <p:cNvCxnSpPr>
              <a:cxnSpLocks noChangeShapeType="1"/>
              <a:stCxn id="5846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8469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58388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9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0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1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2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3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4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5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6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8397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5846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6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6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8398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5846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6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6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8399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5845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5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5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8400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5845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5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5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8401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5845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5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5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8402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5844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4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5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8403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5844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4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4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8404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5844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4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4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8405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8406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5843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3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3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8407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5843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3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3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8408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8411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8412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8414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8421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8425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26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8428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8429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8430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8431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58432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9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59533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9534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535" name="직선 연결선 176"/>
            <p:cNvCxnSpPr>
              <a:cxnSpLocks noChangeShapeType="1"/>
              <a:stCxn id="5953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536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59395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59529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9530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531" name="직선 연결선 150"/>
            <p:cNvCxnSpPr>
              <a:cxnSpLocks noChangeShapeType="1"/>
              <a:stCxn id="5952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532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59396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59525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9526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527" name="직선 연결선 171"/>
            <p:cNvCxnSpPr>
              <a:cxnSpLocks noChangeShapeType="1"/>
              <a:stCxn id="5952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528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59398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59521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9522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523" name="직선 연결선 156"/>
            <p:cNvCxnSpPr>
              <a:cxnSpLocks noChangeShapeType="1"/>
              <a:stCxn id="5952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524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59399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59517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9518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519" name="직선 연결선 166"/>
            <p:cNvCxnSpPr>
              <a:cxnSpLocks noChangeShapeType="1"/>
              <a:stCxn id="5951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520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59400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59513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9514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515" name="직선 연결선 161"/>
            <p:cNvCxnSpPr>
              <a:cxnSpLocks noChangeShapeType="1"/>
              <a:stCxn id="5951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516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59401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59509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9510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511" name="직선 연결선 145"/>
            <p:cNvCxnSpPr>
              <a:cxnSpLocks noChangeShapeType="1"/>
              <a:stCxn id="5950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512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59402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59403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9404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5950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0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0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405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9406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59407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59408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59502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9503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504" name="직선 연결선 140"/>
            <p:cNvCxnSpPr>
              <a:cxnSpLocks noChangeShapeType="1"/>
              <a:stCxn id="5950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505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59409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59498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9499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500" name="직선 연결선 181"/>
            <p:cNvCxnSpPr>
              <a:cxnSpLocks noChangeShapeType="1"/>
              <a:stCxn id="5949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501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59410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59494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9495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496" name="직선 연결선 186"/>
            <p:cNvCxnSpPr>
              <a:cxnSpLocks noChangeShapeType="1"/>
              <a:stCxn id="5949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497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59411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59490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59491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492" name="직선 연결선 206"/>
            <p:cNvCxnSpPr>
              <a:cxnSpLocks noChangeShapeType="1"/>
              <a:stCxn id="5949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493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59412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3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4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5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6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7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8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9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20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9421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5948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8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8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22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5948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8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8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23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5948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8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8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24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5947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8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25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5947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26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5947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27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5946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28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5946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29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5946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30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5946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31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5945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432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9435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9436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9438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9445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59449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50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9453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9454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59455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59456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9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60558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0559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560" name="직선 연결선 176"/>
            <p:cNvCxnSpPr>
              <a:cxnSpLocks noChangeShapeType="1"/>
              <a:stCxn id="6055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0561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60419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60554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0555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556" name="직선 연결선 150"/>
            <p:cNvCxnSpPr>
              <a:cxnSpLocks noChangeShapeType="1"/>
              <a:stCxn id="6055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0557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60420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60550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0551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552" name="직선 연결선 171"/>
            <p:cNvCxnSpPr>
              <a:cxnSpLocks noChangeShapeType="1"/>
              <a:stCxn id="6055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0553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60422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60546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0547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548" name="직선 연결선 156"/>
            <p:cNvCxnSpPr>
              <a:cxnSpLocks noChangeShapeType="1"/>
              <a:stCxn id="6054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0549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60423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60542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0543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544" name="직선 연결선 166"/>
            <p:cNvCxnSpPr>
              <a:cxnSpLocks noChangeShapeType="1"/>
              <a:stCxn id="6054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0545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60424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60538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0539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540" name="직선 연결선 161"/>
            <p:cNvCxnSpPr>
              <a:cxnSpLocks noChangeShapeType="1"/>
              <a:stCxn id="6053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0541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60425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60534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0535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536" name="직선 연결선 145"/>
            <p:cNvCxnSpPr>
              <a:cxnSpLocks noChangeShapeType="1"/>
              <a:stCxn id="6053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0537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60427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0428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6053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3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3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0429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0430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60431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60432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60527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0528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529" name="직선 연결선 140"/>
            <p:cNvCxnSpPr>
              <a:cxnSpLocks noChangeShapeType="1"/>
              <a:stCxn id="6052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0530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60433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60523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0524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525" name="직선 연결선 181"/>
            <p:cNvCxnSpPr>
              <a:cxnSpLocks noChangeShapeType="1"/>
              <a:stCxn id="6052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0526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60434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60519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0520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521" name="직선 연결선 186"/>
            <p:cNvCxnSpPr>
              <a:cxnSpLocks noChangeShapeType="1"/>
              <a:stCxn id="6051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0522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60435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60515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0516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517" name="직선 연결선 206"/>
            <p:cNvCxnSpPr>
              <a:cxnSpLocks noChangeShapeType="1"/>
              <a:stCxn id="6051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0518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60436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7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8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9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0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1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2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3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4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0445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6051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0446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6050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0447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6050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0448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6050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0449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6050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0450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6049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0451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6049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0452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6049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0453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6048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0454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6048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0455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604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0456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0459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0460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0462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0469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0473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74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04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0478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0479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0480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88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44 height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61582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1583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584" name="직선 연결선 176"/>
            <p:cNvCxnSpPr>
              <a:cxnSpLocks noChangeShapeType="1"/>
              <a:stCxn id="6158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1585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61443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61578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1579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580" name="직선 연결선 150"/>
            <p:cNvCxnSpPr>
              <a:cxnSpLocks noChangeShapeType="1"/>
              <a:stCxn id="6157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1581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61444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61574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1575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576" name="직선 연결선 171"/>
            <p:cNvCxnSpPr>
              <a:cxnSpLocks noChangeShapeType="1"/>
              <a:stCxn id="6157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1577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61446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61570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1571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572" name="직선 연결선 156"/>
            <p:cNvCxnSpPr>
              <a:cxnSpLocks noChangeShapeType="1"/>
              <a:stCxn id="6157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1573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61447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61566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1567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568" name="직선 연결선 166"/>
            <p:cNvCxnSpPr>
              <a:cxnSpLocks noChangeShapeType="1"/>
              <a:stCxn id="6156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1569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61448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61562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1563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564" name="직선 연결선 161"/>
            <p:cNvCxnSpPr>
              <a:cxnSpLocks noChangeShapeType="1"/>
              <a:stCxn id="6156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1565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61449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61558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1559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560" name="직선 연결선 145"/>
            <p:cNvCxnSpPr>
              <a:cxnSpLocks noChangeShapeType="1"/>
              <a:stCxn id="6155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1561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1452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6155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1453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1454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61455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61456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61551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1552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553" name="직선 연결선 140"/>
            <p:cNvCxnSpPr>
              <a:cxnSpLocks noChangeShapeType="1"/>
              <a:stCxn id="6155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1554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61457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61547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1548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549" name="직선 연결선 181"/>
            <p:cNvCxnSpPr>
              <a:cxnSpLocks noChangeShapeType="1"/>
              <a:stCxn id="6154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1550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61458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61543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1544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545" name="직선 연결선 186"/>
            <p:cNvCxnSpPr>
              <a:cxnSpLocks noChangeShapeType="1"/>
              <a:stCxn id="6154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1546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61459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61539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1540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541" name="직선 연결선 206"/>
            <p:cNvCxnSpPr>
              <a:cxnSpLocks noChangeShapeType="1"/>
              <a:stCxn id="6153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1542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61460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1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2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3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4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5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6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7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8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1469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6153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470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6153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471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6153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472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6152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473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6152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474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6152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475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6151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476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6151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477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6151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478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6150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479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6150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1480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1483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1484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1486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1493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1497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9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1502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1503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1504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89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44 height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62606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2607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2608" name="직선 연결선 176"/>
            <p:cNvCxnSpPr>
              <a:cxnSpLocks noChangeShapeType="1"/>
              <a:stCxn id="6260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2609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62467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62602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2603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2604" name="직선 연결선 150"/>
            <p:cNvCxnSpPr>
              <a:cxnSpLocks noChangeShapeType="1"/>
              <a:stCxn id="6260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2605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62468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62598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2599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2600" name="직선 연결선 171"/>
            <p:cNvCxnSpPr>
              <a:cxnSpLocks noChangeShapeType="1"/>
              <a:stCxn id="6259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2601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62470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62594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2595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2596" name="직선 연결선 156"/>
            <p:cNvCxnSpPr>
              <a:cxnSpLocks noChangeShapeType="1"/>
              <a:stCxn id="6259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2597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62471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62590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2591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2592" name="직선 연결선 166"/>
            <p:cNvCxnSpPr>
              <a:cxnSpLocks noChangeShapeType="1"/>
              <a:stCxn id="6259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2593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62472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62586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2587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2588" name="직선 연결선 161"/>
            <p:cNvCxnSpPr>
              <a:cxnSpLocks noChangeShapeType="1"/>
              <a:stCxn id="6258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2589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62473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62582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2583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2584" name="직선 연결선 145"/>
            <p:cNvCxnSpPr>
              <a:cxnSpLocks noChangeShapeType="1"/>
              <a:stCxn id="6258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2585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62474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2476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6257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8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8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2477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2478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62479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62480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62575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2576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2577" name="직선 연결선 140"/>
            <p:cNvCxnSpPr>
              <a:cxnSpLocks noChangeShapeType="1"/>
              <a:stCxn id="6257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2578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62481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62571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2572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2573" name="직선 연결선 181"/>
            <p:cNvCxnSpPr>
              <a:cxnSpLocks noChangeShapeType="1"/>
              <a:stCxn id="6257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2574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62482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62567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2568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2569" name="직선 연결선 186"/>
            <p:cNvCxnSpPr>
              <a:cxnSpLocks noChangeShapeType="1"/>
              <a:stCxn id="6256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2570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62483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62563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2564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2565" name="직선 연결선 206"/>
            <p:cNvCxnSpPr>
              <a:cxnSpLocks noChangeShapeType="1"/>
              <a:stCxn id="6256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2566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62484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85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86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87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88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89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90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91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92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2493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6256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6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6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494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6255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5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5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495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6255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5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5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496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6255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5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5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497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6254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4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5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498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6254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4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4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499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6254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4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4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500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6253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4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4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501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6253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502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6253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503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6253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2504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2507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2508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2510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2517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2521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2526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2527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2528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88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44 height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63631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3632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3633" name="직선 연결선 176"/>
            <p:cNvCxnSpPr>
              <a:cxnSpLocks noChangeShapeType="1"/>
              <a:stCxn id="6363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3634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63491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63627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3628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3629" name="직선 연결선 150"/>
            <p:cNvCxnSpPr>
              <a:cxnSpLocks noChangeShapeType="1"/>
              <a:stCxn id="6362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3630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63492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63623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3624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3625" name="직선 연결선 171"/>
            <p:cNvCxnSpPr>
              <a:cxnSpLocks noChangeShapeType="1"/>
              <a:stCxn id="6362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3626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63494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63619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3620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3621" name="직선 연결선 156"/>
            <p:cNvCxnSpPr>
              <a:cxnSpLocks noChangeShapeType="1"/>
              <a:stCxn id="6361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3622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63495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63615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3616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3617" name="직선 연결선 166"/>
            <p:cNvCxnSpPr>
              <a:cxnSpLocks noChangeShapeType="1"/>
              <a:stCxn id="6361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3618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63496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63611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3612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3613" name="직선 연결선 161"/>
            <p:cNvCxnSpPr>
              <a:cxnSpLocks noChangeShapeType="1"/>
              <a:stCxn id="6361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3614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63497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63607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3608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3609" name="직선 연결선 145"/>
            <p:cNvCxnSpPr>
              <a:cxnSpLocks noChangeShapeType="1"/>
              <a:stCxn id="6360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3610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63498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3500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6360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60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60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3501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3502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63503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63504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6360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360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3602" name="직선 연결선 140"/>
            <p:cNvCxnSpPr>
              <a:cxnSpLocks noChangeShapeType="1"/>
              <a:stCxn id="6360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3603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63505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63596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3597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3598" name="직선 연결선 181"/>
            <p:cNvCxnSpPr>
              <a:cxnSpLocks noChangeShapeType="1"/>
              <a:stCxn id="6359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3599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63506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63592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3593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3594" name="직선 연결선 186"/>
            <p:cNvCxnSpPr>
              <a:cxnSpLocks noChangeShapeType="1"/>
              <a:stCxn id="6359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3595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63507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63588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3589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3590" name="직선 연결선 206"/>
            <p:cNvCxnSpPr>
              <a:cxnSpLocks noChangeShapeType="1"/>
              <a:stCxn id="6358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3591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63508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9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0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1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2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3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4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5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6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3517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6358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8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8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3518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635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3519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6357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8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8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3520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6357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3521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6357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3522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6357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3523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6356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3524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6356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3525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6356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3526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6355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3527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6355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3528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3531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3532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3534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3541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3545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3550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3551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3552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3553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89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800350" cy="1016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44 height = 0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0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64655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4656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4657" name="직선 연결선 176"/>
            <p:cNvCxnSpPr>
              <a:cxnSpLocks noChangeShapeType="1"/>
              <a:stCxn id="6465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4658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64515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64651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4652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4653" name="직선 연결선 150"/>
            <p:cNvCxnSpPr>
              <a:cxnSpLocks noChangeShapeType="1"/>
              <a:stCxn id="6465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4654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64516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64647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4648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4649" name="직선 연결선 171"/>
            <p:cNvCxnSpPr>
              <a:cxnSpLocks noChangeShapeType="1"/>
              <a:stCxn id="6464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4650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64518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64643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4644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4645" name="직선 연결선 156"/>
            <p:cNvCxnSpPr>
              <a:cxnSpLocks noChangeShapeType="1"/>
              <a:stCxn id="6464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4646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64519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64639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4640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4641" name="직선 연결선 166"/>
            <p:cNvCxnSpPr>
              <a:cxnSpLocks noChangeShapeType="1"/>
              <a:stCxn id="6463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4642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64520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64635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4636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4637" name="직선 연결선 161"/>
            <p:cNvCxnSpPr>
              <a:cxnSpLocks noChangeShapeType="1"/>
              <a:stCxn id="6463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4638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64521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64631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4632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4633" name="직선 연결선 145"/>
            <p:cNvCxnSpPr>
              <a:cxnSpLocks noChangeShapeType="1"/>
              <a:stCxn id="6463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4634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64522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64523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4524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6462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2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3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4525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4526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64527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64528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64624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4625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4626" name="직선 연결선 140"/>
            <p:cNvCxnSpPr>
              <a:cxnSpLocks noChangeShapeType="1"/>
              <a:stCxn id="6462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4627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64529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64620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4621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4622" name="직선 연결선 181"/>
            <p:cNvCxnSpPr>
              <a:cxnSpLocks noChangeShapeType="1"/>
              <a:stCxn id="6462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4623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64530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64616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4617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4618" name="직선 연결선 186"/>
            <p:cNvCxnSpPr>
              <a:cxnSpLocks noChangeShapeType="1"/>
              <a:stCxn id="6461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4619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64531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64612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4613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4614" name="직선 연결선 206"/>
            <p:cNvCxnSpPr>
              <a:cxnSpLocks noChangeShapeType="1"/>
              <a:stCxn id="6461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4615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64532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3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4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5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6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7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8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9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40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4541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6460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1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1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4542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6460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0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0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4543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6460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0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0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4544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6460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0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0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4545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6459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9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9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4546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6459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9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9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4547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6459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9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9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4548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6458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8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9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4549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6458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8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8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4550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645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4551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6457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8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8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4552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4555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4556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4558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4565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4569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4575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4576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4577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89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10359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360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61" name="직선 연결선 140"/>
            <p:cNvCxnSpPr>
              <a:cxnSpLocks noChangeShapeType="1"/>
              <a:stCxn id="1035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362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sp>
        <p:nvSpPr>
          <p:cNvPr id="10243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10244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245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1035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5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5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46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247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0248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10249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10352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353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54" name="직선 연결선 145"/>
            <p:cNvCxnSpPr>
              <a:cxnSpLocks noChangeShapeType="1"/>
              <a:stCxn id="1035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355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10250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10348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349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50" name="직선 연결선 150"/>
            <p:cNvCxnSpPr>
              <a:cxnSpLocks noChangeShapeType="1"/>
              <a:stCxn id="1034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351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10251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10344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345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46" name="직선 연결선 156"/>
            <p:cNvCxnSpPr>
              <a:cxnSpLocks noChangeShapeType="1"/>
              <a:stCxn id="1034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347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10252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10340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341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42" name="직선 연결선 161"/>
            <p:cNvCxnSpPr>
              <a:cxnSpLocks noChangeShapeType="1"/>
              <a:stCxn id="1034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343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10253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10336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337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38" name="직선 연결선 166"/>
            <p:cNvCxnSpPr>
              <a:cxnSpLocks noChangeShapeType="1"/>
              <a:stCxn id="1033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339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0254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10332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333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34" name="직선 연결선 171"/>
            <p:cNvCxnSpPr>
              <a:cxnSpLocks noChangeShapeType="1"/>
              <a:stCxn id="1033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335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10255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10328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329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30" name="직선 연결선 176"/>
            <p:cNvCxnSpPr>
              <a:cxnSpLocks noChangeShapeType="1"/>
              <a:stCxn id="1032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331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10256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10324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325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26" name="직선 연결선 181"/>
            <p:cNvCxnSpPr>
              <a:cxnSpLocks noChangeShapeType="1"/>
              <a:stCxn id="1032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327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10257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10320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321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22" name="직선 연결선 186"/>
            <p:cNvCxnSpPr>
              <a:cxnSpLocks noChangeShapeType="1"/>
              <a:stCxn id="1032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323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10258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10316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317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18" name="직선 연결선 206"/>
            <p:cNvCxnSpPr>
              <a:cxnSpLocks noChangeShapeType="1"/>
              <a:stCxn id="1031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319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10259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0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1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2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3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4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5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6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7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8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269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1031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1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1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70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1031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1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1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71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1030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0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0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72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1030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0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0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73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1030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0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0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74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1029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0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75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1029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76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1029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77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1028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78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1028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8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8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79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1028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8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8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80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0281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282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65679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5680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5681" name="직선 연결선 176"/>
            <p:cNvCxnSpPr>
              <a:cxnSpLocks noChangeShapeType="1"/>
              <a:stCxn id="6567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5682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65539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65675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5676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5677" name="직선 연결선 150"/>
            <p:cNvCxnSpPr>
              <a:cxnSpLocks noChangeShapeType="1"/>
              <a:stCxn id="6567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5678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65540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65671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5672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5673" name="직선 연결선 171"/>
            <p:cNvCxnSpPr>
              <a:cxnSpLocks noChangeShapeType="1"/>
              <a:stCxn id="6567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5674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65543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65667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5668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5669" name="직선 연결선 156"/>
            <p:cNvCxnSpPr>
              <a:cxnSpLocks noChangeShapeType="1"/>
              <a:stCxn id="6566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5670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65544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65663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5664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5665" name="직선 연결선 166"/>
            <p:cNvCxnSpPr>
              <a:cxnSpLocks noChangeShapeType="1"/>
              <a:stCxn id="6566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5666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65545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65659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5660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5661" name="직선 연결선 161"/>
            <p:cNvCxnSpPr>
              <a:cxnSpLocks noChangeShapeType="1"/>
              <a:stCxn id="6565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5662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65546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65655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5656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5657" name="직선 연결선 145"/>
            <p:cNvCxnSpPr>
              <a:cxnSpLocks noChangeShapeType="1"/>
              <a:stCxn id="6565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5658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65547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65548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5549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6565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5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5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5550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5551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65552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65553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65648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5649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5650" name="직선 연결선 140"/>
            <p:cNvCxnSpPr>
              <a:cxnSpLocks noChangeShapeType="1"/>
              <a:stCxn id="6564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5651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65554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65644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5645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5646" name="직선 연결선 181"/>
            <p:cNvCxnSpPr>
              <a:cxnSpLocks noChangeShapeType="1"/>
              <a:stCxn id="6564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5647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65555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65640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5641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5642" name="직선 연결선 186"/>
            <p:cNvCxnSpPr>
              <a:cxnSpLocks noChangeShapeType="1"/>
              <a:stCxn id="6564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5643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65556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65636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5637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5638" name="직선 연결선 206"/>
            <p:cNvCxnSpPr>
              <a:cxnSpLocks noChangeShapeType="1"/>
              <a:stCxn id="6563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5639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65557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8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9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0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1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2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3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4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5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5566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6563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5567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6563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5568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6562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5569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6562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5570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6562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5571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6561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1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5572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6561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1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1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5573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6561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1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1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5574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6560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1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1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5575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6560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0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0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5576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6560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0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0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5577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5580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5581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5583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5590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5594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5600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5601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90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66704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6705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6706" name="직선 연결선 176"/>
            <p:cNvCxnSpPr>
              <a:cxnSpLocks noChangeShapeType="1"/>
              <a:stCxn id="6670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6707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66563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66700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6701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6702" name="직선 연결선 150"/>
            <p:cNvCxnSpPr>
              <a:cxnSpLocks noChangeShapeType="1"/>
              <a:stCxn id="6670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6703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66564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66696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6697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6698" name="직선 연결선 171"/>
            <p:cNvCxnSpPr>
              <a:cxnSpLocks noChangeShapeType="1"/>
              <a:stCxn id="6669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6699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66567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66692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6693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6694" name="직선 연결선 156"/>
            <p:cNvCxnSpPr>
              <a:cxnSpLocks noChangeShapeType="1"/>
              <a:stCxn id="6669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6695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66568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66688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6689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6690" name="직선 연결선 166"/>
            <p:cNvCxnSpPr>
              <a:cxnSpLocks noChangeShapeType="1"/>
              <a:stCxn id="6668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6691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66569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66684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6685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6686" name="직선 연결선 161"/>
            <p:cNvCxnSpPr>
              <a:cxnSpLocks noChangeShapeType="1"/>
              <a:stCxn id="6668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6687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66570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66680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6681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6682" name="직선 연결선 145"/>
            <p:cNvCxnSpPr>
              <a:cxnSpLocks noChangeShapeType="1"/>
              <a:stCxn id="6668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6683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66571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66572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6573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6667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7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7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6574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6575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66576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66577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66673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6674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6675" name="직선 연결선 140"/>
            <p:cNvCxnSpPr>
              <a:cxnSpLocks noChangeShapeType="1"/>
              <a:stCxn id="6667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6676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66578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66669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6670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6671" name="직선 연결선 181"/>
            <p:cNvCxnSpPr>
              <a:cxnSpLocks noChangeShapeType="1"/>
              <a:stCxn id="6666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6672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66579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66665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6666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6667" name="직선 연결선 186"/>
            <p:cNvCxnSpPr>
              <a:cxnSpLocks noChangeShapeType="1"/>
              <a:stCxn id="6666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6668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66580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66661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6662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6663" name="직선 연결선 206"/>
            <p:cNvCxnSpPr>
              <a:cxnSpLocks noChangeShapeType="1"/>
              <a:stCxn id="6666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6664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66581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2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3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4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5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6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7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8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9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6590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6665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5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6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6591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6665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5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5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6592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6665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5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5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6593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6664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5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5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6594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6664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4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4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6595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6664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4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4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6596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6664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4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4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6597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6663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3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3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6598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6663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3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3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6599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6663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3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3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6600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6662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2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3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6601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6604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6605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6607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6614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6618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6624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6625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6626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90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67728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7729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7730" name="직선 연결선 176"/>
            <p:cNvCxnSpPr>
              <a:cxnSpLocks noChangeShapeType="1"/>
              <a:stCxn id="6772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7731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67587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67724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7725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7726" name="직선 연결선 181"/>
            <p:cNvCxnSpPr>
              <a:cxnSpLocks noChangeShapeType="1"/>
              <a:stCxn id="6772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7727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67588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67720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7721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7722" name="직선 연결선 150"/>
            <p:cNvCxnSpPr>
              <a:cxnSpLocks noChangeShapeType="1"/>
              <a:stCxn id="6772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7723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67589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67716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7717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7718" name="직선 연결선 171"/>
            <p:cNvCxnSpPr>
              <a:cxnSpLocks noChangeShapeType="1"/>
              <a:stCxn id="6771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7719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67592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67712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7713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7714" name="직선 연결선 156"/>
            <p:cNvCxnSpPr>
              <a:cxnSpLocks noChangeShapeType="1"/>
              <a:stCxn id="6771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7715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67593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67708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7709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7710" name="직선 연결선 166"/>
            <p:cNvCxnSpPr>
              <a:cxnSpLocks noChangeShapeType="1"/>
              <a:stCxn id="6770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7711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67594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67704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7705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7706" name="직선 연결선 161"/>
            <p:cNvCxnSpPr>
              <a:cxnSpLocks noChangeShapeType="1"/>
              <a:stCxn id="6770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7707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67595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67700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7701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7702" name="직선 연결선 145"/>
            <p:cNvCxnSpPr>
              <a:cxnSpLocks noChangeShapeType="1"/>
              <a:stCxn id="6770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7703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67596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67597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7598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6769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9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9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7599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7600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67601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67602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67693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7694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7695" name="직선 연결선 140"/>
            <p:cNvCxnSpPr>
              <a:cxnSpLocks noChangeShapeType="1"/>
              <a:stCxn id="6769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7696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67603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67689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7690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7691" name="직선 연결선 186"/>
            <p:cNvCxnSpPr>
              <a:cxnSpLocks noChangeShapeType="1"/>
              <a:stCxn id="6768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7692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67604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67685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7686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7687" name="직선 연결선 206"/>
            <p:cNvCxnSpPr>
              <a:cxnSpLocks noChangeShapeType="1"/>
              <a:stCxn id="6768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7688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67605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6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7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8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9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0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1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2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3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7614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676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615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6767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8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8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616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6767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7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7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617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6767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7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7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618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6767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7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7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619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6766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6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6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620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6766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6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6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621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6766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6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6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622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6765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5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6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623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6765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5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5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624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6765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5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5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7625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7628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7629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7631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7638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7642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7648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7649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7650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96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68753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8754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8755" name="직선 연결선 176"/>
            <p:cNvCxnSpPr>
              <a:cxnSpLocks noChangeShapeType="1"/>
              <a:stCxn id="6875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8756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68611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68749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8750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8751" name="직선 연결선 181"/>
            <p:cNvCxnSpPr>
              <a:cxnSpLocks noChangeShapeType="1"/>
              <a:stCxn id="6874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8752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68612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68745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8746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8747" name="직선 연결선 150"/>
            <p:cNvCxnSpPr>
              <a:cxnSpLocks noChangeShapeType="1"/>
              <a:stCxn id="6874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8748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68613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68741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8742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8743" name="직선 연결선 171"/>
            <p:cNvCxnSpPr>
              <a:cxnSpLocks noChangeShapeType="1"/>
              <a:stCxn id="6874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8744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68616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68737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8738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8739" name="직선 연결선 156"/>
            <p:cNvCxnSpPr>
              <a:cxnSpLocks noChangeShapeType="1"/>
              <a:stCxn id="6873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8740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68617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68733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8734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8735" name="직선 연결선 166"/>
            <p:cNvCxnSpPr>
              <a:cxnSpLocks noChangeShapeType="1"/>
              <a:stCxn id="6873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8736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68618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68729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8730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8731" name="직선 연결선 161"/>
            <p:cNvCxnSpPr>
              <a:cxnSpLocks noChangeShapeType="1"/>
              <a:stCxn id="6872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8732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68619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68725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8726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8727" name="직선 연결선 145"/>
            <p:cNvCxnSpPr>
              <a:cxnSpLocks noChangeShapeType="1"/>
              <a:stCxn id="6872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8728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68620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68621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8622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6872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72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72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8623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8624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68625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68626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68718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8719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8720" name="직선 연결선 140"/>
            <p:cNvCxnSpPr>
              <a:cxnSpLocks noChangeShapeType="1"/>
              <a:stCxn id="6871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8721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68627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68714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8715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8716" name="직선 연결선 186"/>
            <p:cNvCxnSpPr>
              <a:cxnSpLocks noChangeShapeType="1"/>
              <a:stCxn id="6871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8717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68628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68710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8711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8712" name="직선 연결선 206"/>
            <p:cNvCxnSpPr>
              <a:cxnSpLocks noChangeShapeType="1"/>
              <a:stCxn id="6871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8713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68629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0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1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2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3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4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5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6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7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8638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6870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70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70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39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6870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70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70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40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6870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70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70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41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6869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9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70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42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6869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9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9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43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6869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9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9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44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6868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9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9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45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6868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8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8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46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6868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8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8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47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6868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8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8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48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6867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7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7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8649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8652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8653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8655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8662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8666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8672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8673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8674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8675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97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69777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9778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9779" name="직선 연결선 176"/>
            <p:cNvCxnSpPr>
              <a:cxnSpLocks noChangeShapeType="1"/>
              <a:stCxn id="6977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9780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69635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69773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9774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9775" name="직선 연결선 181"/>
            <p:cNvCxnSpPr>
              <a:cxnSpLocks noChangeShapeType="1"/>
              <a:stCxn id="6977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9776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69636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69769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9770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9771" name="직선 연결선 150"/>
            <p:cNvCxnSpPr>
              <a:cxnSpLocks noChangeShapeType="1"/>
              <a:stCxn id="6976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9772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69637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69765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9766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9767" name="직선 연결선 171"/>
            <p:cNvCxnSpPr>
              <a:cxnSpLocks noChangeShapeType="1"/>
              <a:stCxn id="6976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9768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69640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69761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9762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9763" name="직선 연결선 156"/>
            <p:cNvCxnSpPr>
              <a:cxnSpLocks noChangeShapeType="1"/>
              <a:stCxn id="6976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9764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69641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69757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9758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9759" name="직선 연결선 166"/>
            <p:cNvCxnSpPr>
              <a:cxnSpLocks noChangeShapeType="1"/>
              <a:stCxn id="6975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9760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69642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69753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9754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9755" name="직선 연결선 161"/>
            <p:cNvCxnSpPr>
              <a:cxnSpLocks noChangeShapeType="1"/>
              <a:stCxn id="6975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9756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69643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69749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9750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9751" name="직선 연결선 145"/>
            <p:cNvCxnSpPr>
              <a:cxnSpLocks noChangeShapeType="1"/>
              <a:stCxn id="6974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9752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69644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69645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9646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6974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4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4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9647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9648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69649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69650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69742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9743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9744" name="직선 연결선 140"/>
            <p:cNvCxnSpPr>
              <a:cxnSpLocks noChangeShapeType="1"/>
              <a:stCxn id="6974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9745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69651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69738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9739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9740" name="직선 연결선 186"/>
            <p:cNvCxnSpPr>
              <a:cxnSpLocks noChangeShapeType="1"/>
              <a:stCxn id="6973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9741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69652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69734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69735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9736" name="직선 연결선 206"/>
            <p:cNvCxnSpPr>
              <a:cxnSpLocks noChangeShapeType="1"/>
              <a:stCxn id="6973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9737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69653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4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5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6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7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8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9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60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61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9662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6973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3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3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663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6972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2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3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664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6972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2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2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665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6972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2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2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666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6971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2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2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667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6971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668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6971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669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6971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670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6970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671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6970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672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6970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9673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9676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9677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9679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9686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9690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69696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9698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9699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97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70802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0803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0804" name="직선 연결선 176"/>
            <p:cNvCxnSpPr>
              <a:cxnSpLocks noChangeShapeType="1"/>
              <a:stCxn id="7080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0805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70659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70798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0799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0800" name="직선 연결선 181"/>
            <p:cNvCxnSpPr>
              <a:cxnSpLocks noChangeShapeType="1"/>
              <a:stCxn id="7079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0801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70660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70794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0795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0796" name="직선 연결선 150"/>
            <p:cNvCxnSpPr>
              <a:cxnSpLocks noChangeShapeType="1"/>
              <a:stCxn id="7079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0797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70661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70790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0791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0792" name="직선 연결선 171"/>
            <p:cNvCxnSpPr>
              <a:cxnSpLocks noChangeShapeType="1"/>
              <a:stCxn id="7079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0793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70664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70786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0787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0788" name="직선 연결선 156"/>
            <p:cNvCxnSpPr>
              <a:cxnSpLocks noChangeShapeType="1"/>
              <a:stCxn id="7078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0789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70665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70782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0783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0784" name="직선 연결선 166"/>
            <p:cNvCxnSpPr>
              <a:cxnSpLocks noChangeShapeType="1"/>
              <a:stCxn id="7078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0785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70666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70778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0779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0780" name="직선 연결선 161"/>
            <p:cNvCxnSpPr>
              <a:cxnSpLocks noChangeShapeType="1"/>
              <a:stCxn id="7077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0781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70667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70774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0775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0776" name="직선 연결선 145"/>
            <p:cNvCxnSpPr>
              <a:cxnSpLocks noChangeShapeType="1"/>
              <a:stCxn id="7077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0777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70668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70669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0670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7077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7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7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0671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0672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70673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70674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70767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0768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0769" name="직선 연결선 140"/>
            <p:cNvCxnSpPr>
              <a:cxnSpLocks noChangeShapeType="1"/>
              <a:stCxn id="7076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0770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70675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70763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0764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0765" name="직선 연결선 186"/>
            <p:cNvCxnSpPr>
              <a:cxnSpLocks noChangeShapeType="1"/>
              <a:stCxn id="7076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0766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70676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70759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0760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0761" name="직선 연결선 206"/>
            <p:cNvCxnSpPr>
              <a:cxnSpLocks noChangeShapeType="1"/>
              <a:stCxn id="7075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0762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70677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8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9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0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1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2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3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4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5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0686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7075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5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5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0687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7075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5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5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0688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7075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5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5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0689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7074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4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4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0690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7074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4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4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0691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7074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4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4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0692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7073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3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4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0693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7073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3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3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0694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7073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3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3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0695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7072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3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3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0696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7072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2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2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0697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0700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0701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0703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0710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0714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0720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0722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0723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0724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98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71826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1827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1828" name="직선 연결선 176"/>
            <p:cNvCxnSpPr>
              <a:cxnSpLocks noChangeShapeType="1"/>
              <a:stCxn id="7182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1829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71683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71822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1823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1824" name="직선 연결선 186"/>
            <p:cNvCxnSpPr>
              <a:cxnSpLocks noChangeShapeType="1"/>
              <a:stCxn id="7182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1825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71684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71818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1819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1820" name="직선 연결선 181"/>
            <p:cNvCxnSpPr>
              <a:cxnSpLocks noChangeShapeType="1"/>
              <a:stCxn id="7181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1821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71685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71814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1815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1816" name="직선 연결선 150"/>
            <p:cNvCxnSpPr>
              <a:cxnSpLocks noChangeShapeType="1"/>
              <a:stCxn id="7181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1817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71686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71810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1811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1812" name="직선 연결선 171"/>
            <p:cNvCxnSpPr>
              <a:cxnSpLocks noChangeShapeType="1"/>
              <a:stCxn id="7181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1813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71689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71806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1807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1808" name="직선 연결선 156"/>
            <p:cNvCxnSpPr>
              <a:cxnSpLocks noChangeShapeType="1"/>
              <a:stCxn id="7180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1809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71690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71802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1803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1804" name="직선 연결선 166"/>
            <p:cNvCxnSpPr>
              <a:cxnSpLocks noChangeShapeType="1"/>
              <a:stCxn id="7180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1805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71691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71798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1799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1800" name="직선 연결선 161"/>
            <p:cNvCxnSpPr>
              <a:cxnSpLocks noChangeShapeType="1"/>
              <a:stCxn id="7179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1801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71692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71794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1795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1796" name="직선 연결선 145"/>
            <p:cNvCxnSpPr>
              <a:cxnSpLocks noChangeShapeType="1"/>
              <a:stCxn id="7179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1797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71693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71694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1695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7179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9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9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1696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1697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71698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71699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71787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1788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1789" name="직선 연결선 140"/>
            <p:cNvCxnSpPr>
              <a:cxnSpLocks noChangeShapeType="1"/>
              <a:stCxn id="7178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1790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71700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71783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1784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1785" name="직선 연결선 206"/>
            <p:cNvCxnSpPr>
              <a:cxnSpLocks noChangeShapeType="1"/>
              <a:stCxn id="7178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1786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71701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2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3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4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5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6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7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8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9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1710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7178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8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8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1711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7177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7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7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1712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7177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7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7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1713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7177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7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7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1714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7176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6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7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1715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7176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6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6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1716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7176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6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6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1717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7175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6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6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1718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7175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5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5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1719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7175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5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5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1720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7175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5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5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1721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1724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1725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1727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1734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1738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1744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1746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1747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1748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3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72851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852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853" name="직선 연결선 176"/>
            <p:cNvCxnSpPr>
              <a:cxnSpLocks noChangeShapeType="1"/>
              <a:stCxn id="7285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854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72707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72847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848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849" name="직선 연결선 186"/>
            <p:cNvCxnSpPr>
              <a:cxnSpLocks noChangeShapeType="1"/>
              <a:stCxn id="7284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850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72708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72843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844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845" name="직선 연결선 181"/>
            <p:cNvCxnSpPr>
              <a:cxnSpLocks noChangeShapeType="1"/>
              <a:stCxn id="7284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846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72709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72839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840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841" name="직선 연결선 150"/>
            <p:cNvCxnSpPr>
              <a:cxnSpLocks noChangeShapeType="1"/>
              <a:stCxn id="7283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842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72710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72835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836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837" name="직선 연결선 171"/>
            <p:cNvCxnSpPr>
              <a:cxnSpLocks noChangeShapeType="1"/>
              <a:stCxn id="7283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838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72713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72831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832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833" name="직선 연결선 156"/>
            <p:cNvCxnSpPr>
              <a:cxnSpLocks noChangeShapeType="1"/>
              <a:stCxn id="7283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834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72714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72827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828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829" name="직선 연결선 166"/>
            <p:cNvCxnSpPr>
              <a:cxnSpLocks noChangeShapeType="1"/>
              <a:stCxn id="7282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830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72715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72823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824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825" name="직선 연결선 161"/>
            <p:cNvCxnSpPr>
              <a:cxnSpLocks noChangeShapeType="1"/>
              <a:stCxn id="7282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826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72716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72819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820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821" name="직선 연결선 145"/>
            <p:cNvCxnSpPr>
              <a:cxnSpLocks noChangeShapeType="1"/>
              <a:stCxn id="7281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822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72717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72718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2719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7281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81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81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2720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2721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72722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72723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72812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813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814" name="직선 연결선 140"/>
            <p:cNvCxnSpPr>
              <a:cxnSpLocks noChangeShapeType="1"/>
              <a:stCxn id="7281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815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72724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72808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2809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2810" name="직선 연결선 206"/>
            <p:cNvCxnSpPr>
              <a:cxnSpLocks noChangeShapeType="1"/>
              <a:stCxn id="7280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2811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72725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6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7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8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9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0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1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2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3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2734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7280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80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80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735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7280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80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80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736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7279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80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80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737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7279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9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9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738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7279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9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9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739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7279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9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9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740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7278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8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8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741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7278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8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8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742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7278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8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8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743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7277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7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8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744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7277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7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7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2745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2748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2749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2751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2758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2762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2768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2770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2771" name="Oval 126"/>
          <p:cNvSpPr>
            <a:spLocks noChangeArrowheads="1"/>
          </p:cNvSpPr>
          <p:nvPr/>
        </p:nvSpPr>
        <p:spPr bwMode="auto">
          <a:xfrm>
            <a:off x="7750175" y="48990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2772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2773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4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73875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3876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3877" name="직선 연결선 176"/>
            <p:cNvCxnSpPr>
              <a:cxnSpLocks noChangeShapeType="1"/>
              <a:stCxn id="7387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3878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73731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73871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3872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3873" name="직선 연결선 186"/>
            <p:cNvCxnSpPr>
              <a:cxnSpLocks noChangeShapeType="1"/>
              <a:stCxn id="7387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3874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73732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73867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3868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3869" name="직선 연결선 181"/>
            <p:cNvCxnSpPr>
              <a:cxnSpLocks noChangeShapeType="1"/>
              <a:stCxn id="7386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3870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73733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73863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3864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3865" name="직선 연결선 150"/>
            <p:cNvCxnSpPr>
              <a:cxnSpLocks noChangeShapeType="1"/>
              <a:stCxn id="7386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3866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73734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73859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3860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3861" name="직선 연결선 171"/>
            <p:cNvCxnSpPr>
              <a:cxnSpLocks noChangeShapeType="1"/>
              <a:stCxn id="7385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3862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73737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73855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3856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3857" name="직선 연결선 156"/>
            <p:cNvCxnSpPr>
              <a:cxnSpLocks noChangeShapeType="1"/>
              <a:stCxn id="7385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3858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73738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73851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3852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3853" name="직선 연결선 166"/>
            <p:cNvCxnSpPr>
              <a:cxnSpLocks noChangeShapeType="1"/>
              <a:stCxn id="7385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3854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73739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73847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3848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3849" name="직선 연결선 161"/>
            <p:cNvCxnSpPr>
              <a:cxnSpLocks noChangeShapeType="1"/>
              <a:stCxn id="7384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3850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73740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73843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3844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3845" name="직선 연결선 145"/>
            <p:cNvCxnSpPr>
              <a:cxnSpLocks noChangeShapeType="1"/>
              <a:stCxn id="7384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3846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73741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73742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3743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7384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4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4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3744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3745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73746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73747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73836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3837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3838" name="직선 연결선 140"/>
            <p:cNvCxnSpPr>
              <a:cxnSpLocks noChangeShapeType="1"/>
              <a:stCxn id="7383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3839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73748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73832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3833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3834" name="직선 연결선 206"/>
            <p:cNvCxnSpPr>
              <a:cxnSpLocks noChangeShapeType="1"/>
              <a:stCxn id="7383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3835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73749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0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1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2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3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4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5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6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7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3758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7382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3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3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3759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7382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2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2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3760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7382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2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2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3761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7382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2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2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3762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7381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3763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7381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3764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7381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3765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7380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3766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7380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3767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7380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3768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7379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3769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3772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3773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3775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3782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3786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3792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3794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8" name="Oval 126"/>
          <p:cNvSpPr>
            <a:spLocks noChangeArrowheads="1"/>
          </p:cNvSpPr>
          <p:nvPr/>
        </p:nvSpPr>
        <p:spPr bwMode="auto">
          <a:xfrm>
            <a:off x="7750175" y="48990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3796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3797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4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74900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4901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4902" name="직선 연결선 176"/>
            <p:cNvCxnSpPr>
              <a:cxnSpLocks noChangeShapeType="1"/>
              <a:stCxn id="7490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4903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74755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74896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4897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4898" name="직선 연결선 186"/>
            <p:cNvCxnSpPr>
              <a:cxnSpLocks noChangeShapeType="1"/>
              <a:stCxn id="7489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4899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74756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74892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4893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4894" name="직선 연결선 181"/>
            <p:cNvCxnSpPr>
              <a:cxnSpLocks noChangeShapeType="1"/>
              <a:stCxn id="7489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4895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74757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74888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4889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4890" name="직선 연결선 150"/>
            <p:cNvCxnSpPr>
              <a:cxnSpLocks noChangeShapeType="1"/>
              <a:stCxn id="7488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4891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74758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74884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4885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4886" name="직선 연결선 171"/>
            <p:cNvCxnSpPr>
              <a:cxnSpLocks noChangeShapeType="1"/>
              <a:stCxn id="7488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4887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74761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74880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4881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4882" name="직선 연결선 156"/>
            <p:cNvCxnSpPr>
              <a:cxnSpLocks noChangeShapeType="1"/>
              <a:stCxn id="7488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4883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74762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74876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4877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4878" name="직선 연결선 166"/>
            <p:cNvCxnSpPr>
              <a:cxnSpLocks noChangeShapeType="1"/>
              <a:stCxn id="7487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4879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74763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74872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4873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4874" name="직선 연결선 161"/>
            <p:cNvCxnSpPr>
              <a:cxnSpLocks noChangeShapeType="1"/>
              <a:stCxn id="7487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4875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74764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74868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4869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4870" name="직선 연결선 145"/>
            <p:cNvCxnSpPr>
              <a:cxnSpLocks noChangeShapeType="1"/>
              <a:stCxn id="7486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4871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74765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74766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4767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7486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6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6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4768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4769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74770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74771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74861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4862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4863" name="직선 연결선 140"/>
            <p:cNvCxnSpPr>
              <a:cxnSpLocks noChangeShapeType="1"/>
              <a:stCxn id="7486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4864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74772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74857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4858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4859" name="직선 연결선 206"/>
            <p:cNvCxnSpPr>
              <a:cxnSpLocks noChangeShapeType="1"/>
              <a:stCxn id="7485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4860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74773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74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75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76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77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78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79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80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81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4782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7485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5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5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4783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7485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5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5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4784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7484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4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5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4785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7484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4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4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4786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7484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4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4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4787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7483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4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4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4788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7483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3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3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4789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7483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3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3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4790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7483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3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3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4791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7482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2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2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4792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7482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2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82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4793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4796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4797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4799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4806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4810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4816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4818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8" name="Oval 126"/>
          <p:cNvSpPr>
            <a:spLocks noChangeArrowheads="1"/>
          </p:cNvSpPr>
          <p:nvPr/>
        </p:nvSpPr>
        <p:spPr bwMode="auto">
          <a:xfrm>
            <a:off x="7750175" y="48990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4820" name="Oval 125"/>
          <p:cNvSpPr>
            <a:spLocks noChangeArrowheads="1"/>
          </p:cNvSpPr>
          <p:nvPr/>
        </p:nvSpPr>
        <p:spPr bwMode="auto">
          <a:xfrm>
            <a:off x="7742238" y="5199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4821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4822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5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11384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1385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386" name="직선 연결선 140"/>
            <p:cNvCxnSpPr>
              <a:cxnSpLocks noChangeShapeType="1"/>
              <a:stCxn id="1138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387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11268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269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1138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8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8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270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1271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1272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11273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11377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1378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379" name="직선 연결선 145"/>
            <p:cNvCxnSpPr>
              <a:cxnSpLocks noChangeShapeType="1"/>
              <a:stCxn id="1137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380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11274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11373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1374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375" name="직선 연결선 150"/>
            <p:cNvCxnSpPr>
              <a:cxnSpLocks noChangeShapeType="1"/>
              <a:stCxn id="1137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376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11275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11369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1370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371" name="직선 연결선 156"/>
            <p:cNvCxnSpPr>
              <a:cxnSpLocks noChangeShapeType="1"/>
              <a:stCxn id="1136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372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11276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11365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1366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367" name="직선 연결선 161"/>
            <p:cNvCxnSpPr>
              <a:cxnSpLocks noChangeShapeType="1"/>
              <a:stCxn id="1136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368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11277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11361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1362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363" name="직선 연결선 166"/>
            <p:cNvCxnSpPr>
              <a:cxnSpLocks noChangeShapeType="1"/>
              <a:stCxn id="1136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364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1278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11357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1358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359" name="직선 연결선 171"/>
            <p:cNvCxnSpPr>
              <a:cxnSpLocks noChangeShapeType="1"/>
              <a:stCxn id="1135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360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11279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11353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1354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355" name="직선 연결선 176"/>
            <p:cNvCxnSpPr>
              <a:cxnSpLocks noChangeShapeType="1"/>
              <a:stCxn id="1135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356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11280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11349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1350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351" name="직선 연결선 181"/>
            <p:cNvCxnSpPr>
              <a:cxnSpLocks noChangeShapeType="1"/>
              <a:stCxn id="1134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352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11281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11345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1346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347" name="직선 연결선 186"/>
            <p:cNvCxnSpPr>
              <a:cxnSpLocks noChangeShapeType="1"/>
              <a:stCxn id="1134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348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11282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11341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1342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343" name="직선 연결선 206"/>
            <p:cNvCxnSpPr>
              <a:cxnSpLocks noChangeShapeType="1"/>
              <a:stCxn id="1134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344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11283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4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5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6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7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8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9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90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91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92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293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1133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4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294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295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1133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296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1132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297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1132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298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1132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299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1132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00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1131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01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1131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02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1131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03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1130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0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304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1305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1306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1307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75924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5925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5926" name="직선 연결선 176"/>
            <p:cNvCxnSpPr>
              <a:cxnSpLocks noChangeShapeType="1"/>
              <a:stCxn id="7592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5927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75779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75920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5921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5922" name="직선 연결선 186"/>
            <p:cNvCxnSpPr>
              <a:cxnSpLocks noChangeShapeType="1"/>
              <a:stCxn id="7592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5923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75780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75916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5917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5918" name="직선 연결선 181"/>
            <p:cNvCxnSpPr>
              <a:cxnSpLocks noChangeShapeType="1"/>
              <a:stCxn id="7591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5919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75781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75912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5913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5914" name="직선 연결선 150"/>
            <p:cNvCxnSpPr>
              <a:cxnSpLocks noChangeShapeType="1"/>
              <a:stCxn id="7591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5915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75782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75908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5909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5910" name="직선 연결선 171"/>
            <p:cNvCxnSpPr>
              <a:cxnSpLocks noChangeShapeType="1"/>
              <a:stCxn id="7590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5911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75785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75904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5905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5906" name="직선 연결선 156"/>
            <p:cNvCxnSpPr>
              <a:cxnSpLocks noChangeShapeType="1"/>
              <a:stCxn id="7590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5907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75786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75900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5901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5902" name="직선 연결선 166"/>
            <p:cNvCxnSpPr>
              <a:cxnSpLocks noChangeShapeType="1"/>
              <a:stCxn id="7590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5903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75787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75896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5897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5898" name="직선 연결선 161"/>
            <p:cNvCxnSpPr>
              <a:cxnSpLocks noChangeShapeType="1"/>
              <a:stCxn id="7589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5899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75788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75892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5893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5894" name="직선 연결선 145"/>
            <p:cNvCxnSpPr>
              <a:cxnSpLocks noChangeShapeType="1"/>
              <a:stCxn id="7589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5895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75789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75790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5791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7588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9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9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5792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5793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75794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75795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75885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5886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5887" name="직선 연결선 140"/>
            <p:cNvCxnSpPr>
              <a:cxnSpLocks noChangeShapeType="1"/>
              <a:stCxn id="7588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5888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75796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75881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5882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5883" name="직선 연결선 206"/>
            <p:cNvCxnSpPr>
              <a:cxnSpLocks noChangeShapeType="1"/>
              <a:stCxn id="7588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5884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75797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8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9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0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1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2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3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4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5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5806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7587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7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8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5807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7587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7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7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5808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7587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7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7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5809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7586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7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7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5810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7586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5811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7586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5812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7586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5813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7585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5814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7585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5815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7585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5816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7584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4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5817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5820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5821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5823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5830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5834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5840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5842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8" name="Oval 126"/>
          <p:cNvSpPr>
            <a:spLocks noChangeArrowheads="1"/>
          </p:cNvSpPr>
          <p:nvPr/>
        </p:nvSpPr>
        <p:spPr bwMode="auto">
          <a:xfrm>
            <a:off x="7750175" y="48990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9" name="Oval 125"/>
          <p:cNvSpPr>
            <a:spLocks noChangeArrowheads="1"/>
          </p:cNvSpPr>
          <p:nvPr/>
        </p:nvSpPr>
        <p:spPr bwMode="auto">
          <a:xfrm>
            <a:off x="774223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5845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5846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6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76949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6950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6951" name="직선 연결선 176"/>
            <p:cNvCxnSpPr>
              <a:cxnSpLocks noChangeShapeType="1"/>
              <a:stCxn id="7694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6952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76803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76945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6946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6947" name="직선 연결선 186"/>
            <p:cNvCxnSpPr>
              <a:cxnSpLocks noChangeShapeType="1"/>
              <a:stCxn id="7694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6948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76804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76941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6942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6943" name="직선 연결선 181"/>
            <p:cNvCxnSpPr>
              <a:cxnSpLocks noChangeShapeType="1"/>
              <a:stCxn id="7694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6944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76805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76937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6938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6939" name="직선 연결선 150"/>
            <p:cNvCxnSpPr>
              <a:cxnSpLocks noChangeShapeType="1"/>
              <a:stCxn id="7693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6940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76806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76933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6934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6935" name="직선 연결선 171"/>
            <p:cNvCxnSpPr>
              <a:cxnSpLocks noChangeShapeType="1"/>
              <a:stCxn id="7693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6936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76809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76929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6930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6931" name="직선 연결선 156"/>
            <p:cNvCxnSpPr>
              <a:cxnSpLocks noChangeShapeType="1"/>
              <a:stCxn id="7692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6932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76810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76925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6926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6927" name="직선 연결선 166"/>
            <p:cNvCxnSpPr>
              <a:cxnSpLocks noChangeShapeType="1"/>
              <a:stCxn id="7692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6928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76811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76921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6922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6923" name="직선 연결선 161"/>
            <p:cNvCxnSpPr>
              <a:cxnSpLocks noChangeShapeType="1"/>
              <a:stCxn id="7692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6924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76812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76917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6918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6919" name="직선 연결선 145"/>
            <p:cNvCxnSpPr>
              <a:cxnSpLocks noChangeShapeType="1"/>
              <a:stCxn id="7691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6920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76813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76814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6815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7691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91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91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6816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6817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76818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76819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7691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691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6912" name="직선 연결선 140"/>
            <p:cNvCxnSpPr>
              <a:cxnSpLocks noChangeShapeType="1"/>
              <a:stCxn id="7691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6913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76820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76906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6907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6908" name="직선 연결선 206"/>
            <p:cNvCxnSpPr>
              <a:cxnSpLocks noChangeShapeType="1"/>
              <a:stCxn id="7690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6909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76821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2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3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4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5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6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7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8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9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6830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7690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90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90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6831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7690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90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90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6832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7689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9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9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6833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7689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9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9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6834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7689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9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9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6835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7688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8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9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6836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7688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8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8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6837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768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6838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7687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8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8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6839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7687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7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7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6840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7687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7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7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6841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6844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6845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6847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6854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6858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6864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6866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8" name="Oval 126"/>
          <p:cNvSpPr>
            <a:spLocks noChangeArrowheads="1"/>
          </p:cNvSpPr>
          <p:nvPr/>
        </p:nvSpPr>
        <p:spPr bwMode="auto">
          <a:xfrm>
            <a:off x="7750175" y="48990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9" name="Oval 125"/>
          <p:cNvSpPr>
            <a:spLocks noChangeArrowheads="1"/>
          </p:cNvSpPr>
          <p:nvPr/>
        </p:nvSpPr>
        <p:spPr bwMode="auto">
          <a:xfrm>
            <a:off x="774223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6869" name="Oval 127"/>
          <p:cNvSpPr>
            <a:spLocks noChangeArrowheads="1"/>
          </p:cNvSpPr>
          <p:nvPr/>
        </p:nvSpPr>
        <p:spPr bwMode="auto">
          <a:xfrm>
            <a:off x="7742238" y="55229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6870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6871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3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1016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97 height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77973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7974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7975" name="직선 연결선 176"/>
            <p:cNvCxnSpPr>
              <a:cxnSpLocks noChangeShapeType="1"/>
              <a:stCxn id="7797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7976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77827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77969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7970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7971" name="직선 연결선 186"/>
            <p:cNvCxnSpPr>
              <a:cxnSpLocks noChangeShapeType="1"/>
              <a:stCxn id="7796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7972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77828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77965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7966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7967" name="직선 연결선 181"/>
            <p:cNvCxnSpPr>
              <a:cxnSpLocks noChangeShapeType="1"/>
              <a:stCxn id="7796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7968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77829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77961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7962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7963" name="직선 연결선 150"/>
            <p:cNvCxnSpPr>
              <a:cxnSpLocks noChangeShapeType="1"/>
              <a:stCxn id="7796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7964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77830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77957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7958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7959" name="직선 연결선 171"/>
            <p:cNvCxnSpPr>
              <a:cxnSpLocks noChangeShapeType="1"/>
              <a:stCxn id="7795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7960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77833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77953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7954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7955" name="직선 연결선 156"/>
            <p:cNvCxnSpPr>
              <a:cxnSpLocks noChangeShapeType="1"/>
              <a:stCxn id="7795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7956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77834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77949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7950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7951" name="직선 연결선 166"/>
            <p:cNvCxnSpPr>
              <a:cxnSpLocks noChangeShapeType="1"/>
              <a:stCxn id="7794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7952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77835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77945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7946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7947" name="직선 연결선 161"/>
            <p:cNvCxnSpPr>
              <a:cxnSpLocks noChangeShapeType="1"/>
              <a:stCxn id="7794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7948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77836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77941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7942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7943" name="직선 연결선 145"/>
            <p:cNvCxnSpPr>
              <a:cxnSpLocks noChangeShapeType="1"/>
              <a:stCxn id="7794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7944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77837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77838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7839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7793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3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4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7840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7841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77842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77843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77934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7935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7936" name="직선 연결선 140"/>
            <p:cNvCxnSpPr>
              <a:cxnSpLocks noChangeShapeType="1"/>
              <a:stCxn id="7793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7937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77844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77930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7931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7932" name="직선 연결선 206"/>
            <p:cNvCxnSpPr>
              <a:cxnSpLocks noChangeShapeType="1"/>
              <a:stCxn id="7793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7933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77845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46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47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48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49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50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51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52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53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7854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7792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7855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7792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7856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7792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7857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7791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7858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7791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7859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7791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7860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7790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7861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7790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7862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7790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7863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7790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7864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7789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9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9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7865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7868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7869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7871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7878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7882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7888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7890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8" name="Oval 126"/>
          <p:cNvSpPr>
            <a:spLocks noChangeArrowheads="1"/>
          </p:cNvSpPr>
          <p:nvPr/>
        </p:nvSpPr>
        <p:spPr bwMode="auto">
          <a:xfrm>
            <a:off x="7750175" y="48990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9" name="Oval 125"/>
          <p:cNvSpPr>
            <a:spLocks noChangeArrowheads="1"/>
          </p:cNvSpPr>
          <p:nvPr/>
        </p:nvSpPr>
        <p:spPr bwMode="auto">
          <a:xfrm>
            <a:off x="774223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00" name="Oval 127"/>
          <p:cNvSpPr>
            <a:spLocks noChangeArrowheads="1"/>
          </p:cNvSpPr>
          <p:nvPr/>
        </p:nvSpPr>
        <p:spPr bwMode="auto">
          <a:xfrm>
            <a:off x="7742238" y="5522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7894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7895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4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1016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97 height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78997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8998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8999" name="직선 연결선 176"/>
            <p:cNvCxnSpPr>
              <a:cxnSpLocks noChangeShapeType="1"/>
              <a:stCxn id="7899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9000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78851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78993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8994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8995" name="직선 연결선 186"/>
            <p:cNvCxnSpPr>
              <a:cxnSpLocks noChangeShapeType="1"/>
              <a:stCxn id="7899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8996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78852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78989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8990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8991" name="직선 연결선 181"/>
            <p:cNvCxnSpPr>
              <a:cxnSpLocks noChangeShapeType="1"/>
              <a:stCxn id="7898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8992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78853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78985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8986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8987" name="직선 연결선 150"/>
            <p:cNvCxnSpPr>
              <a:cxnSpLocks noChangeShapeType="1"/>
              <a:stCxn id="7898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8988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78854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78981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8982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8983" name="직선 연결선 171"/>
            <p:cNvCxnSpPr>
              <a:cxnSpLocks noChangeShapeType="1"/>
              <a:stCxn id="7898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8984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78857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78977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8978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8979" name="직선 연결선 156"/>
            <p:cNvCxnSpPr>
              <a:cxnSpLocks noChangeShapeType="1"/>
              <a:stCxn id="7897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8980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78858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78973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8974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8975" name="직선 연결선 166"/>
            <p:cNvCxnSpPr>
              <a:cxnSpLocks noChangeShapeType="1"/>
              <a:stCxn id="7897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8976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78859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78969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8970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8971" name="직선 연결선 161"/>
            <p:cNvCxnSpPr>
              <a:cxnSpLocks noChangeShapeType="1"/>
              <a:stCxn id="7896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8972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78860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78965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8966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8967" name="직선 연결선 145"/>
            <p:cNvCxnSpPr>
              <a:cxnSpLocks noChangeShapeType="1"/>
              <a:stCxn id="7896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8968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78861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78862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8863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7896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6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6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8864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8865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78866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78867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78958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8959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8960" name="직선 연결선 140"/>
            <p:cNvCxnSpPr>
              <a:cxnSpLocks noChangeShapeType="1"/>
              <a:stCxn id="7895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8961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78868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78954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8955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8956" name="직선 연결선 206"/>
            <p:cNvCxnSpPr>
              <a:cxnSpLocks noChangeShapeType="1"/>
              <a:stCxn id="7895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8957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78869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70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71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72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73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74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75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76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77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8878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7895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5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5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8879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7894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4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5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8880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7894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4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4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8881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7894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4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4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8882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7893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4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4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8883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7893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3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3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8884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7893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3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3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8885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7893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3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3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8886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7892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2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2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8887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7892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2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2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8888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7892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2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2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8889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8892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8893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8895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8902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8906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8912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2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8" name="Oval 126"/>
          <p:cNvSpPr>
            <a:spLocks noChangeArrowheads="1"/>
          </p:cNvSpPr>
          <p:nvPr/>
        </p:nvSpPr>
        <p:spPr bwMode="auto">
          <a:xfrm>
            <a:off x="7750175" y="48990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9" name="Oval 125"/>
          <p:cNvSpPr>
            <a:spLocks noChangeArrowheads="1"/>
          </p:cNvSpPr>
          <p:nvPr/>
        </p:nvSpPr>
        <p:spPr bwMode="auto">
          <a:xfrm>
            <a:off x="774223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00" name="Oval 127"/>
          <p:cNvSpPr>
            <a:spLocks noChangeArrowheads="1"/>
          </p:cNvSpPr>
          <p:nvPr/>
        </p:nvSpPr>
        <p:spPr bwMode="auto">
          <a:xfrm>
            <a:off x="7742238" y="5522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8918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8919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4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1016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97 height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80022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0023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0024" name="직선 연결선 176"/>
            <p:cNvCxnSpPr>
              <a:cxnSpLocks noChangeShapeType="1"/>
              <a:stCxn id="8002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0025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79875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80018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0019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0020" name="직선 연결선 186"/>
            <p:cNvCxnSpPr>
              <a:cxnSpLocks noChangeShapeType="1"/>
              <a:stCxn id="8001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0021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79876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80014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0015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0016" name="직선 연결선 181"/>
            <p:cNvCxnSpPr>
              <a:cxnSpLocks noChangeShapeType="1"/>
              <a:stCxn id="8001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0017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79877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80010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0011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0012" name="직선 연결선 150"/>
            <p:cNvCxnSpPr>
              <a:cxnSpLocks noChangeShapeType="1"/>
              <a:stCxn id="8001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0013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79878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80006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0007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0008" name="직선 연결선 171"/>
            <p:cNvCxnSpPr>
              <a:cxnSpLocks noChangeShapeType="1"/>
              <a:stCxn id="8000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0009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79881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80002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0003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0004" name="직선 연결선 156"/>
            <p:cNvCxnSpPr>
              <a:cxnSpLocks noChangeShapeType="1"/>
              <a:stCxn id="8000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0005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79882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79998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9999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0000" name="직선 연결선 166"/>
            <p:cNvCxnSpPr>
              <a:cxnSpLocks noChangeShapeType="1"/>
              <a:stCxn id="7999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0001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79883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79994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9995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9996" name="직선 연결선 161"/>
            <p:cNvCxnSpPr>
              <a:cxnSpLocks noChangeShapeType="1"/>
              <a:stCxn id="7999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9997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79884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79990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9991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9992" name="직선 연결선 145"/>
            <p:cNvCxnSpPr>
              <a:cxnSpLocks noChangeShapeType="1"/>
              <a:stCxn id="7999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9993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79885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79886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9887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7998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8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8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9888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9889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79890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79891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79983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9984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9985" name="직선 연결선 140"/>
            <p:cNvCxnSpPr>
              <a:cxnSpLocks noChangeShapeType="1"/>
              <a:stCxn id="7998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9986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79892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79979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79980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9981" name="직선 연결선 206"/>
            <p:cNvCxnSpPr>
              <a:cxnSpLocks noChangeShapeType="1"/>
              <a:stCxn id="7997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9982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79893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4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5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6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7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8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9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00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01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9902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7997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7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7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9903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7997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7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7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9904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7997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7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7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9905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7996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6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6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9906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7996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6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6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9907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7996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6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6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9908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7995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5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6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9909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7995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5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5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9910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7995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5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5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9911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7994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5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5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9912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7994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4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4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9913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9916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79917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9919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9926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9930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9936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2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8" name="Oval 126"/>
          <p:cNvSpPr>
            <a:spLocks noChangeArrowheads="1"/>
          </p:cNvSpPr>
          <p:nvPr/>
        </p:nvSpPr>
        <p:spPr bwMode="auto">
          <a:xfrm>
            <a:off x="7750175" y="48990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9" name="Oval 125"/>
          <p:cNvSpPr>
            <a:spLocks noChangeArrowheads="1"/>
          </p:cNvSpPr>
          <p:nvPr/>
        </p:nvSpPr>
        <p:spPr bwMode="auto">
          <a:xfrm>
            <a:off x="774223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00" name="Oval 127"/>
          <p:cNvSpPr>
            <a:spLocks noChangeArrowheads="1"/>
          </p:cNvSpPr>
          <p:nvPr/>
        </p:nvSpPr>
        <p:spPr bwMode="auto">
          <a:xfrm>
            <a:off x="7742238" y="5522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9942" name="Oval 127"/>
          <p:cNvSpPr>
            <a:spLocks noChangeArrowheads="1"/>
          </p:cNvSpPr>
          <p:nvPr/>
        </p:nvSpPr>
        <p:spPr bwMode="auto">
          <a:xfrm>
            <a:off x="7335838" y="427037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79943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79944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4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800350" cy="1323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97 height = 0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94 height = 0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81046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1047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1048" name="직선 연결선 176"/>
            <p:cNvCxnSpPr>
              <a:cxnSpLocks noChangeShapeType="1"/>
              <a:stCxn id="8104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1049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80899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81042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1043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1044" name="직선 연결선 186"/>
            <p:cNvCxnSpPr>
              <a:cxnSpLocks noChangeShapeType="1"/>
              <a:stCxn id="8104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1045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80900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81038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1039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1040" name="직선 연결선 181"/>
            <p:cNvCxnSpPr>
              <a:cxnSpLocks noChangeShapeType="1"/>
              <a:stCxn id="8103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1041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80901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81034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1035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1036" name="직선 연결선 150"/>
            <p:cNvCxnSpPr>
              <a:cxnSpLocks noChangeShapeType="1"/>
              <a:stCxn id="8103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1037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80902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81030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1031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1032" name="직선 연결선 171"/>
            <p:cNvCxnSpPr>
              <a:cxnSpLocks noChangeShapeType="1"/>
              <a:stCxn id="8103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1033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80905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81026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1027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1028" name="직선 연결선 156"/>
            <p:cNvCxnSpPr>
              <a:cxnSpLocks noChangeShapeType="1"/>
              <a:stCxn id="8102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1029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80906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81022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1023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1024" name="직선 연결선 166"/>
            <p:cNvCxnSpPr>
              <a:cxnSpLocks noChangeShapeType="1"/>
              <a:stCxn id="8102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1025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80907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81018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1019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1020" name="직선 연결선 161"/>
            <p:cNvCxnSpPr>
              <a:cxnSpLocks noChangeShapeType="1"/>
              <a:stCxn id="8101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1021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80908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81014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1015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1016" name="직선 연결선 145"/>
            <p:cNvCxnSpPr>
              <a:cxnSpLocks noChangeShapeType="1"/>
              <a:stCxn id="8101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1017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80909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80910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0911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8101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01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01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0912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0913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80914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80915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81007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1008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1009" name="직선 연결선 140"/>
            <p:cNvCxnSpPr>
              <a:cxnSpLocks noChangeShapeType="1"/>
              <a:stCxn id="8100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1010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80916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81003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1004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1005" name="직선 연결선 206"/>
            <p:cNvCxnSpPr>
              <a:cxnSpLocks noChangeShapeType="1"/>
              <a:stCxn id="8100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1006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80917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18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19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20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21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22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23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24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25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0926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8100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00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00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0927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8099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9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9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0928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8099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9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9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0929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8099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9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9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0930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8098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8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9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0931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8098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8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8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0932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809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0933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8097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8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8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0934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8097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7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7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0935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8097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7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7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0936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8097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7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7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0937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0940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0941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0943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80950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0954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0960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2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8" name="Oval 126"/>
          <p:cNvSpPr>
            <a:spLocks noChangeArrowheads="1"/>
          </p:cNvSpPr>
          <p:nvPr/>
        </p:nvSpPr>
        <p:spPr bwMode="auto">
          <a:xfrm>
            <a:off x="7750175" y="48990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9" name="Oval 125"/>
          <p:cNvSpPr>
            <a:spLocks noChangeArrowheads="1"/>
          </p:cNvSpPr>
          <p:nvPr/>
        </p:nvSpPr>
        <p:spPr bwMode="auto">
          <a:xfrm>
            <a:off x="774223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00" name="Oval 127"/>
          <p:cNvSpPr>
            <a:spLocks noChangeArrowheads="1"/>
          </p:cNvSpPr>
          <p:nvPr/>
        </p:nvSpPr>
        <p:spPr bwMode="auto">
          <a:xfrm>
            <a:off x="7742238" y="5522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01" name="Oval 127"/>
          <p:cNvSpPr>
            <a:spLocks noChangeArrowheads="1"/>
          </p:cNvSpPr>
          <p:nvPr/>
        </p:nvSpPr>
        <p:spPr bwMode="auto">
          <a:xfrm>
            <a:off x="733583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0967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80968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5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1016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94 height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82070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071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072" name="직선 연결선 176"/>
            <p:cNvCxnSpPr>
              <a:cxnSpLocks noChangeShapeType="1"/>
              <a:stCxn id="8207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073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81923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82066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067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068" name="직선 연결선 186"/>
            <p:cNvCxnSpPr>
              <a:cxnSpLocks noChangeShapeType="1"/>
              <a:stCxn id="8206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069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81924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82062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063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064" name="직선 연결선 181"/>
            <p:cNvCxnSpPr>
              <a:cxnSpLocks noChangeShapeType="1"/>
              <a:stCxn id="8206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065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81925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82058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059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060" name="직선 연결선 150"/>
            <p:cNvCxnSpPr>
              <a:cxnSpLocks noChangeShapeType="1"/>
              <a:stCxn id="8205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061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81926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82054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055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056" name="직선 연결선 171"/>
            <p:cNvCxnSpPr>
              <a:cxnSpLocks noChangeShapeType="1"/>
              <a:stCxn id="8205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057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81929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82050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051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052" name="직선 연결선 156"/>
            <p:cNvCxnSpPr>
              <a:cxnSpLocks noChangeShapeType="1"/>
              <a:stCxn id="8205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053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81930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82046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047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048" name="직선 연결선 166"/>
            <p:cNvCxnSpPr>
              <a:cxnSpLocks noChangeShapeType="1"/>
              <a:stCxn id="8204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049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81931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82042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043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044" name="직선 연결선 161"/>
            <p:cNvCxnSpPr>
              <a:cxnSpLocks noChangeShapeType="1"/>
              <a:stCxn id="8204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045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81932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82038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039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040" name="직선 연결선 145"/>
            <p:cNvCxnSpPr>
              <a:cxnSpLocks noChangeShapeType="1"/>
              <a:stCxn id="8203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041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81933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81934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935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8203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1936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1937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81938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81939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82031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032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033" name="직선 연결선 140"/>
            <p:cNvCxnSpPr>
              <a:cxnSpLocks noChangeShapeType="1"/>
              <a:stCxn id="8203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034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81940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82027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2028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029" name="직선 연결선 206"/>
            <p:cNvCxnSpPr>
              <a:cxnSpLocks noChangeShapeType="1"/>
              <a:stCxn id="8202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2030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81941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2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3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4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5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6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7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8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9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950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8202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2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2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1951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8202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2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2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1952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8201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2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1953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8201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1954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8201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1955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8200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1956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8200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1957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8200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1958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8200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1959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8199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1960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8199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1961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1964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1965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1967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81974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1978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9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2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8" name="Oval 126"/>
          <p:cNvSpPr>
            <a:spLocks noChangeArrowheads="1"/>
          </p:cNvSpPr>
          <p:nvPr/>
        </p:nvSpPr>
        <p:spPr bwMode="auto">
          <a:xfrm>
            <a:off x="7750175" y="48990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9" name="Oval 125"/>
          <p:cNvSpPr>
            <a:spLocks noChangeArrowheads="1"/>
          </p:cNvSpPr>
          <p:nvPr/>
        </p:nvSpPr>
        <p:spPr bwMode="auto">
          <a:xfrm>
            <a:off x="774223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00" name="Oval 127"/>
          <p:cNvSpPr>
            <a:spLocks noChangeArrowheads="1"/>
          </p:cNvSpPr>
          <p:nvPr/>
        </p:nvSpPr>
        <p:spPr bwMode="auto">
          <a:xfrm>
            <a:off x="7742238" y="5522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01" name="Oval 127"/>
          <p:cNvSpPr>
            <a:spLocks noChangeArrowheads="1"/>
          </p:cNvSpPr>
          <p:nvPr/>
        </p:nvSpPr>
        <p:spPr bwMode="auto">
          <a:xfrm>
            <a:off x="733583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1991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81992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6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1016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94 height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83095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3096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097" name="직선 연결선 176"/>
            <p:cNvCxnSpPr>
              <a:cxnSpLocks noChangeShapeType="1"/>
              <a:stCxn id="8309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3098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82947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83091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3092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093" name="직선 연결선 186"/>
            <p:cNvCxnSpPr>
              <a:cxnSpLocks noChangeShapeType="1"/>
              <a:stCxn id="8309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3094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82948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83087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3088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089" name="직선 연결선 181"/>
            <p:cNvCxnSpPr>
              <a:cxnSpLocks noChangeShapeType="1"/>
              <a:stCxn id="8308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3090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82949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83083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3084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085" name="직선 연결선 150"/>
            <p:cNvCxnSpPr>
              <a:cxnSpLocks noChangeShapeType="1"/>
              <a:stCxn id="8308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3086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82950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83079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3080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081" name="직선 연결선 171"/>
            <p:cNvCxnSpPr>
              <a:cxnSpLocks noChangeShapeType="1"/>
              <a:stCxn id="8307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3082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82953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83075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3076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077" name="직선 연결선 156"/>
            <p:cNvCxnSpPr>
              <a:cxnSpLocks noChangeShapeType="1"/>
              <a:stCxn id="8307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3078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82954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83071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3072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073" name="직선 연결선 166"/>
            <p:cNvCxnSpPr>
              <a:cxnSpLocks noChangeShapeType="1"/>
              <a:stCxn id="8307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3074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82955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83067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3068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069" name="직선 연결선 161"/>
            <p:cNvCxnSpPr>
              <a:cxnSpLocks noChangeShapeType="1"/>
              <a:stCxn id="8306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3070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82956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83063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3064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065" name="직선 연결선 145"/>
            <p:cNvCxnSpPr>
              <a:cxnSpLocks noChangeShapeType="1"/>
              <a:stCxn id="8306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3066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82957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82958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2959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8306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6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6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2960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2961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82962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82963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83056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3057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058" name="직선 연결선 140"/>
            <p:cNvCxnSpPr>
              <a:cxnSpLocks noChangeShapeType="1"/>
              <a:stCxn id="8305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3059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82964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83052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3053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054" name="직선 연결선 206"/>
            <p:cNvCxnSpPr>
              <a:cxnSpLocks noChangeShapeType="1"/>
              <a:stCxn id="8305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3055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82965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66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67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68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69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70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71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72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73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2974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8304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5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5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975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8304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4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4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976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8304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4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4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977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8304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4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4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978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8303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3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3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979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8303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3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3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980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8303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3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3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981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8302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2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3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982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8302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2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2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983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8302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2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2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984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8301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2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2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2985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2988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2989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2991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82998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3002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9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2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8" name="Oval 126"/>
          <p:cNvSpPr>
            <a:spLocks noChangeArrowheads="1"/>
          </p:cNvSpPr>
          <p:nvPr/>
        </p:nvSpPr>
        <p:spPr bwMode="auto">
          <a:xfrm>
            <a:off x="7750175" y="48990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9" name="Oval 125"/>
          <p:cNvSpPr>
            <a:spLocks noChangeArrowheads="1"/>
          </p:cNvSpPr>
          <p:nvPr/>
        </p:nvSpPr>
        <p:spPr bwMode="auto">
          <a:xfrm>
            <a:off x="774223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00" name="Oval 127"/>
          <p:cNvSpPr>
            <a:spLocks noChangeArrowheads="1"/>
          </p:cNvSpPr>
          <p:nvPr/>
        </p:nvSpPr>
        <p:spPr bwMode="auto">
          <a:xfrm>
            <a:off x="7742238" y="5522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01" name="Oval 127"/>
          <p:cNvSpPr>
            <a:spLocks noChangeArrowheads="1"/>
          </p:cNvSpPr>
          <p:nvPr/>
        </p:nvSpPr>
        <p:spPr bwMode="auto">
          <a:xfrm>
            <a:off x="733583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3015" name="Oval 127"/>
          <p:cNvSpPr>
            <a:spLocks noChangeArrowheads="1"/>
          </p:cNvSpPr>
          <p:nvPr/>
        </p:nvSpPr>
        <p:spPr bwMode="auto">
          <a:xfrm>
            <a:off x="6567488" y="32004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3016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83017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9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800767" cy="132343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36 height = 1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94 height = 1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67 height = 1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84119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4120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4121" name="직선 연결선 176"/>
            <p:cNvCxnSpPr>
              <a:cxnSpLocks noChangeShapeType="1"/>
              <a:stCxn id="8411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4122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83971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84115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4116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4117" name="직선 연결선 186"/>
            <p:cNvCxnSpPr>
              <a:cxnSpLocks noChangeShapeType="1"/>
              <a:stCxn id="8411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4118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83972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84111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4112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4113" name="직선 연결선 181"/>
            <p:cNvCxnSpPr>
              <a:cxnSpLocks noChangeShapeType="1"/>
              <a:stCxn id="8411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4114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83973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84107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4108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4109" name="직선 연결선 150"/>
            <p:cNvCxnSpPr>
              <a:cxnSpLocks noChangeShapeType="1"/>
              <a:stCxn id="8410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4110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83974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84103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4104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4105" name="직선 연결선 171"/>
            <p:cNvCxnSpPr>
              <a:cxnSpLocks noChangeShapeType="1"/>
              <a:stCxn id="8410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4106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83977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84099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4100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4101" name="직선 연결선 156"/>
            <p:cNvCxnSpPr>
              <a:cxnSpLocks noChangeShapeType="1"/>
              <a:stCxn id="8409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4102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83978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84095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4096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4097" name="직선 연결선 166"/>
            <p:cNvCxnSpPr>
              <a:cxnSpLocks noChangeShapeType="1"/>
              <a:stCxn id="8409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4098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83979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84091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4092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4093" name="직선 연결선 161"/>
            <p:cNvCxnSpPr>
              <a:cxnSpLocks noChangeShapeType="1"/>
              <a:stCxn id="8409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4094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83980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84087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4088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4089" name="직선 연결선 145"/>
            <p:cNvCxnSpPr>
              <a:cxnSpLocks noChangeShapeType="1"/>
              <a:stCxn id="8408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4090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83981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83982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3983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8408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8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8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3984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3985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83986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83987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8408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408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4082" name="직선 연결선 140"/>
            <p:cNvCxnSpPr>
              <a:cxnSpLocks noChangeShapeType="1"/>
              <a:stCxn id="8408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4083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83988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84076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4077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4078" name="직선 연결선 206"/>
            <p:cNvCxnSpPr>
              <a:cxnSpLocks noChangeShapeType="1"/>
              <a:stCxn id="8407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4079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83989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0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1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2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3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4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5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6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7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3998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8407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7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7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3999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8407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7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7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4000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8406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4001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8406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4002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8406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4003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8405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5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4004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8405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5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5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4005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8405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5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5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4006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8404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5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5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4007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8404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4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4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4008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8404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4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4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4009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4012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4013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4015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84022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4026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9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2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8" name="Oval 126"/>
          <p:cNvSpPr>
            <a:spLocks noChangeArrowheads="1"/>
          </p:cNvSpPr>
          <p:nvPr/>
        </p:nvSpPr>
        <p:spPr bwMode="auto">
          <a:xfrm>
            <a:off x="7750175" y="48990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9" name="Oval 125"/>
          <p:cNvSpPr>
            <a:spLocks noChangeArrowheads="1"/>
          </p:cNvSpPr>
          <p:nvPr/>
        </p:nvSpPr>
        <p:spPr bwMode="auto">
          <a:xfrm>
            <a:off x="774223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00" name="Oval 127"/>
          <p:cNvSpPr>
            <a:spLocks noChangeArrowheads="1"/>
          </p:cNvSpPr>
          <p:nvPr/>
        </p:nvSpPr>
        <p:spPr bwMode="auto">
          <a:xfrm>
            <a:off x="7742238" y="5522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01" name="Oval 127"/>
          <p:cNvSpPr>
            <a:spLocks noChangeArrowheads="1"/>
          </p:cNvSpPr>
          <p:nvPr/>
        </p:nvSpPr>
        <p:spPr bwMode="auto">
          <a:xfrm>
            <a:off x="733583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02" name="Oval 127"/>
          <p:cNvSpPr>
            <a:spLocks noChangeArrowheads="1"/>
          </p:cNvSpPr>
          <p:nvPr/>
        </p:nvSpPr>
        <p:spPr bwMode="auto">
          <a:xfrm>
            <a:off x="6567488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4040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84041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6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67 height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85143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5144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5145" name="직선 연결선 176"/>
            <p:cNvCxnSpPr>
              <a:cxnSpLocks noChangeShapeType="1"/>
              <a:stCxn id="8514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5146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84995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85139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5140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5141" name="직선 연결선 186"/>
            <p:cNvCxnSpPr>
              <a:cxnSpLocks noChangeShapeType="1"/>
              <a:stCxn id="8513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5142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84996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85135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5136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5137" name="직선 연결선 181"/>
            <p:cNvCxnSpPr>
              <a:cxnSpLocks noChangeShapeType="1"/>
              <a:stCxn id="8513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5138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84997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85131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5132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5133" name="직선 연결선 150"/>
            <p:cNvCxnSpPr>
              <a:cxnSpLocks noChangeShapeType="1"/>
              <a:stCxn id="8513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5134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84998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85127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5128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5129" name="직선 연결선 171"/>
            <p:cNvCxnSpPr>
              <a:cxnSpLocks noChangeShapeType="1"/>
              <a:stCxn id="8512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5130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85001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85123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5124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5125" name="직선 연결선 156"/>
            <p:cNvCxnSpPr>
              <a:cxnSpLocks noChangeShapeType="1"/>
              <a:stCxn id="8512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5126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85002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85119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5120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5121" name="직선 연결선 166"/>
            <p:cNvCxnSpPr>
              <a:cxnSpLocks noChangeShapeType="1"/>
              <a:stCxn id="8511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5122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85003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85115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5116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5117" name="직선 연결선 161"/>
            <p:cNvCxnSpPr>
              <a:cxnSpLocks noChangeShapeType="1"/>
              <a:stCxn id="8511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5118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85004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85111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5112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5113" name="직선 연결선 145"/>
            <p:cNvCxnSpPr>
              <a:cxnSpLocks noChangeShapeType="1"/>
              <a:stCxn id="8511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5114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85005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85006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5007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8510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10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11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5008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5009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85010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85011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85104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5105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5106" name="직선 연결선 140"/>
            <p:cNvCxnSpPr>
              <a:cxnSpLocks noChangeShapeType="1"/>
              <a:stCxn id="8510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5107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85012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85100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5101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5102" name="직선 연결선 206"/>
            <p:cNvCxnSpPr>
              <a:cxnSpLocks noChangeShapeType="1"/>
              <a:stCxn id="8510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5103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85013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14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15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16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17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18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19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20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21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5022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8509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9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9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023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8509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9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9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024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8509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9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9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025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8508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8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9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026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8508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8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8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027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850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028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8507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8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8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029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8507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7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7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030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8507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7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7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031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8507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7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7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032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8506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6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6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5033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5036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5037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5039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85046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61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85051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9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2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8" name="Oval 126"/>
          <p:cNvSpPr>
            <a:spLocks noChangeArrowheads="1"/>
          </p:cNvSpPr>
          <p:nvPr/>
        </p:nvSpPr>
        <p:spPr bwMode="auto">
          <a:xfrm>
            <a:off x="7750175" y="48990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9" name="Oval 125"/>
          <p:cNvSpPr>
            <a:spLocks noChangeArrowheads="1"/>
          </p:cNvSpPr>
          <p:nvPr/>
        </p:nvSpPr>
        <p:spPr bwMode="auto">
          <a:xfrm>
            <a:off x="774223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00" name="Oval 127"/>
          <p:cNvSpPr>
            <a:spLocks noChangeArrowheads="1"/>
          </p:cNvSpPr>
          <p:nvPr/>
        </p:nvSpPr>
        <p:spPr bwMode="auto">
          <a:xfrm>
            <a:off x="7742238" y="5522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01" name="Oval 127"/>
          <p:cNvSpPr>
            <a:spLocks noChangeArrowheads="1"/>
          </p:cNvSpPr>
          <p:nvPr/>
        </p:nvSpPr>
        <p:spPr bwMode="auto">
          <a:xfrm>
            <a:off x="733583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02" name="Oval 127"/>
          <p:cNvSpPr>
            <a:spLocks noChangeArrowheads="1"/>
          </p:cNvSpPr>
          <p:nvPr/>
        </p:nvSpPr>
        <p:spPr bwMode="auto">
          <a:xfrm>
            <a:off x="6567488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5065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7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67 height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12408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2409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410" name="직선 연결선 145"/>
            <p:cNvCxnSpPr>
              <a:cxnSpLocks noChangeShapeType="1"/>
              <a:stCxn id="1240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411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12291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12292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2293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1240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0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0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294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295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2296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12297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12401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2402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403" name="직선 연결선 140"/>
            <p:cNvCxnSpPr>
              <a:cxnSpLocks noChangeShapeType="1"/>
              <a:stCxn id="1240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404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12298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12397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2398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399" name="직선 연결선 150"/>
            <p:cNvCxnSpPr>
              <a:cxnSpLocks noChangeShapeType="1"/>
              <a:stCxn id="1239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400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12299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12393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2394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395" name="직선 연결선 156"/>
            <p:cNvCxnSpPr>
              <a:cxnSpLocks noChangeShapeType="1"/>
              <a:stCxn id="1239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396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12300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12389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2390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391" name="직선 연결선 161"/>
            <p:cNvCxnSpPr>
              <a:cxnSpLocks noChangeShapeType="1"/>
              <a:stCxn id="1238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392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12301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12385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2386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387" name="직선 연결선 166"/>
            <p:cNvCxnSpPr>
              <a:cxnSpLocks noChangeShapeType="1"/>
              <a:stCxn id="1238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388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2302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12381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2382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383" name="직선 연결선 171"/>
            <p:cNvCxnSpPr>
              <a:cxnSpLocks noChangeShapeType="1"/>
              <a:stCxn id="1238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384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12303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12377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2378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379" name="직선 연결선 176"/>
            <p:cNvCxnSpPr>
              <a:cxnSpLocks noChangeShapeType="1"/>
              <a:stCxn id="1237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380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12304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12373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2374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375" name="직선 연결선 181"/>
            <p:cNvCxnSpPr>
              <a:cxnSpLocks noChangeShapeType="1"/>
              <a:stCxn id="1237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376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12305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12369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2370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371" name="직선 연결선 186"/>
            <p:cNvCxnSpPr>
              <a:cxnSpLocks noChangeShapeType="1"/>
              <a:stCxn id="1236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372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12306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12365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2366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367" name="직선 연결선 206"/>
            <p:cNvCxnSpPr>
              <a:cxnSpLocks noChangeShapeType="1"/>
              <a:stCxn id="1236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368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12307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08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09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10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11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12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13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14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15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2316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1236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6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6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317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1235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6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6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318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1235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5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5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319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1235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5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5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320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1235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5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5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321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1234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4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4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322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1234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4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4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323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1234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4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4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324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1233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3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4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325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1233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3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3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326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1233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3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3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327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2328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29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330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331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86168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6169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6170" name="직선 연결선 176"/>
            <p:cNvCxnSpPr>
              <a:cxnSpLocks noChangeShapeType="1"/>
              <a:stCxn id="8616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6171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86019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86164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6165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6166" name="직선 연결선 186"/>
            <p:cNvCxnSpPr>
              <a:cxnSpLocks noChangeShapeType="1"/>
              <a:stCxn id="8616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6167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86020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86160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6161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6162" name="직선 연결선 181"/>
            <p:cNvCxnSpPr>
              <a:cxnSpLocks noChangeShapeType="1"/>
              <a:stCxn id="8616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6163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86021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86156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6157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6158" name="직선 연결선 150"/>
            <p:cNvCxnSpPr>
              <a:cxnSpLocks noChangeShapeType="1"/>
              <a:stCxn id="8615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6159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86022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86152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6153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6154" name="직선 연결선 171"/>
            <p:cNvCxnSpPr>
              <a:cxnSpLocks noChangeShapeType="1"/>
              <a:stCxn id="8615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6155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86025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86148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6149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6150" name="직선 연결선 156"/>
            <p:cNvCxnSpPr>
              <a:cxnSpLocks noChangeShapeType="1"/>
              <a:stCxn id="8614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6151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86026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86144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6145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6146" name="직선 연결선 166"/>
            <p:cNvCxnSpPr>
              <a:cxnSpLocks noChangeShapeType="1"/>
              <a:stCxn id="8614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6147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86027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86140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6141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6142" name="직선 연결선 161"/>
            <p:cNvCxnSpPr>
              <a:cxnSpLocks noChangeShapeType="1"/>
              <a:stCxn id="8614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6143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86028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86136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6137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6138" name="직선 연결선 145"/>
            <p:cNvCxnSpPr>
              <a:cxnSpLocks noChangeShapeType="1"/>
              <a:stCxn id="8613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6139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86029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86030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6031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8613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3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3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6032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6033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86034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86035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86129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6130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6131" name="직선 연결선 140"/>
            <p:cNvCxnSpPr>
              <a:cxnSpLocks noChangeShapeType="1"/>
              <a:stCxn id="8612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6132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86036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86125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6126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6127" name="직선 연결선 206"/>
            <p:cNvCxnSpPr>
              <a:cxnSpLocks noChangeShapeType="1"/>
              <a:stCxn id="8612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6128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86037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38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39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40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41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42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43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44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45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6046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8612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2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2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6047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8611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2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2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6048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8611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6049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8611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6050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8611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6051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8610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6052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8610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6053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8610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6054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8609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6055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8609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6056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8609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6057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6060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6061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6063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86070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61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86075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9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2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8" name="Oval 126"/>
          <p:cNvSpPr>
            <a:spLocks noChangeArrowheads="1"/>
          </p:cNvSpPr>
          <p:nvPr/>
        </p:nvSpPr>
        <p:spPr bwMode="auto">
          <a:xfrm>
            <a:off x="7750175" y="48990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9" name="Oval 125"/>
          <p:cNvSpPr>
            <a:spLocks noChangeArrowheads="1"/>
          </p:cNvSpPr>
          <p:nvPr/>
        </p:nvSpPr>
        <p:spPr bwMode="auto">
          <a:xfrm>
            <a:off x="774223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00" name="Oval 127"/>
          <p:cNvSpPr>
            <a:spLocks noChangeArrowheads="1"/>
          </p:cNvSpPr>
          <p:nvPr/>
        </p:nvSpPr>
        <p:spPr bwMode="auto">
          <a:xfrm>
            <a:off x="7742238" y="5522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01" name="Oval 127"/>
          <p:cNvSpPr>
            <a:spLocks noChangeArrowheads="1"/>
          </p:cNvSpPr>
          <p:nvPr/>
        </p:nvSpPr>
        <p:spPr bwMode="auto">
          <a:xfrm>
            <a:off x="733583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02" name="Oval 127"/>
          <p:cNvSpPr>
            <a:spLocks noChangeArrowheads="1"/>
          </p:cNvSpPr>
          <p:nvPr/>
        </p:nvSpPr>
        <p:spPr bwMode="auto">
          <a:xfrm>
            <a:off x="6567488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6089" name="Oval 127"/>
          <p:cNvSpPr>
            <a:spLocks noChangeArrowheads="1"/>
          </p:cNvSpPr>
          <p:nvPr/>
        </p:nvSpPr>
        <p:spPr bwMode="auto">
          <a:xfrm>
            <a:off x="5427663" y="204628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6090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6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800767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Tx/>
              <a:buAutoNum type="arabicPlain" startAt="9"/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67 height = 2</a:t>
            </a:r>
          </a:p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22 height = 2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87192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7193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7194" name="직선 연결선 176"/>
            <p:cNvCxnSpPr>
              <a:cxnSpLocks noChangeShapeType="1"/>
              <a:stCxn id="8719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7195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87043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87188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7189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7190" name="직선 연결선 186"/>
            <p:cNvCxnSpPr>
              <a:cxnSpLocks noChangeShapeType="1"/>
              <a:stCxn id="8718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7191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87044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87184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7185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7186" name="직선 연결선 181"/>
            <p:cNvCxnSpPr>
              <a:cxnSpLocks noChangeShapeType="1"/>
              <a:stCxn id="8718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7187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87045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87180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7181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7182" name="직선 연결선 150"/>
            <p:cNvCxnSpPr>
              <a:cxnSpLocks noChangeShapeType="1"/>
              <a:stCxn id="8718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7183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87046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87176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7177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7178" name="직선 연결선 171"/>
            <p:cNvCxnSpPr>
              <a:cxnSpLocks noChangeShapeType="1"/>
              <a:stCxn id="8717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7179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sp>
        <p:nvSpPr>
          <p:cNvPr id="175" name="Oval 126"/>
          <p:cNvSpPr>
            <a:spLocks noChangeArrowheads="1"/>
          </p:cNvSpPr>
          <p:nvPr/>
        </p:nvSpPr>
        <p:spPr bwMode="auto">
          <a:xfrm>
            <a:off x="6162675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0" name="Oval 125"/>
          <p:cNvSpPr>
            <a:spLocks noChangeArrowheads="1"/>
          </p:cNvSpPr>
          <p:nvPr/>
        </p:nvSpPr>
        <p:spPr bwMode="auto">
          <a:xfrm>
            <a:off x="6567488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grpSp>
        <p:nvGrpSpPr>
          <p:cNvPr id="87049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87172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7173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7174" name="직선 연결선 156"/>
            <p:cNvCxnSpPr>
              <a:cxnSpLocks noChangeShapeType="1"/>
              <a:stCxn id="8717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7175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87050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87168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7169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7170" name="직선 연결선 166"/>
            <p:cNvCxnSpPr>
              <a:cxnSpLocks noChangeShapeType="1"/>
              <a:stCxn id="8716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7171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87051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87164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7165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7166" name="직선 연결선 161"/>
            <p:cNvCxnSpPr>
              <a:cxnSpLocks noChangeShapeType="1"/>
              <a:stCxn id="8716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7167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87052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87160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7161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7162" name="직선 연결선 145"/>
            <p:cNvCxnSpPr>
              <a:cxnSpLocks noChangeShapeType="1"/>
              <a:stCxn id="8716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7163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87053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87054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7055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8715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5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5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7056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7057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87058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87059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87153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7154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7155" name="직선 연결선 140"/>
            <p:cNvCxnSpPr>
              <a:cxnSpLocks noChangeShapeType="1"/>
              <a:stCxn id="8715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7156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87060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87149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7150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7151" name="직선 연결선 206"/>
            <p:cNvCxnSpPr>
              <a:cxnSpLocks noChangeShapeType="1"/>
              <a:stCxn id="8714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7152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87061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62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63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64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65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66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67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68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69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7070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8714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4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4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7071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8714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4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4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7072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8714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4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4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7073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8713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3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3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7074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8713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3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3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7075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8713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3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3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7076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8712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2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3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7077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8712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2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2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7078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8712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2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2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7079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8711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2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2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7080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8711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1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1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7081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7084" name="Oval 126"/>
          <p:cNvSpPr>
            <a:spLocks noChangeArrowheads="1"/>
          </p:cNvSpPr>
          <p:nvPr/>
        </p:nvSpPr>
        <p:spPr bwMode="auto">
          <a:xfrm>
            <a:off x="3219450" y="489426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7085" name="Oval 125"/>
          <p:cNvSpPr>
            <a:spLocks noChangeArrowheads="1"/>
          </p:cNvSpPr>
          <p:nvPr/>
        </p:nvSpPr>
        <p:spPr bwMode="auto">
          <a:xfrm>
            <a:off x="3219450" y="5202238"/>
            <a:ext cx="254000" cy="254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7"/>
          <p:cNvSpPr>
            <a:spLocks noChangeArrowheads="1"/>
          </p:cNvSpPr>
          <p:nvPr/>
        </p:nvSpPr>
        <p:spPr bwMode="auto">
          <a:xfrm>
            <a:off x="3222625" y="55165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7087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41" name="Oval 125"/>
          <p:cNvSpPr>
            <a:spLocks noChangeArrowheads="1"/>
          </p:cNvSpPr>
          <p:nvPr/>
        </p:nvSpPr>
        <p:spPr bwMode="auto">
          <a:xfrm>
            <a:off x="379095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7" name="Oval 126"/>
          <p:cNvSpPr>
            <a:spLocks noChangeArrowheads="1"/>
          </p:cNvSpPr>
          <p:nvPr/>
        </p:nvSpPr>
        <p:spPr bwMode="auto">
          <a:xfrm>
            <a:off x="4410075" y="4887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9" name="Oval 125"/>
          <p:cNvSpPr>
            <a:spLocks noChangeArrowheads="1"/>
          </p:cNvSpPr>
          <p:nvPr/>
        </p:nvSpPr>
        <p:spPr bwMode="auto">
          <a:xfrm>
            <a:off x="4405313" y="51641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0" name="Oval 127"/>
          <p:cNvSpPr>
            <a:spLocks noChangeArrowheads="1"/>
          </p:cNvSpPr>
          <p:nvPr/>
        </p:nvSpPr>
        <p:spPr bwMode="auto">
          <a:xfrm>
            <a:off x="4405313" y="54562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48" name="Oval 127"/>
          <p:cNvSpPr>
            <a:spLocks noChangeArrowheads="1"/>
          </p:cNvSpPr>
          <p:nvPr/>
        </p:nvSpPr>
        <p:spPr bwMode="auto">
          <a:xfrm>
            <a:off x="3790950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1" name="Oval 125"/>
          <p:cNvSpPr>
            <a:spLocks noChangeArrowheads="1"/>
          </p:cNvSpPr>
          <p:nvPr/>
        </p:nvSpPr>
        <p:spPr bwMode="auto">
          <a:xfrm>
            <a:off x="4397375" y="29083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87094" name="Oval 125"/>
          <p:cNvSpPr>
            <a:spLocks noChangeArrowheads="1"/>
          </p:cNvSpPr>
          <p:nvPr/>
        </p:nvSpPr>
        <p:spPr bwMode="auto">
          <a:xfrm>
            <a:off x="4981575" y="3970338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6"/>
          <p:cNvSpPr>
            <a:spLocks noChangeArrowheads="1"/>
          </p:cNvSpPr>
          <p:nvPr/>
        </p:nvSpPr>
        <p:spPr bwMode="auto">
          <a:xfrm>
            <a:off x="498316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7"/>
          <p:cNvSpPr>
            <a:spLocks noChangeArrowheads="1"/>
          </p:cNvSpPr>
          <p:nvPr/>
        </p:nvSpPr>
        <p:spPr bwMode="auto">
          <a:xfrm>
            <a:off x="497998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54" name="Oval 127"/>
          <p:cNvSpPr>
            <a:spLocks noChangeArrowheads="1"/>
          </p:cNvSpPr>
          <p:nvPr/>
        </p:nvSpPr>
        <p:spPr bwMode="auto">
          <a:xfrm>
            <a:off x="4405313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61" name="Oval 125"/>
          <p:cNvSpPr>
            <a:spLocks noChangeArrowheads="1"/>
          </p:cNvSpPr>
          <p:nvPr/>
        </p:nvSpPr>
        <p:spPr bwMode="auto">
          <a:xfrm>
            <a:off x="5426075" y="17494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87099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Oval 125"/>
          <p:cNvSpPr>
            <a:spLocks noChangeArrowheads="1"/>
          </p:cNvSpPr>
          <p:nvPr/>
        </p:nvSpPr>
        <p:spPr bwMode="auto">
          <a:xfrm>
            <a:off x="6162675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87" name="Oval 126"/>
          <p:cNvSpPr>
            <a:spLocks noChangeArrowheads="1"/>
          </p:cNvSpPr>
          <p:nvPr/>
        </p:nvSpPr>
        <p:spPr bwMode="auto">
          <a:xfrm>
            <a:off x="6575425" y="48704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76" name="Oval 125"/>
          <p:cNvSpPr>
            <a:spLocks noChangeArrowheads="1"/>
          </p:cNvSpPr>
          <p:nvPr/>
        </p:nvSpPr>
        <p:spPr bwMode="auto">
          <a:xfrm>
            <a:off x="656748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77" name="Oval 127"/>
          <p:cNvSpPr>
            <a:spLocks noChangeArrowheads="1"/>
          </p:cNvSpPr>
          <p:nvPr/>
        </p:nvSpPr>
        <p:spPr bwMode="auto">
          <a:xfrm>
            <a:off x="6575425" y="551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8" name="Oval 127"/>
          <p:cNvSpPr>
            <a:spLocks noChangeArrowheads="1"/>
          </p:cNvSpPr>
          <p:nvPr/>
        </p:nvSpPr>
        <p:spPr bwMode="auto">
          <a:xfrm>
            <a:off x="6162675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79" name="Oval 125"/>
          <p:cNvSpPr>
            <a:spLocks noChangeArrowheads="1"/>
          </p:cNvSpPr>
          <p:nvPr/>
        </p:nvSpPr>
        <p:spPr bwMode="auto">
          <a:xfrm>
            <a:off x="6567488" y="2913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326313" y="366395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2" name="Oval 125"/>
          <p:cNvSpPr>
            <a:spLocks noChangeArrowheads="1"/>
          </p:cNvSpPr>
          <p:nvPr/>
        </p:nvSpPr>
        <p:spPr bwMode="auto">
          <a:xfrm>
            <a:off x="7327900" y="397033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98" name="Oval 126"/>
          <p:cNvSpPr>
            <a:spLocks noChangeArrowheads="1"/>
          </p:cNvSpPr>
          <p:nvPr/>
        </p:nvSpPr>
        <p:spPr bwMode="auto">
          <a:xfrm>
            <a:off x="7750175" y="489902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99" name="Oval 125"/>
          <p:cNvSpPr>
            <a:spLocks noChangeArrowheads="1"/>
          </p:cNvSpPr>
          <p:nvPr/>
        </p:nvSpPr>
        <p:spPr bwMode="auto">
          <a:xfrm>
            <a:off x="7742238" y="519906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00" name="Oval 127"/>
          <p:cNvSpPr>
            <a:spLocks noChangeArrowheads="1"/>
          </p:cNvSpPr>
          <p:nvPr/>
        </p:nvSpPr>
        <p:spPr bwMode="auto">
          <a:xfrm>
            <a:off x="7742238" y="5522913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01" name="Oval 127"/>
          <p:cNvSpPr>
            <a:spLocks noChangeArrowheads="1"/>
          </p:cNvSpPr>
          <p:nvPr/>
        </p:nvSpPr>
        <p:spPr bwMode="auto">
          <a:xfrm>
            <a:off x="7335838" y="42703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02" name="Oval 127"/>
          <p:cNvSpPr>
            <a:spLocks noChangeArrowheads="1"/>
          </p:cNvSpPr>
          <p:nvPr/>
        </p:nvSpPr>
        <p:spPr bwMode="auto">
          <a:xfrm>
            <a:off x="6567488" y="3200400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203" name="Oval 127"/>
          <p:cNvSpPr>
            <a:spLocks noChangeArrowheads="1"/>
          </p:cNvSpPr>
          <p:nvPr/>
        </p:nvSpPr>
        <p:spPr bwMode="auto">
          <a:xfrm>
            <a:off x="5427663" y="20462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87114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57003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7115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22 height =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3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 txBox="1">
            <a:spLocks noChangeArrowheads="1"/>
          </p:cNvSpPr>
          <p:nvPr/>
        </p:nvSpPr>
        <p:spPr bwMode="auto">
          <a:xfrm>
            <a:off x="0" y="490538"/>
            <a:ext cx="91424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ko-KR" altLang="en-US" sz="4400" b="1" u="sng">
                <a:solidFill>
                  <a:schemeClr val="hlink"/>
                </a:solidFill>
                <a:ea typeface="굴림" pitchFamily="50" charset="-127"/>
              </a:rPr>
              <a:t>예제 </a:t>
            </a:r>
            <a:r>
              <a:rPr lang="en-US" altLang="ko-KR" sz="4400" b="1" u="sng">
                <a:solidFill>
                  <a:schemeClr val="hlink"/>
                </a:solidFill>
                <a:ea typeface="굴림" pitchFamily="50" charset="-127"/>
              </a:rPr>
              <a:t>) </a:t>
            </a:r>
            <a:r>
              <a:rPr lang="ko-KR" altLang="en-US" sz="4400" b="1" u="sng">
                <a:solidFill>
                  <a:schemeClr val="hlink"/>
                </a:solidFill>
                <a:ea typeface="굴림" pitchFamily="50" charset="-127"/>
              </a:rPr>
              <a:t>경사 이진 트리</a:t>
            </a:r>
            <a:endParaRPr lang="en-US" altLang="ko-KR" sz="4400" b="1" u="sng">
              <a:solidFill>
                <a:schemeClr val="hlink"/>
              </a:solidFill>
              <a:ea typeface="굴림" pitchFamily="50" charset="-127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983038" y="3370263"/>
            <a:ext cx="5486400" cy="33543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3200">
                <a:solidFill>
                  <a:srgbClr val="010000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288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6860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1432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004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en-US" altLang="ko-KR" sz="2800" b="1" dirty="0" smtClean="0">
              <a:solidFill>
                <a:schemeClr val="tx2">
                  <a:lumMod val="40000"/>
                  <a:lumOff val="60000"/>
                </a:schemeClr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89091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2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89093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89094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89095" name="그룹 173"/>
          <p:cNvGrpSpPr>
            <a:grpSpLocks/>
          </p:cNvGrpSpPr>
          <p:nvPr/>
        </p:nvGrpSpPr>
        <p:grpSpPr bwMode="auto">
          <a:xfrm>
            <a:off x="7329488" y="3648075"/>
            <a:ext cx="827087" cy="827088"/>
            <a:chOff x="1436326" y="3556771"/>
            <a:chExt cx="943156" cy="943156"/>
          </a:xfrm>
        </p:grpSpPr>
        <p:sp>
          <p:nvSpPr>
            <p:cNvPr id="89126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9127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9128" name="직선 연결선 176"/>
            <p:cNvCxnSpPr>
              <a:cxnSpLocks noChangeShapeType="1"/>
              <a:stCxn id="8912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9129" name="TextBox 177"/>
            <p:cNvSpPr txBox="1">
              <a:spLocks noChangeArrowheads="1"/>
            </p:cNvSpPr>
            <p:nvPr/>
          </p:nvSpPr>
          <p:spPr bwMode="auto">
            <a:xfrm>
              <a:off x="1682524" y="3556771"/>
              <a:ext cx="450044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7</a:t>
              </a:r>
            </a:p>
          </p:txBody>
        </p:sp>
      </p:grpSp>
      <p:sp>
        <p:nvSpPr>
          <p:cNvPr id="89096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9097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8912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098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8912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9099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89100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89101" name="그룹 173"/>
          <p:cNvGrpSpPr>
            <a:grpSpLocks/>
          </p:cNvGrpSpPr>
          <p:nvPr/>
        </p:nvGrpSpPr>
        <p:grpSpPr bwMode="auto">
          <a:xfrm>
            <a:off x="5459413" y="1414463"/>
            <a:ext cx="827087" cy="827087"/>
            <a:chOff x="1436326" y="3556771"/>
            <a:chExt cx="943156" cy="943156"/>
          </a:xfrm>
        </p:grpSpPr>
        <p:sp>
          <p:nvSpPr>
            <p:cNvPr id="89116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9117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9118" name="직선 연결선 176"/>
            <p:cNvCxnSpPr>
              <a:cxnSpLocks noChangeShapeType="1"/>
              <a:stCxn id="8911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9119" name="TextBox 177"/>
            <p:cNvSpPr txBox="1">
              <a:spLocks noChangeArrowheads="1"/>
            </p:cNvSpPr>
            <p:nvPr/>
          </p:nvSpPr>
          <p:spPr bwMode="auto">
            <a:xfrm>
              <a:off x="1675941" y="3570511"/>
              <a:ext cx="450044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</a:t>
              </a:r>
            </a:p>
          </p:txBody>
        </p:sp>
      </p:grpSp>
      <p:grpSp>
        <p:nvGrpSpPr>
          <p:cNvPr id="89102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8911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1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1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103" name="그룹 173"/>
          <p:cNvGrpSpPr>
            <a:grpSpLocks/>
          </p:cNvGrpSpPr>
          <p:nvPr/>
        </p:nvGrpSpPr>
        <p:grpSpPr bwMode="auto">
          <a:xfrm>
            <a:off x="6432550" y="2500313"/>
            <a:ext cx="827088" cy="827087"/>
            <a:chOff x="1436326" y="3556771"/>
            <a:chExt cx="943156" cy="943156"/>
          </a:xfrm>
        </p:grpSpPr>
        <p:sp>
          <p:nvSpPr>
            <p:cNvPr id="89109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89110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9111" name="직선 연결선 176"/>
            <p:cNvCxnSpPr>
              <a:cxnSpLocks noChangeShapeType="1"/>
              <a:stCxn id="8910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89112" name="TextBox 177"/>
            <p:cNvSpPr txBox="1">
              <a:spLocks noChangeArrowheads="1"/>
            </p:cNvSpPr>
            <p:nvPr/>
          </p:nvSpPr>
          <p:spPr bwMode="auto">
            <a:xfrm>
              <a:off x="1678636" y="3570511"/>
              <a:ext cx="450044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</a:t>
              </a:r>
            </a:p>
          </p:txBody>
        </p:sp>
      </p:grpSp>
      <p:grpSp>
        <p:nvGrpSpPr>
          <p:cNvPr id="89104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8910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0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0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9105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9015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015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0152" name="직선 연결선 140"/>
            <p:cNvCxnSpPr>
              <a:cxnSpLocks noChangeShapeType="1"/>
              <a:stCxn id="9015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0153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90115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90116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17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0118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90119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90120" name="그룹 173"/>
          <p:cNvGrpSpPr>
            <a:grpSpLocks/>
          </p:cNvGrpSpPr>
          <p:nvPr/>
        </p:nvGrpSpPr>
        <p:grpSpPr bwMode="auto">
          <a:xfrm>
            <a:off x="7329488" y="3648075"/>
            <a:ext cx="827087" cy="827088"/>
            <a:chOff x="1436326" y="3556771"/>
            <a:chExt cx="943156" cy="943156"/>
          </a:xfrm>
        </p:grpSpPr>
        <p:sp>
          <p:nvSpPr>
            <p:cNvPr id="90146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0147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0148" name="직선 연결선 176"/>
            <p:cNvCxnSpPr>
              <a:cxnSpLocks noChangeShapeType="1"/>
              <a:stCxn id="9014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0149" name="TextBox 177"/>
            <p:cNvSpPr txBox="1">
              <a:spLocks noChangeArrowheads="1"/>
            </p:cNvSpPr>
            <p:nvPr/>
          </p:nvSpPr>
          <p:spPr bwMode="auto">
            <a:xfrm>
              <a:off x="1682524" y="3556771"/>
              <a:ext cx="450044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7</a:t>
              </a:r>
            </a:p>
          </p:txBody>
        </p:sp>
      </p:grpSp>
      <p:sp>
        <p:nvSpPr>
          <p:cNvPr id="90121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0122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9014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0123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9014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0124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90125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90126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9013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0127" name="그룹 173"/>
          <p:cNvGrpSpPr>
            <a:grpSpLocks/>
          </p:cNvGrpSpPr>
          <p:nvPr/>
        </p:nvGrpSpPr>
        <p:grpSpPr bwMode="auto">
          <a:xfrm>
            <a:off x="6432550" y="2500313"/>
            <a:ext cx="827088" cy="827087"/>
            <a:chOff x="1436326" y="3556771"/>
            <a:chExt cx="943156" cy="943156"/>
          </a:xfrm>
        </p:grpSpPr>
        <p:sp>
          <p:nvSpPr>
            <p:cNvPr id="90133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0134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0135" name="직선 연결선 176"/>
            <p:cNvCxnSpPr>
              <a:cxnSpLocks noChangeShapeType="1"/>
              <a:stCxn id="9013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0136" name="TextBox 177"/>
            <p:cNvSpPr txBox="1">
              <a:spLocks noChangeArrowheads="1"/>
            </p:cNvSpPr>
            <p:nvPr/>
          </p:nvSpPr>
          <p:spPr bwMode="auto">
            <a:xfrm>
              <a:off x="1678636" y="3570511"/>
              <a:ext cx="450044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</a:t>
              </a:r>
            </a:p>
          </p:txBody>
        </p:sp>
      </p:grpSp>
      <p:grpSp>
        <p:nvGrpSpPr>
          <p:cNvPr id="90128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9013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0129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91175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1176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1177" name="직선 연결선 140"/>
            <p:cNvCxnSpPr>
              <a:cxnSpLocks noChangeShapeType="1"/>
              <a:stCxn id="9117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1178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91139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91140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1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1142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91143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91144" name="그룹 173"/>
          <p:cNvGrpSpPr>
            <a:grpSpLocks/>
          </p:cNvGrpSpPr>
          <p:nvPr/>
        </p:nvGrpSpPr>
        <p:grpSpPr bwMode="auto">
          <a:xfrm>
            <a:off x="7329488" y="3648075"/>
            <a:ext cx="827087" cy="827088"/>
            <a:chOff x="1436326" y="3556771"/>
            <a:chExt cx="943156" cy="943156"/>
          </a:xfrm>
        </p:grpSpPr>
        <p:sp>
          <p:nvSpPr>
            <p:cNvPr id="91171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1172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1173" name="직선 연결선 176"/>
            <p:cNvCxnSpPr>
              <a:cxnSpLocks noChangeShapeType="1"/>
              <a:stCxn id="9117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1174" name="TextBox 177"/>
            <p:cNvSpPr txBox="1">
              <a:spLocks noChangeArrowheads="1"/>
            </p:cNvSpPr>
            <p:nvPr/>
          </p:nvSpPr>
          <p:spPr bwMode="auto">
            <a:xfrm>
              <a:off x="1682524" y="3556771"/>
              <a:ext cx="450044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7</a:t>
              </a:r>
            </a:p>
          </p:txBody>
        </p:sp>
      </p:grpSp>
      <p:sp>
        <p:nvSpPr>
          <p:cNvPr id="91145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1146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9116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16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17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1147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9116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16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16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1148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91149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91150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9116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16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16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1151" name="그룹 173"/>
          <p:cNvGrpSpPr>
            <a:grpSpLocks/>
          </p:cNvGrpSpPr>
          <p:nvPr/>
        </p:nvGrpSpPr>
        <p:grpSpPr bwMode="auto">
          <a:xfrm>
            <a:off x="6432550" y="2500313"/>
            <a:ext cx="827088" cy="827087"/>
            <a:chOff x="1436326" y="3556771"/>
            <a:chExt cx="943156" cy="943156"/>
          </a:xfrm>
        </p:grpSpPr>
        <p:sp>
          <p:nvSpPr>
            <p:cNvPr id="91158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1159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1160" name="직선 연결선 176"/>
            <p:cNvCxnSpPr>
              <a:cxnSpLocks noChangeShapeType="1"/>
              <a:stCxn id="9115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1161" name="TextBox 177"/>
            <p:cNvSpPr txBox="1">
              <a:spLocks noChangeArrowheads="1"/>
            </p:cNvSpPr>
            <p:nvPr/>
          </p:nvSpPr>
          <p:spPr bwMode="auto">
            <a:xfrm>
              <a:off x="1678636" y="3570511"/>
              <a:ext cx="450044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</a:t>
              </a:r>
            </a:p>
          </p:txBody>
        </p:sp>
      </p:grpSp>
      <p:grpSp>
        <p:nvGrpSpPr>
          <p:cNvPr id="91152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9115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15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15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1153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54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92199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2200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2201" name="직선 연결선 140"/>
            <p:cNvCxnSpPr>
              <a:cxnSpLocks noChangeShapeType="1"/>
              <a:stCxn id="9219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2202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92163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92164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5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2166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92167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92168" name="그룹 173"/>
          <p:cNvGrpSpPr>
            <a:grpSpLocks/>
          </p:cNvGrpSpPr>
          <p:nvPr/>
        </p:nvGrpSpPr>
        <p:grpSpPr bwMode="auto">
          <a:xfrm>
            <a:off x="7329488" y="3648075"/>
            <a:ext cx="827087" cy="827088"/>
            <a:chOff x="1436326" y="3556771"/>
            <a:chExt cx="943156" cy="943156"/>
          </a:xfrm>
        </p:grpSpPr>
        <p:sp>
          <p:nvSpPr>
            <p:cNvPr id="92195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2196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2197" name="직선 연결선 176"/>
            <p:cNvCxnSpPr>
              <a:cxnSpLocks noChangeShapeType="1"/>
              <a:stCxn id="9219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2198" name="TextBox 177"/>
            <p:cNvSpPr txBox="1">
              <a:spLocks noChangeArrowheads="1"/>
            </p:cNvSpPr>
            <p:nvPr/>
          </p:nvSpPr>
          <p:spPr bwMode="auto">
            <a:xfrm>
              <a:off x="1682524" y="3556771"/>
              <a:ext cx="450044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7</a:t>
              </a:r>
            </a:p>
          </p:txBody>
        </p:sp>
      </p:grpSp>
      <p:sp>
        <p:nvSpPr>
          <p:cNvPr id="92169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2170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9219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2171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9218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2172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92173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92174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9218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8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8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2175" name="그룹 173"/>
          <p:cNvGrpSpPr>
            <a:grpSpLocks/>
          </p:cNvGrpSpPr>
          <p:nvPr/>
        </p:nvGrpSpPr>
        <p:grpSpPr bwMode="auto">
          <a:xfrm>
            <a:off x="6432550" y="2500313"/>
            <a:ext cx="827088" cy="827087"/>
            <a:chOff x="1436326" y="3556771"/>
            <a:chExt cx="943156" cy="943156"/>
          </a:xfrm>
        </p:grpSpPr>
        <p:sp>
          <p:nvSpPr>
            <p:cNvPr id="92182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2183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2184" name="직선 연결선 176"/>
            <p:cNvCxnSpPr>
              <a:cxnSpLocks noChangeShapeType="1"/>
              <a:stCxn id="9218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2185" name="TextBox 177"/>
            <p:cNvSpPr txBox="1">
              <a:spLocks noChangeArrowheads="1"/>
            </p:cNvSpPr>
            <p:nvPr/>
          </p:nvSpPr>
          <p:spPr bwMode="auto">
            <a:xfrm>
              <a:off x="1678636" y="3570511"/>
              <a:ext cx="450044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</a:t>
              </a:r>
            </a:p>
          </p:txBody>
        </p:sp>
      </p:grpSp>
      <p:grpSp>
        <p:nvGrpSpPr>
          <p:cNvPr id="92176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9217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8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8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2177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93224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3225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3226" name="직선 연결선 140"/>
            <p:cNvCxnSpPr>
              <a:cxnSpLocks noChangeShapeType="1"/>
              <a:stCxn id="9322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3227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93187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93188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89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3190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93191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93192" name="그룹 173"/>
          <p:cNvGrpSpPr>
            <a:grpSpLocks/>
          </p:cNvGrpSpPr>
          <p:nvPr/>
        </p:nvGrpSpPr>
        <p:grpSpPr bwMode="auto">
          <a:xfrm>
            <a:off x="7329488" y="3648075"/>
            <a:ext cx="827087" cy="827088"/>
            <a:chOff x="1436326" y="3556771"/>
            <a:chExt cx="943156" cy="943156"/>
          </a:xfrm>
        </p:grpSpPr>
        <p:sp>
          <p:nvSpPr>
            <p:cNvPr id="93220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3221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3222" name="직선 연결선 176"/>
            <p:cNvCxnSpPr>
              <a:cxnSpLocks noChangeShapeType="1"/>
              <a:stCxn id="9322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3223" name="TextBox 177"/>
            <p:cNvSpPr txBox="1">
              <a:spLocks noChangeArrowheads="1"/>
            </p:cNvSpPr>
            <p:nvPr/>
          </p:nvSpPr>
          <p:spPr bwMode="auto">
            <a:xfrm>
              <a:off x="1682524" y="3556771"/>
              <a:ext cx="450044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7</a:t>
              </a:r>
            </a:p>
          </p:txBody>
        </p:sp>
      </p:grpSp>
      <p:sp>
        <p:nvSpPr>
          <p:cNvPr id="93193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3194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9321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1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1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195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9321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1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1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3196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93197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93198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9321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1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1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199" name="그룹 173"/>
          <p:cNvGrpSpPr>
            <a:grpSpLocks/>
          </p:cNvGrpSpPr>
          <p:nvPr/>
        </p:nvGrpSpPr>
        <p:grpSpPr bwMode="auto">
          <a:xfrm>
            <a:off x="6432550" y="2500313"/>
            <a:ext cx="827088" cy="827087"/>
            <a:chOff x="1436326" y="3556771"/>
            <a:chExt cx="943156" cy="943156"/>
          </a:xfrm>
        </p:grpSpPr>
        <p:sp>
          <p:nvSpPr>
            <p:cNvPr id="93207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3208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3209" name="직선 연결선 176"/>
            <p:cNvCxnSpPr>
              <a:cxnSpLocks noChangeShapeType="1"/>
              <a:stCxn id="9320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3210" name="TextBox 177"/>
            <p:cNvSpPr txBox="1">
              <a:spLocks noChangeArrowheads="1"/>
            </p:cNvSpPr>
            <p:nvPr/>
          </p:nvSpPr>
          <p:spPr bwMode="auto">
            <a:xfrm>
              <a:off x="1678636" y="3570511"/>
              <a:ext cx="450044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</a:t>
              </a:r>
            </a:p>
          </p:txBody>
        </p:sp>
      </p:grpSp>
      <p:grpSp>
        <p:nvGrpSpPr>
          <p:cNvPr id="93200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9320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0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0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3201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3203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94248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4249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4250" name="직선 연결선 140"/>
            <p:cNvCxnSpPr>
              <a:cxnSpLocks noChangeShapeType="1"/>
              <a:stCxn id="9424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4251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94211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94244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4245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4246" name="직선 연결선 140"/>
            <p:cNvCxnSpPr>
              <a:cxnSpLocks noChangeShapeType="1"/>
              <a:stCxn id="9424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4247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94212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94213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4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4215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94216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94217" name="그룹 173"/>
          <p:cNvGrpSpPr>
            <a:grpSpLocks/>
          </p:cNvGrpSpPr>
          <p:nvPr/>
        </p:nvGrpSpPr>
        <p:grpSpPr bwMode="auto">
          <a:xfrm>
            <a:off x="7329488" y="3648075"/>
            <a:ext cx="827087" cy="827088"/>
            <a:chOff x="1436326" y="3556771"/>
            <a:chExt cx="943156" cy="943156"/>
          </a:xfrm>
        </p:grpSpPr>
        <p:sp>
          <p:nvSpPr>
            <p:cNvPr id="94240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4241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4242" name="직선 연결선 176"/>
            <p:cNvCxnSpPr>
              <a:cxnSpLocks noChangeShapeType="1"/>
              <a:stCxn id="9424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4243" name="TextBox 177"/>
            <p:cNvSpPr txBox="1">
              <a:spLocks noChangeArrowheads="1"/>
            </p:cNvSpPr>
            <p:nvPr/>
          </p:nvSpPr>
          <p:spPr bwMode="auto">
            <a:xfrm>
              <a:off x="1682524" y="3556771"/>
              <a:ext cx="450044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7</a:t>
              </a:r>
            </a:p>
          </p:txBody>
        </p:sp>
      </p:grp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4219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9423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4220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9423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4221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94222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94223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9423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4224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9422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4225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4227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95273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5274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5275" name="직선 연결선 140"/>
            <p:cNvCxnSpPr>
              <a:cxnSpLocks noChangeShapeType="1"/>
              <a:stCxn id="9527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5276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95235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95269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5270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5271" name="직선 연결선 140"/>
            <p:cNvCxnSpPr>
              <a:cxnSpLocks noChangeShapeType="1"/>
              <a:stCxn id="9526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5272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95236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95237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38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5239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95240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95241" name="그룹 173"/>
          <p:cNvGrpSpPr>
            <a:grpSpLocks/>
          </p:cNvGrpSpPr>
          <p:nvPr/>
        </p:nvGrpSpPr>
        <p:grpSpPr bwMode="auto">
          <a:xfrm>
            <a:off x="7329488" y="3648075"/>
            <a:ext cx="827087" cy="827088"/>
            <a:chOff x="1436326" y="3556771"/>
            <a:chExt cx="943156" cy="943156"/>
          </a:xfrm>
        </p:grpSpPr>
        <p:sp>
          <p:nvSpPr>
            <p:cNvPr id="95265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5266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5267" name="직선 연결선 176"/>
            <p:cNvCxnSpPr>
              <a:cxnSpLocks noChangeShapeType="1"/>
              <a:stCxn id="9526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5268" name="TextBox 177"/>
            <p:cNvSpPr txBox="1">
              <a:spLocks noChangeArrowheads="1"/>
            </p:cNvSpPr>
            <p:nvPr/>
          </p:nvSpPr>
          <p:spPr bwMode="auto">
            <a:xfrm>
              <a:off x="1682524" y="3556771"/>
              <a:ext cx="450044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7</a:t>
              </a:r>
            </a:p>
          </p:txBody>
        </p:sp>
      </p:grp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5243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9526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26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26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5244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9525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26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26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5245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95246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95247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9525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25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25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5248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9525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25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25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5249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5251" name="Oval 126"/>
          <p:cNvSpPr>
            <a:spLocks noChangeArrowheads="1"/>
          </p:cNvSpPr>
          <p:nvPr/>
        </p:nvSpPr>
        <p:spPr bwMode="auto">
          <a:xfrm>
            <a:off x="6083300" y="247967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5252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142"/>
          <p:cNvGrpSpPr>
            <a:grpSpLocks/>
          </p:cNvGrpSpPr>
          <p:nvPr/>
        </p:nvGrpSpPr>
        <p:grpSpPr bwMode="auto">
          <a:xfrm>
            <a:off x="4111625" y="3684588"/>
            <a:ext cx="827088" cy="827087"/>
            <a:chOff x="1436326" y="3556771"/>
            <a:chExt cx="943156" cy="943156"/>
          </a:xfrm>
        </p:grpSpPr>
        <p:sp>
          <p:nvSpPr>
            <p:cNvPr id="13433" name="타원 143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3434" name="직선 연결선 144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435" name="직선 연결선 145"/>
            <p:cNvCxnSpPr>
              <a:cxnSpLocks noChangeShapeType="1"/>
              <a:stCxn id="1343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3436" name="TextBox 146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sp>
        <p:nvSpPr>
          <p:cNvPr id="13315" name="Text Box 9"/>
          <p:cNvSpPr txBox="1">
            <a:spLocks noChangeArrowheads="1"/>
          </p:cNvSpPr>
          <p:nvPr/>
        </p:nvSpPr>
        <p:spPr bwMode="auto">
          <a:xfrm>
            <a:off x="5870575" y="635000"/>
            <a:ext cx="684213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</a:t>
            </a:r>
          </a:p>
        </p:txBody>
      </p:sp>
      <p:sp>
        <p:nvSpPr>
          <p:cNvPr id="13316" name="Line 10"/>
          <p:cNvSpPr>
            <a:spLocks noChangeShapeType="1"/>
          </p:cNvSpPr>
          <p:nvPr/>
        </p:nvSpPr>
        <p:spPr bwMode="auto">
          <a:xfrm>
            <a:off x="6234113" y="1003300"/>
            <a:ext cx="0" cy="454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317" name="Group 74"/>
          <p:cNvGrpSpPr>
            <a:grpSpLocks/>
          </p:cNvGrpSpPr>
          <p:nvPr/>
        </p:nvGrpSpPr>
        <p:grpSpPr bwMode="auto">
          <a:xfrm>
            <a:off x="3659188" y="5522913"/>
            <a:ext cx="165100" cy="406400"/>
            <a:chOff x="2305" y="3704"/>
            <a:chExt cx="104" cy="256"/>
          </a:xfrm>
        </p:grpSpPr>
        <p:sp>
          <p:nvSpPr>
            <p:cNvPr id="1343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3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3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318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319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20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13321" name="그룹 137"/>
          <p:cNvGrpSpPr>
            <a:grpSpLocks/>
          </p:cNvGrpSpPr>
          <p:nvPr/>
        </p:nvGrpSpPr>
        <p:grpSpPr bwMode="auto">
          <a:xfrm>
            <a:off x="4740275" y="2627313"/>
            <a:ext cx="827088" cy="827087"/>
            <a:chOff x="1436326" y="3556771"/>
            <a:chExt cx="943156" cy="943156"/>
          </a:xfrm>
        </p:grpSpPr>
        <p:sp>
          <p:nvSpPr>
            <p:cNvPr id="13426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3427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428" name="직선 연결선 140"/>
            <p:cNvCxnSpPr>
              <a:cxnSpLocks noChangeShapeType="1"/>
              <a:stCxn id="1342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3429" name="TextBox 14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9</a:t>
              </a:r>
            </a:p>
          </p:txBody>
        </p:sp>
      </p:grpSp>
      <p:grpSp>
        <p:nvGrpSpPr>
          <p:cNvPr id="13322" name="그룹 147"/>
          <p:cNvGrpSpPr>
            <a:grpSpLocks/>
          </p:cNvGrpSpPr>
          <p:nvPr/>
        </p:nvGrpSpPr>
        <p:grpSpPr bwMode="auto">
          <a:xfrm>
            <a:off x="6872288" y="2605088"/>
            <a:ext cx="827087" cy="827087"/>
            <a:chOff x="1436326" y="3556771"/>
            <a:chExt cx="943156" cy="943156"/>
          </a:xfrm>
        </p:grpSpPr>
        <p:sp>
          <p:nvSpPr>
            <p:cNvPr id="13422" name="타원 14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3423" name="직선 연결선 14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424" name="직선 연결선 150"/>
            <p:cNvCxnSpPr>
              <a:cxnSpLocks noChangeShapeType="1"/>
              <a:stCxn id="1342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3425" name="TextBox 151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67</a:t>
              </a:r>
            </a:p>
          </p:txBody>
        </p:sp>
      </p:grpSp>
      <p:grpSp>
        <p:nvGrpSpPr>
          <p:cNvPr id="13323" name="그룹 153"/>
          <p:cNvGrpSpPr>
            <a:grpSpLocks/>
          </p:cNvGrpSpPr>
          <p:nvPr/>
        </p:nvGrpSpPr>
        <p:grpSpPr bwMode="auto">
          <a:xfrm>
            <a:off x="5280025" y="3684588"/>
            <a:ext cx="827088" cy="827087"/>
            <a:chOff x="1436326" y="3556771"/>
            <a:chExt cx="943156" cy="943156"/>
          </a:xfrm>
        </p:grpSpPr>
        <p:sp>
          <p:nvSpPr>
            <p:cNvPr id="13418" name="타원 15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3419" name="직선 연결선 15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420" name="직선 연결선 156"/>
            <p:cNvCxnSpPr>
              <a:cxnSpLocks noChangeShapeType="1"/>
              <a:stCxn id="1341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3421" name="TextBox 15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14</a:t>
              </a:r>
            </a:p>
          </p:txBody>
        </p:sp>
      </p:grpSp>
      <p:grpSp>
        <p:nvGrpSpPr>
          <p:cNvPr id="13324" name="그룹 158"/>
          <p:cNvGrpSpPr>
            <a:grpSpLocks/>
          </p:cNvGrpSpPr>
          <p:nvPr/>
        </p:nvGrpSpPr>
        <p:grpSpPr bwMode="auto">
          <a:xfrm>
            <a:off x="3525838" y="4879975"/>
            <a:ext cx="827087" cy="827088"/>
            <a:chOff x="1436326" y="3556771"/>
            <a:chExt cx="943156" cy="943156"/>
          </a:xfrm>
        </p:grpSpPr>
        <p:sp>
          <p:nvSpPr>
            <p:cNvPr id="13414" name="타원 15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3415" name="직선 연결선 16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416" name="직선 연결선 161"/>
            <p:cNvCxnSpPr>
              <a:cxnSpLocks noChangeShapeType="1"/>
              <a:stCxn id="1341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3417" name="TextBox 16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1</a:t>
              </a:r>
            </a:p>
          </p:txBody>
        </p:sp>
      </p:grpSp>
      <p:grpSp>
        <p:nvGrpSpPr>
          <p:cNvPr id="13325" name="그룹 163"/>
          <p:cNvGrpSpPr>
            <a:grpSpLocks/>
          </p:cNvGrpSpPr>
          <p:nvPr/>
        </p:nvGrpSpPr>
        <p:grpSpPr bwMode="auto">
          <a:xfrm>
            <a:off x="4705350" y="4879975"/>
            <a:ext cx="827088" cy="827088"/>
            <a:chOff x="1436326" y="3556771"/>
            <a:chExt cx="943156" cy="943156"/>
          </a:xfrm>
        </p:grpSpPr>
        <p:sp>
          <p:nvSpPr>
            <p:cNvPr id="13410" name="타원 16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3411" name="직선 연결선 16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412" name="직선 연결선 166"/>
            <p:cNvCxnSpPr>
              <a:cxnSpLocks noChangeShapeType="1"/>
              <a:stCxn id="1341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3413" name="TextBox 16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587077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3326" name="그룹 168"/>
          <p:cNvGrpSpPr>
            <a:grpSpLocks/>
          </p:cNvGrpSpPr>
          <p:nvPr/>
        </p:nvGrpSpPr>
        <p:grpSpPr bwMode="auto">
          <a:xfrm>
            <a:off x="6457950" y="3700463"/>
            <a:ext cx="827088" cy="827087"/>
            <a:chOff x="1436326" y="3556771"/>
            <a:chExt cx="943156" cy="943156"/>
          </a:xfrm>
        </p:grpSpPr>
        <p:sp>
          <p:nvSpPr>
            <p:cNvPr id="13406" name="타원 16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3407" name="직선 연결선 17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408" name="직선 연결선 171"/>
            <p:cNvCxnSpPr>
              <a:cxnSpLocks noChangeShapeType="1"/>
              <a:stCxn id="1340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3409" name="TextBox 17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36</a:t>
              </a:r>
            </a:p>
          </p:txBody>
        </p:sp>
      </p:grpSp>
      <p:grpSp>
        <p:nvGrpSpPr>
          <p:cNvPr id="13327" name="그룹 173"/>
          <p:cNvGrpSpPr>
            <a:grpSpLocks/>
          </p:cNvGrpSpPr>
          <p:nvPr/>
        </p:nvGrpSpPr>
        <p:grpSpPr bwMode="auto">
          <a:xfrm>
            <a:off x="6872288" y="4875213"/>
            <a:ext cx="827087" cy="827087"/>
            <a:chOff x="1436326" y="3556771"/>
            <a:chExt cx="943156" cy="943156"/>
          </a:xfrm>
        </p:grpSpPr>
        <p:sp>
          <p:nvSpPr>
            <p:cNvPr id="13402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3403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404" name="직선 연결선 176"/>
            <p:cNvCxnSpPr>
              <a:cxnSpLocks noChangeShapeType="1"/>
              <a:stCxn id="1340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3405" name="TextBox 17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44</a:t>
              </a:r>
            </a:p>
          </p:txBody>
        </p:sp>
      </p:grpSp>
      <p:grpSp>
        <p:nvGrpSpPr>
          <p:cNvPr id="13328" name="그룹 178"/>
          <p:cNvGrpSpPr>
            <a:grpSpLocks/>
          </p:cNvGrpSpPr>
          <p:nvPr/>
        </p:nvGrpSpPr>
        <p:grpSpPr bwMode="auto">
          <a:xfrm>
            <a:off x="7626350" y="3717925"/>
            <a:ext cx="827088" cy="827088"/>
            <a:chOff x="1436326" y="3556771"/>
            <a:chExt cx="943156" cy="943156"/>
          </a:xfrm>
        </p:grpSpPr>
        <p:sp>
          <p:nvSpPr>
            <p:cNvPr id="13398" name="타원 179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3399" name="직선 연결선 180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400" name="직선 연결선 181"/>
            <p:cNvCxnSpPr>
              <a:cxnSpLocks noChangeShapeType="1"/>
              <a:stCxn id="1339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3401" name="TextBox 182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94</a:t>
              </a:r>
            </a:p>
          </p:txBody>
        </p:sp>
      </p:grpSp>
      <p:grpSp>
        <p:nvGrpSpPr>
          <p:cNvPr id="13329" name="그룹 183"/>
          <p:cNvGrpSpPr>
            <a:grpSpLocks/>
          </p:cNvGrpSpPr>
          <p:nvPr/>
        </p:nvGrpSpPr>
        <p:grpSpPr bwMode="auto">
          <a:xfrm>
            <a:off x="8039100" y="4875213"/>
            <a:ext cx="828675" cy="827087"/>
            <a:chOff x="1436326" y="3556771"/>
            <a:chExt cx="943156" cy="943156"/>
          </a:xfrm>
        </p:grpSpPr>
        <p:sp>
          <p:nvSpPr>
            <p:cNvPr id="13394" name="타원 18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3395" name="직선 연결선 18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396" name="직선 연결선 186"/>
            <p:cNvCxnSpPr>
              <a:cxnSpLocks noChangeShapeType="1"/>
              <a:stCxn id="1339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3397" name="TextBox 18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97</a:t>
              </a:r>
            </a:p>
          </p:txBody>
        </p:sp>
      </p:grpSp>
      <p:grpSp>
        <p:nvGrpSpPr>
          <p:cNvPr id="13330" name="그룹 203"/>
          <p:cNvGrpSpPr>
            <a:grpSpLocks/>
          </p:cNvGrpSpPr>
          <p:nvPr/>
        </p:nvGrpSpPr>
        <p:grpSpPr bwMode="auto">
          <a:xfrm>
            <a:off x="5799138" y="1444625"/>
            <a:ext cx="827087" cy="827088"/>
            <a:chOff x="1436326" y="3556771"/>
            <a:chExt cx="943156" cy="943156"/>
          </a:xfrm>
        </p:grpSpPr>
        <p:sp>
          <p:nvSpPr>
            <p:cNvPr id="13390" name="타원 20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3391" name="직선 연결선 20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392" name="직선 연결선 206"/>
            <p:cNvCxnSpPr>
              <a:cxnSpLocks noChangeShapeType="1"/>
              <a:stCxn id="1339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3393" name="TextBox 207"/>
            <p:cNvSpPr txBox="1">
              <a:spLocks noChangeArrowheads="1"/>
            </p:cNvSpPr>
            <p:nvPr/>
          </p:nvSpPr>
          <p:spPr bwMode="auto">
            <a:xfrm>
              <a:off x="1587886" y="3570511"/>
              <a:ext cx="689431" cy="59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22</a:t>
              </a:r>
            </a:p>
          </p:txBody>
        </p:sp>
      </p:grpSp>
      <p:sp>
        <p:nvSpPr>
          <p:cNvPr id="13331" name="Line 10"/>
          <p:cNvSpPr>
            <a:spLocks noChangeShapeType="1"/>
          </p:cNvSpPr>
          <p:nvPr/>
        </p:nvSpPr>
        <p:spPr bwMode="auto">
          <a:xfrm flipH="1">
            <a:off x="4525963" y="3248025"/>
            <a:ext cx="4699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2" name="Line 10"/>
          <p:cNvSpPr>
            <a:spLocks noChangeShapeType="1"/>
          </p:cNvSpPr>
          <p:nvPr/>
        </p:nvSpPr>
        <p:spPr bwMode="auto">
          <a:xfrm>
            <a:off x="5337175" y="3248025"/>
            <a:ext cx="35560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3" name="Line 10"/>
          <p:cNvSpPr>
            <a:spLocks noChangeShapeType="1"/>
          </p:cNvSpPr>
          <p:nvPr/>
        </p:nvSpPr>
        <p:spPr bwMode="auto">
          <a:xfrm flipH="1">
            <a:off x="3940175" y="4332288"/>
            <a:ext cx="4191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4" name="Line 10"/>
          <p:cNvSpPr>
            <a:spLocks noChangeShapeType="1"/>
          </p:cNvSpPr>
          <p:nvPr/>
        </p:nvSpPr>
        <p:spPr bwMode="auto">
          <a:xfrm>
            <a:off x="4710113" y="4332288"/>
            <a:ext cx="414337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5" name="Line 10"/>
          <p:cNvSpPr>
            <a:spLocks noChangeShapeType="1"/>
          </p:cNvSpPr>
          <p:nvPr/>
        </p:nvSpPr>
        <p:spPr bwMode="auto">
          <a:xfrm>
            <a:off x="6357938" y="2060575"/>
            <a:ext cx="92710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6" name="Line 10"/>
          <p:cNvSpPr>
            <a:spLocks noChangeShapeType="1"/>
          </p:cNvSpPr>
          <p:nvPr/>
        </p:nvSpPr>
        <p:spPr bwMode="auto">
          <a:xfrm>
            <a:off x="7448550" y="3240088"/>
            <a:ext cx="5905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7" name="Line 10"/>
          <p:cNvSpPr>
            <a:spLocks noChangeShapeType="1"/>
          </p:cNvSpPr>
          <p:nvPr/>
        </p:nvSpPr>
        <p:spPr bwMode="auto">
          <a:xfrm flipH="1">
            <a:off x="6872288" y="3240088"/>
            <a:ext cx="260350" cy="47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8" name="Line 10"/>
          <p:cNvSpPr>
            <a:spLocks noChangeShapeType="1"/>
          </p:cNvSpPr>
          <p:nvPr/>
        </p:nvSpPr>
        <p:spPr bwMode="auto">
          <a:xfrm>
            <a:off x="70421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9" name="Line 10"/>
          <p:cNvSpPr>
            <a:spLocks noChangeShapeType="1"/>
          </p:cNvSpPr>
          <p:nvPr/>
        </p:nvSpPr>
        <p:spPr bwMode="auto">
          <a:xfrm>
            <a:off x="8223250" y="4332288"/>
            <a:ext cx="26035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340" name="Group 74"/>
          <p:cNvGrpSpPr>
            <a:grpSpLocks/>
          </p:cNvGrpSpPr>
          <p:nvPr/>
        </p:nvGrpSpPr>
        <p:grpSpPr bwMode="auto">
          <a:xfrm>
            <a:off x="4048125" y="5516563"/>
            <a:ext cx="165100" cy="406400"/>
            <a:chOff x="2305" y="3704"/>
            <a:chExt cx="104" cy="256"/>
          </a:xfrm>
        </p:grpSpPr>
        <p:sp>
          <p:nvSpPr>
            <p:cNvPr id="1338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8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8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341" name="Group 74"/>
          <p:cNvGrpSpPr>
            <a:grpSpLocks/>
          </p:cNvGrpSpPr>
          <p:nvPr/>
        </p:nvGrpSpPr>
        <p:grpSpPr bwMode="auto">
          <a:xfrm>
            <a:off x="4865688" y="5510213"/>
            <a:ext cx="165100" cy="406400"/>
            <a:chOff x="2305" y="3704"/>
            <a:chExt cx="104" cy="256"/>
          </a:xfrm>
        </p:grpSpPr>
        <p:sp>
          <p:nvSpPr>
            <p:cNvPr id="1338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8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8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342" name="Group 74"/>
          <p:cNvGrpSpPr>
            <a:grpSpLocks/>
          </p:cNvGrpSpPr>
          <p:nvPr/>
        </p:nvGrpSpPr>
        <p:grpSpPr bwMode="auto">
          <a:xfrm>
            <a:off x="5254625" y="5500688"/>
            <a:ext cx="165100" cy="406400"/>
            <a:chOff x="2305" y="3704"/>
            <a:chExt cx="104" cy="256"/>
          </a:xfrm>
        </p:grpSpPr>
        <p:sp>
          <p:nvSpPr>
            <p:cNvPr id="1338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8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8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343" name="Group 74"/>
          <p:cNvGrpSpPr>
            <a:grpSpLocks/>
          </p:cNvGrpSpPr>
          <p:nvPr/>
        </p:nvGrpSpPr>
        <p:grpSpPr bwMode="auto">
          <a:xfrm>
            <a:off x="5410200" y="4335463"/>
            <a:ext cx="165100" cy="406400"/>
            <a:chOff x="2305" y="3704"/>
            <a:chExt cx="104" cy="256"/>
          </a:xfrm>
        </p:grpSpPr>
        <p:sp>
          <p:nvSpPr>
            <p:cNvPr id="1337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7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8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344" name="Group 74"/>
          <p:cNvGrpSpPr>
            <a:grpSpLocks/>
          </p:cNvGrpSpPr>
          <p:nvPr/>
        </p:nvGrpSpPr>
        <p:grpSpPr bwMode="auto">
          <a:xfrm>
            <a:off x="5840413" y="4321175"/>
            <a:ext cx="165100" cy="406400"/>
            <a:chOff x="2305" y="3704"/>
            <a:chExt cx="104" cy="256"/>
          </a:xfrm>
        </p:grpSpPr>
        <p:sp>
          <p:nvSpPr>
            <p:cNvPr id="1337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7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7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345" name="Group 74"/>
          <p:cNvGrpSpPr>
            <a:grpSpLocks/>
          </p:cNvGrpSpPr>
          <p:nvPr/>
        </p:nvGrpSpPr>
        <p:grpSpPr bwMode="auto">
          <a:xfrm>
            <a:off x="7005638" y="5516563"/>
            <a:ext cx="165100" cy="406400"/>
            <a:chOff x="2305" y="3704"/>
            <a:chExt cx="104" cy="256"/>
          </a:xfrm>
        </p:grpSpPr>
        <p:sp>
          <p:nvSpPr>
            <p:cNvPr id="1337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7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7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346" name="Group 74"/>
          <p:cNvGrpSpPr>
            <a:grpSpLocks/>
          </p:cNvGrpSpPr>
          <p:nvPr/>
        </p:nvGrpSpPr>
        <p:grpSpPr bwMode="auto">
          <a:xfrm>
            <a:off x="7448550" y="5510213"/>
            <a:ext cx="165100" cy="406400"/>
            <a:chOff x="2305" y="3704"/>
            <a:chExt cx="104" cy="256"/>
          </a:xfrm>
        </p:grpSpPr>
        <p:sp>
          <p:nvSpPr>
            <p:cNvPr id="1336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7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7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347" name="Group 74"/>
          <p:cNvGrpSpPr>
            <a:grpSpLocks/>
          </p:cNvGrpSpPr>
          <p:nvPr/>
        </p:nvGrpSpPr>
        <p:grpSpPr bwMode="auto">
          <a:xfrm>
            <a:off x="8559800" y="5522913"/>
            <a:ext cx="165100" cy="406400"/>
            <a:chOff x="2305" y="3704"/>
            <a:chExt cx="104" cy="256"/>
          </a:xfrm>
        </p:grpSpPr>
        <p:sp>
          <p:nvSpPr>
            <p:cNvPr id="1336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348" name="Group 74"/>
          <p:cNvGrpSpPr>
            <a:grpSpLocks/>
          </p:cNvGrpSpPr>
          <p:nvPr/>
        </p:nvGrpSpPr>
        <p:grpSpPr bwMode="auto">
          <a:xfrm>
            <a:off x="8207375" y="5522913"/>
            <a:ext cx="165100" cy="406400"/>
            <a:chOff x="2305" y="3704"/>
            <a:chExt cx="104" cy="256"/>
          </a:xfrm>
        </p:grpSpPr>
        <p:sp>
          <p:nvSpPr>
            <p:cNvPr id="1336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349" name="Group 74"/>
          <p:cNvGrpSpPr>
            <a:grpSpLocks/>
          </p:cNvGrpSpPr>
          <p:nvPr/>
        </p:nvGrpSpPr>
        <p:grpSpPr bwMode="auto">
          <a:xfrm>
            <a:off x="6616700" y="4335463"/>
            <a:ext cx="165100" cy="406400"/>
            <a:chOff x="2305" y="3704"/>
            <a:chExt cx="104" cy="256"/>
          </a:xfrm>
        </p:grpSpPr>
        <p:sp>
          <p:nvSpPr>
            <p:cNvPr id="1336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350" name="Group 74"/>
          <p:cNvGrpSpPr>
            <a:grpSpLocks/>
          </p:cNvGrpSpPr>
          <p:nvPr/>
        </p:nvGrpSpPr>
        <p:grpSpPr bwMode="auto">
          <a:xfrm>
            <a:off x="7743825" y="4335463"/>
            <a:ext cx="165100" cy="406400"/>
            <a:chOff x="2305" y="3704"/>
            <a:chExt cx="104" cy="256"/>
          </a:xfrm>
        </p:grpSpPr>
        <p:sp>
          <p:nvSpPr>
            <p:cNvPr id="1335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351" name="Oval 126"/>
          <p:cNvSpPr>
            <a:spLocks noChangeArrowheads="1"/>
          </p:cNvSpPr>
          <p:nvPr/>
        </p:nvSpPr>
        <p:spPr bwMode="auto">
          <a:xfrm>
            <a:off x="3790950" y="36703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352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3353" name="Line 10"/>
          <p:cNvSpPr>
            <a:spLocks noChangeShapeType="1"/>
          </p:cNvSpPr>
          <p:nvPr/>
        </p:nvSpPr>
        <p:spPr bwMode="auto">
          <a:xfrm flipH="1">
            <a:off x="5154613" y="2063750"/>
            <a:ext cx="86360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54" name="Oval 126"/>
          <p:cNvSpPr>
            <a:spLocks noChangeArrowheads="1"/>
          </p:cNvSpPr>
          <p:nvPr/>
        </p:nvSpPr>
        <p:spPr bwMode="auto">
          <a:xfrm>
            <a:off x="5419725" y="145732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355" name="Oval 126"/>
          <p:cNvSpPr>
            <a:spLocks noChangeArrowheads="1"/>
          </p:cNvSpPr>
          <p:nvPr/>
        </p:nvSpPr>
        <p:spPr bwMode="auto">
          <a:xfrm>
            <a:off x="4397375" y="2614613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356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8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96297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6298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6299" name="직선 연결선 140"/>
            <p:cNvCxnSpPr>
              <a:cxnSpLocks noChangeShapeType="1"/>
              <a:stCxn id="9629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6300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96259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96293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6294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6295" name="직선 연결선 140"/>
            <p:cNvCxnSpPr>
              <a:cxnSpLocks noChangeShapeType="1"/>
              <a:stCxn id="9629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6296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96260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96261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2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6263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96264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96265" name="그룹 173"/>
          <p:cNvGrpSpPr>
            <a:grpSpLocks/>
          </p:cNvGrpSpPr>
          <p:nvPr/>
        </p:nvGrpSpPr>
        <p:grpSpPr bwMode="auto">
          <a:xfrm>
            <a:off x="7329488" y="3648075"/>
            <a:ext cx="827087" cy="827088"/>
            <a:chOff x="1436326" y="3556771"/>
            <a:chExt cx="943156" cy="943156"/>
          </a:xfrm>
        </p:grpSpPr>
        <p:sp>
          <p:nvSpPr>
            <p:cNvPr id="96289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6290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6291" name="직선 연결선 176"/>
            <p:cNvCxnSpPr>
              <a:cxnSpLocks noChangeShapeType="1"/>
              <a:stCxn id="96289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6292" name="TextBox 177"/>
            <p:cNvSpPr txBox="1">
              <a:spLocks noChangeArrowheads="1"/>
            </p:cNvSpPr>
            <p:nvPr/>
          </p:nvSpPr>
          <p:spPr bwMode="auto">
            <a:xfrm>
              <a:off x="1682524" y="3556771"/>
              <a:ext cx="450044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7</a:t>
              </a:r>
            </a:p>
          </p:txBody>
        </p:sp>
      </p:grpSp>
      <p:sp>
        <p:nvSpPr>
          <p:cNvPr id="96266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6267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9628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6268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9628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6269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96270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96271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9628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6272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9627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6273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" name="Oval 126"/>
          <p:cNvSpPr>
            <a:spLocks noChangeArrowheads="1"/>
          </p:cNvSpPr>
          <p:nvPr/>
        </p:nvSpPr>
        <p:spPr bwMode="auto">
          <a:xfrm>
            <a:off x="6083300" y="2479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6276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97322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7323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7324" name="직선 연결선 140"/>
            <p:cNvCxnSpPr>
              <a:cxnSpLocks noChangeShapeType="1"/>
              <a:stCxn id="9732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7325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97283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97318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7319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7320" name="직선 연결선 140"/>
            <p:cNvCxnSpPr>
              <a:cxnSpLocks noChangeShapeType="1"/>
              <a:stCxn id="9731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7321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97284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97285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286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7287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97288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grpSp>
        <p:nvGrpSpPr>
          <p:cNvPr id="97289" name="그룹 173"/>
          <p:cNvGrpSpPr>
            <a:grpSpLocks/>
          </p:cNvGrpSpPr>
          <p:nvPr/>
        </p:nvGrpSpPr>
        <p:grpSpPr bwMode="auto">
          <a:xfrm>
            <a:off x="7329488" y="3648075"/>
            <a:ext cx="827087" cy="827088"/>
            <a:chOff x="1436326" y="3556771"/>
            <a:chExt cx="943156" cy="943156"/>
          </a:xfrm>
        </p:grpSpPr>
        <p:sp>
          <p:nvSpPr>
            <p:cNvPr id="97314" name="타원 174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7315" name="직선 연결선 175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7316" name="직선 연결선 176"/>
            <p:cNvCxnSpPr>
              <a:cxnSpLocks noChangeShapeType="1"/>
              <a:stCxn id="9731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7317" name="TextBox 177"/>
            <p:cNvSpPr txBox="1">
              <a:spLocks noChangeArrowheads="1"/>
            </p:cNvSpPr>
            <p:nvPr/>
          </p:nvSpPr>
          <p:spPr bwMode="auto">
            <a:xfrm>
              <a:off x="1682524" y="3556771"/>
              <a:ext cx="450044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7</a:t>
              </a:r>
            </a:p>
          </p:txBody>
        </p:sp>
      </p:grpSp>
      <p:sp>
        <p:nvSpPr>
          <p:cNvPr id="97290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7291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9731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1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1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292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9730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0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1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7293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97294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97295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9730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0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0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296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9730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0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0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7297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" name="Oval 126"/>
          <p:cNvSpPr>
            <a:spLocks noChangeArrowheads="1"/>
          </p:cNvSpPr>
          <p:nvPr/>
        </p:nvSpPr>
        <p:spPr bwMode="auto">
          <a:xfrm>
            <a:off x="6083300" y="2479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7300" name="Oval 126"/>
          <p:cNvSpPr>
            <a:spLocks noChangeArrowheads="1"/>
          </p:cNvSpPr>
          <p:nvPr/>
        </p:nvSpPr>
        <p:spPr bwMode="auto">
          <a:xfrm>
            <a:off x="6083300" y="278288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97301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그룹 137"/>
          <p:cNvGrpSpPr>
            <a:grpSpLocks/>
          </p:cNvGrpSpPr>
          <p:nvPr/>
        </p:nvGrpSpPr>
        <p:grpSpPr bwMode="auto">
          <a:xfrm>
            <a:off x="7327900" y="3648075"/>
            <a:ext cx="827088" cy="827088"/>
            <a:chOff x="1436326" y="3556771"/>
            <a:chExt cx="943156" cy="943156"/>
          </a:xfrm>
        </p:grpSpPr>
        <p:sp>
          <p:nvSpPr>
            <p:cNvPr id="98346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8347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8348" name="직선 연결선 140"/>
            <p:cNvCxnSpPr>
              <a:cxnSpLocks noChangeShapeType="1"/>
              <a:stCxn id="9834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8349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98307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98342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8343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8344" name="직선 연결선 140"/>
            <p:cNvCxnSpPr>
              <a:cxnSpLocks noChangeShapeType="1"/>
              <a:stCxn id="9834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8345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98308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98338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8339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8340" name="직선 연결선 140"/>
            <p:cNvCxnSpPr>
              <a:cxnSpLocks noChangeShapeType="1"/>
              <a:stCxn id="9833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8341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98309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98310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311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8312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98313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8315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9833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8316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9833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8317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98318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98319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9832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8320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9832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8321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" name="Oval 126"/>
          <p:cNvSpPr>
            <a:spLocks noChangeArrowheads="1"/>
          </p:cNvSpPr>
          <p:nvPr/>
        </p:nvSpPr>
        <p:spPr bwMode="auto">
          <a:xfrm>
            <a:off x="6083300" y="2479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8324" name="Oval 126"/>
          <p:cNvSpPr>
            <a:spLocks noChangeArrowheads="1"/>
          </p:cNvSpPr>
          <p:nvPr/>
        </p:nvSpPr>
        <p:spPr bwMode="auto">
          <a:xfrm>
            <a:off x="6083300" y="278288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98325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그룹 137"/>
          <p:cNvGrpSpPr>
            <a:grpSpLocks/>
          </p:cNvGrpSpPr>
          <p:nvPr/>
        </p:nvGrpSpPr>
        <p:grpSpPr bwMode="auto">
          <a:xfrm>
            <a:off x="7327900" y="3648075"/>
            <a:ext cx="827088" cy="827088"/>
            <a:chOff x="1436326" y="3556771"/>
            <a:chExt cx="943156" cy="943156"/>
          </a:xfrm>
        </p:grpSpPr>
        <p:sp>
          <p:nvSpPr>
            <p:cNvPr id="99371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9372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9373" name="직선 연결선 140"/>
            <p:cNvCxnSpPr>
              <a:cxnSpLocks noChangeShapeType="1"/>
              <a:stCxn id="9937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9374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99331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99367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9368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9369" name="직선 연결선 140"/>
            <p:cNvCxnSpPr>
              <a:cxnSpLocks noChangeShapeType="1"/>
              <a:stCxn id="9936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9370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99332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99363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99364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99365" name="직선 연결선 140"/>
            <p:cNvCxnSpPr>
              <a:cxnSpLocks noChangeShapeType="1"/>
              <a:stCxn id="99363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9366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99333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99334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9335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9336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99337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9339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9936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6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6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9340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9935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5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5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9341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99342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99343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9935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5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5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9344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9935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5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5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9345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" name="Oval 126"/>
          <p:cNvSpPr>
            <a:spLocks noChangeArrowheads="1"/>
          </p:cNvSpPr>
          <p:nvPr/>
        </p:nvSpPr>
        <p:spPr bwMode="auto">
          <a:xfrm>
            <a:off x="6083300" y="2479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99348" name="Oval 126"/>
          <p:cNvSpPr>
            <a:spLocks noChangeArrowheads="1"/>
          </p:cNvSpPr>
          <p:nvPr/>
        </p:nvSpPr>
        <p:spPr bwMode="auto">
          <a:xfrm>
            <a:off x="6083300" y="278288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99349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99350" name="Oval 126"/>
          <p:cNvSpPr>
            <a:spLocks noChangeArrowheads="1"/>
          </p:cNvSpPr>
          <p:nvPr/>
        </p:nvSpPr>
        <p:spPr bwMode="auto">
          <a:xfrm>
            <a:off x="6970713" y="362267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그룹 137"/>
          <p:cNvGrpSpPr>
            <a:grpSpLocks/>
          </p:cNvGrpSpPr>
          <p:nvPr/>
        </p:nvGrpSpPr>
        <p:grpSpPr bwMode="auto">
          <a:xfrm>
            <a:off x="7327900" y="3648075"/>
            <a:ext cx="827088" cy="827088"/>
            <a:chOff x="1436326" y="3556771"/>
            <a:chExt cx="943156" cy="943156"/>
          </a:xfrm>
        </p:grpSpPr>
        <p:sp>
          <p:nvSpPr>
            <p:cNvPr id="100395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0396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0397" name="직선 연결선 140"/>
            <p:cNvCxnSpPr>
              <a:cxnSpLocks noChangeShapeType="1"/>
              <a:stCxn id="100395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0398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00355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100391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0392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0393" name="직선 연결선 140"/>
            <p:cNvCxnSpPr>
              <a:cxnSpLocks noChangeShapeType="1"/>
              <a:stCxn id="100391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0394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100356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100387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0388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0389" name="직선 연결선 140"/>
            <p:cNvCxnSpPr>
              <a:cxnSpLocks noChangeShapeType="1"/>
              <a:stCxn id="100387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0390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100357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100358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359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0360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00361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0363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10038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8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8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0364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10038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8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8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0365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00366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100367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10037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7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8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0368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100375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76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77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0369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" name="Oval 126"/>
          <p:cNvSpPr>
            <a:spLocks noChangeArrowheads="1"/>
          </p:cNvSpPr>
          <p:nvPr/>
        </p:nvSpPr>
        <p:spPr bwMode="auto">
          <a:xfrm>
            <a:off x="6083300" y="2479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0372" name="Oval 126"/>
          <p:cNvSpPr>
            <a:spLocks noChangeArrowheads="1"/>
          </p:cNvSpPr>
          <p:nvPr/>
        </p:nvSpPr>
        <p:spPr bwMode="auto">
          <a:xfrm>
            <a:off x="6083300" y="278288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0373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1" name="Oval 126"/>
          <p:cNvSpPr>
            <a:spLocks noChangeArrowheads="1"/>
          </p:cNvSpPr>
          <p:nvPr/>
        </p:nvSpPr>
        <p:spPr bwMode="auto">
          <a:xfrm>
            <a:off x="6970713" y="3622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그룹 137"/>
          <p:cNvGrpSpPr>
            <a:grpSpLocks/>
          </p:cNvGrpSpPr>
          <p:nvPr/>
        </p:nvGrpSpPr>
        <p:grpSpPr bwMode="auto">
          <a:xfrm>
            <a:off x="7327900" y="3648075"/>
            <a:ext cx="827088" cy="827088"/>
            <a:chOff x="1436326" y="3556771"/>
            <a:chExt cx="943156" cy="943156"/>
          </a:xfrm>
        </p:grpSpPr>
        <p:sp>
          <p:nvSpPr>
            <p:cNvPr id="10142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142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1422" name="직선 연결선 140"/>
            <p:cNvCxnSpPr>
              <a:cxnSpLocks noChangeShapeType="1"/>
              <a:stCxn id="10142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1423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01379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101416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1417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1418" name="직선 연결선 140"/>
            <p:cNvCxnSpPr>
              <a:cxnSpLocks noChangeShapeType="1"/>
              <a:stCxn id="10141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1419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101380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101412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1413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1414" name="직선 연결선 140"/>
            <p:cNvCxnSpPr>
              <a:cxnSpLocks noChangeShapeType="1"/>
              <a:stCxn id="10141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1415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101381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101382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383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1384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01385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1387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10140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1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1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388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10140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0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0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1389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01390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101391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10140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0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0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392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10140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0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0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1393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" name="Oval 126"/>
          <p:cNvSpPr>
            <a:spLocks noChangeArrowheads="1"/>
          </p:cNvSpPr>
          <p:nvPr/>
        </p:nvSpPr>
        <p:spPr bwMode="auto">
          <a:xfrm>
            <a:off x="6083300" y="2479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1396" name="Oval 126"/>
          <p:cNvSpPr>
            <a:spLocks noChangeArrowheads="1"/>
          </p:cNvSpPr>
          <p:nvPr/>
        </p:nvSpPr>
        <p:spPr bwMode="auto">
          <a:xfrm>
            <a:off x="6083300" y="278288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1397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1" name="Oval 126"/>
          <p:cNvSpPr>
            <a:spLocks noChangeArrowheads="1"/>
          </p:cNvSpPr>
          <p:nvPr/>
        </p:nvSpPr>
        <p:spPr bwMode="auto">
          <a:xfrm>
            <a:off x="6970713" y="3622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1399" name="Oval 126"/>
          <p:cNvSpPr>
            <a:spLocks noChangeArrowheads="1"/>
          </p:cNvSpPr>
          <p:nvPr/>
        </p:nvSpPr>
        <p:spPr bwMode="auto">
          <a:xfrm>
            <a:off x="6970713" y="392588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그룹 137"/>
          <p:cNvGrpSpPr>
            <a:grpSpLocks/>
          </p:cNvGrpSpPr>
          <p:nvPr/>
        </p:nvGrpSpPr>
        <p:grpSpPr bwMode="auto">
          <a:xfrm>
            <a:off x="7327900" y="3648075"/>
            <a:ext cx="827088" cy="827088"/>
            <a:chOff x="1436326" y="3556771"/>
            <a:chExt cx="943156" cy="943156"/>
          </a:xfrm>
        </p:grpSpPr>
        <p:sp>
          <p:nvSpPr>
            <p:cNvPr id="102444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2445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2446" name="직선 연결선 140"/>
            <p:cNvCxnSpPr>
              <a:cxnSpLocks noChangeShapeType="1"/>
              <a:stCxn id="10244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2447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02403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10244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244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2442" name="직선 연결선 140"/>
            <p:cNvCxnSpPr>
              <a:cxnSpLocks noChangeShapeType="1"/>
              <a:stCxn id="10244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2443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102404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102436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2437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2438" name="직선 연결선 140"/>
            <p:cNvCxnSpPr>
              <a:cxnSpLocks noChangeShapeType="1"/>
              <a:stCxn id="10243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2439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102405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102406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07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2408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02409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2411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10243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3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3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412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10243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3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3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413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02414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102415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10242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2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2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416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10242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2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2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417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" name="Oval 126"/>
          <p:cNvSpPr>
            <a:spLocks noChangeArrowheads="1"/>
          </p:cNvSpPr>
          <p:nvPr/>
        </p:nvSpPr>
        <p:spPr bwMode="auto">
          <a:xfrm>
            <a:off x="6083300" y="2479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2420" name="Oval 126"/>
          <p:cNvSpPr>
            <a:spLocks noChangeArrowheads="1"/>
          </p:cNvSpPr>
          <p:nvPr/>
        </p:nvSpPr>
        <p:spPr bwMode="auto">
          <a:xfrm>
            <a:off x="6083300" y="278288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2421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1" name="Oval 126"/>
          <p:cNvSpPr>
            <a:spLocks noChangeArrowheads="1"/>
          </p:cNvSpPr>
          <p:nvPr/>
        </p:nvSpPr>
        <p:spPr bwMode="auto">
          <a:xfrm>
            <a:off x="6970713" y="3622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2" name="Oval 126"/>
          <p:cNvSpPr>
            <a:spLocks noChangeArrowheads="1"/>
          </p:cNvSpPr>
          <p:nvPr/>
        </p:nvSpPr>
        <p:spPr bwMode="auto">
          <a:xfrm>
            <a:off x="6970713" y="39258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그룹 137"/>
          <p:cNvGrpSpPr>
            <a:grpSpLocks/>
          </p:cNvGrpSpPr>
          <p:nvPr/>
        </p:nvGrpSpPr>
        <p:grpSpPr bwMode="auto">
          <a:xfrm>
            <a:off x="7327900" y="3648075"/>
            <a:ext cx="827088" cy="827088"/>
            <a:chOff x="1436326" y="3556771"/>
            <a:chExt cx="943156" cy="943156"/>
          </a:xfrm>
        </p:grpSpPr>
        <p:sp>
          <p:nvSpPr>
            <p:cNvPr id="10347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347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472" name="직선 연결선 140"/>
            <p:cNvCxnSpPr>
              <a:cxnSpLocks noChangeShapeType="1"/>
              <a:stCxn id="10347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3473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03427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103466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3467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468" name="직선 연결선 140"/>
            <p:cNvCxnSpPr>
              <a:cxnSpLocks noChangeShapeType="1"/>
              <a:stCxn id="10346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3469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103428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103462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3463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464" name="직선 연결선 140"/>
            <p:cNvCxnSpPr>
              <a:cxnSpLocks noChangeShapeType="1"/>
              <a:stCxn id="103462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3465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103429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103430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431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3432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03433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3435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103459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60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61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3436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103456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57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58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3437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03438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103439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10345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5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5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3440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10345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5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5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3441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" name="Oval 126"/>
          <p:cNvSpPr>
            <a:spLocks noChangeArrowheads="1"/>
          </p:cNvSpPr>
          <p:nvPr/>
        </p:nvSpPr>
        <p:spPr bwMode="auto">
          <a:xfrm>
            <a:off x="6083300" y="2479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3444" name="Oval 126"/>
          <p:cNvSpPr>
            <a:spLocks noChangeArrowheads="1"/>
          </p:cNvSpPr>
          <p:nvPr/>
        </p:nvSpPr>
        <p:spPr bwMode="auto">
          <a:xfrm>
            <a:off x="6083300" y="278288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3445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1" name="Oval 126"/>
          <p:cNvSpPr>
            <a:spLocks noChangeArrowheads="1"/>
          </p:cNvSpPr>
          <p:nvPr/>
        </p:nvSpPr>
        <p:spPr bwMode="auto">
          <a:xfrm>
            <a:off x="6970713" y="3622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2" name="Oval 126"/>
          <p:cNvSpPr>
            <a:spLocks noChangeArrowheads="1"/>
          </p:cNvSpPr>
          <p:nvPr/>
        </p:nvSpPr>
        <p:spPr bwMode="auto">
          <a:xfrm>
            <a:off x="6970713" y="39258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3448" name="Oval 126"/>
          <p:cNvSpPr>
            <a:spLocks noChangeArrowheads="1"/>
          </p:cNvSpPr>
          <p:nvPr/>
        </p:nvSpPr>
        <p:spPr bwMode="auto">
          <a:xfrm>
            <a:off x="6970713" y="4244975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03449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7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그룹 137"/>
          <p:cNvGrpSpPr>
            <a:grpSpLocks/>
          </p:cNvGrpSpPr>
          <p:nvPr/>
        </p:nvGrpSpPr>
        <p:grpSpPr bwMode="auto">
          <a:xfrm>
            <a:off x="7327900" y="3648075"/>
            <a:ext cx="827088" cy="827088"/>
            <a:chOff x="1436326" y="3556771"/>
            <a:chExt cx="943156" cy="943156"/>
          </a:xfrm>
        </p:grpSpPr>
        <p:sp>
          <p:nvSpPr>
            <p:cNvPr id="104494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4495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4496" name="직선 연결선 140"/>
            <p:cNvCxnSpPr>
              <a:cxnSpLocks noChangeShapeType="1"/>
              <a:stCxn id="10449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4497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04451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10449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449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4492" name="직선 연결선 140"/>
            <p:cNvCxnSpPr>
              <a:cxnSpLocks noChangeShapeType="1"/>
              <a:stCxn id="10449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4493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104452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104486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4487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4488" name="직선 연결선 140"/>
            <p:cNvCxnSpPr>
              <a:cxnSpLocks noChangeShapeType="1"/>
              <a:stCxn id="104486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4489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104453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104454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455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4456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04457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4459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104483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84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85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4460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104480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81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82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4461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04462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104463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10447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7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7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4464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10447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7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7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4465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" name="Oval 126"/>
          <p:cNvSpPr>
            <a:spLocks noChangeArrowheads="1"/>
          </p:cNvSpPr>
          <p:nvPr/>
        </p:nvSpPr>
        <p:spPr bwMode="auto">
          <a:xfrm>
            <a:off x="6083300" y="2479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4468" name="Oval 126"/>
          <p:cNvSpPr>
            <a:spLocks noChangeArrowheads="1"/>
          </p:cNvSpPr>
          <p:nvPr/>
        </p:nvSpPr>
        <p:spPr bwMode="auto">
          <a:xfrm>
            <a:off x="6083300" y="2782888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4469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1" name="Oval 126"/>
          <p:cNvSpPr>
            <a:spLocks noChangeArrowheads="1"/>
          </p:cNvSpPr>
          <p:nvPr/>
        </p:nvSpPr>
        <p:spPr bwMode="auto">
          <a:xfrm>
            <a:off x="6970713" y="3622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2" name="Oval 126"/>
          <p:cNvSpPr>
            <a:spLocks noChangeArrowheads="1"/>
          </p:cNvSpPr>
          <p:nvPr/>
        </p:nvSpPr>
        <p:spPr bwMode="auto">
          <a:xfrm>
            <a:off x="6970713" y="39258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4" name="Oval 126"/>
          <p:cNvSpPr>
            <a:spLocks noChangeArrowheads="1"/>
          </p:cNvSpPr>
          <p:nvPr/>
        </p:nvSpPr>
        <p:spPr bwMode="auto">
          <a:xfrm>
            <a:off x="6970713" y="424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04473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7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그룹 137"/>
          <p:cNvGrpSpPr>
            <a:grpSpLocks/>
          </p:cNvGrpSpPr>
          <p:nvPr/>
        </p:nvGrpSpPr>
        <p:grpSpPr bwMode="auto">
          <a:xfrm>
            <a:off x="7327900" y="3648075"/>
            <a:ext cx="827088" cy="827088"/>
            <a:chOff x="1436326" y="3556771"/>
            <a:chExt cx="943156" cy="943156"/>
          </a:xfrm>
        </p:grpSpPr>
        <p:sp>
          <p:nvSpPr>
            <p:cNvPr id="105518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5519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5520" name="직선 연결선 140"/>
            <p:cNvCxnSpPr>
              <a:cxnSpLocks noChangeShapeType="1"/>
              <a:stCxn id="105518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5521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7</a:t>
              </a:r>
            </a:p>
          </p:txBody>
        </p:sp>
      </p:grpSp>
      <p:grpSp>
        <p:nvGrpSpPr>
          <p:cNvPr id="105475" name="그룹 137"/>
          <p:cNvGrpSpPr>
            <a:grpSpLocks/>
          </p:cNvGrpSpPr>
          <p:nvPr/>
        </p:nvGrpSpPr>
        <p:grpSpPr bwMode="auto">
          <a:xfrm>
            <a:off x="6442075" y="2505075"/>
            <a:ext cx="827088" cy="827088"/>
            <a:chOff x="1436326" y="3556771"/>
            <a:chExt cx="943156" cy="943156"/>
          </a:xfrm>
        </p:grpSpPr>
        <p:sp>
          <p:nvSpPr>
            <p:cNvPr id="105514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5515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5516" name="직선 연결선 140"/>
            <p:cNvCxnSpPr>
              <a:cxnSpLocks noChangeShapeType="1"/>
              <a:stCxn id="105514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5517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3</a:t>
              </a:r>
            </a:p>
          </p:txBody>
        </p:sp>
      </p:grpSp>
      <p:grpSp>
        <p:nvGrpSpPr>
          <p:cNvPr id="105476" name="그룹 137"/>
          <p:cNvGrpSpPr>
            <a:grpSpLocks/>
          </p:cNvGrpSpPr>
          <p:nvPr/>
        </p:nvGrpSpPr>
        <p:grpSpPr bwMode="auto">
          <a:xfrm>
            <a:off x="5453063" y="1414463"/>
            <a:ext cx="827087" cy="827087"/>
            <a:chOff x="1436326" y="3556771"/>
            <a:chExt cx="943156" cy="943156"/>
          </a:xfrm>
        </p:grpSpPr>
        <p:sp>
          <p:nvSpPr>
            <p:cNvPr id="105510" name="타원 138"/>
            <p:cNvSpPr>
              <a:spLocks noChangeArrowheads="1"/>
            </p:cNvSpPr>
            <p:nvPr/>
          </p:nvSpPr>
          <p:spPr bwMode="auto">
            <a:xfrm>
              <a:off x="1436326" y="3556771"/>
              <a:ext cx="943156" cy="943156"/>
            </a:xfrm>
            <a:prstGeom prst="ellipse">
              <a:avLst/>
            </a:prstGeom>
            <a:solidFill>
              <a:srgbClr val="00B0F0"/>
            </a:solidFill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05511" name="직선 연결선 139"/>
            <p:cNvCxnSpPr>
              <a:cxnSpLocks noChangeShapeType="1"/>
            </p:cNvCxnSpPr>
            <p:nvPr/>
          </p:nvCxnSpPr>
          <p:spPr bwMode="auto">
            <a:xfrm>
              <a:off x="1436326" y="4124147"/>
              <a:ext cx="9431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5512" name="직선 연결선 140"/>
            <p:cNvCxnSpPr>
              <a:cxnSpLocks noChangeShapeType="1"/>
              <a:stCxn id="105510" idx="4"/>
            </p:cNvCxnSpPr>
            <p:nvPr/>
          </p:nvCxnSpPr>
          <p:spPr bwMode="auto">
            <a:xfrm flipV="1">
              <a:off x="1907904" y="4124147"/>
              <a:ext cx="0" cy="37578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5513" name="TextBox 141"/>
            <p:cNvSpPr txBox="1">
              <a:spLocks noChangeArrowheads="1"/>
            </p:cNvSpPr>
            <p:nvPr/>
          </p:nvSpPr>
          <p:spPr bwMode="auto">
            <a:xfrm>
              <a:off x="1545787" y="3570511"/>
              <a:ext cx="587141" cy="59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돋움" pitchFamily="50" charset="-127"/>
                  <a:ea typeface="돋움" pitchFamily="50" charset="-127"/>
                </a:rPr>
                <a:t> 4</a:t>
              </a:r>
            </a:p>
          </p:txBody>
        </p:sp>
      </p:grpSp>
      <p:sp>
        <p:nvSpPr>
          <p:cNvPr id="105477" name="Text Box 9"/>
          <p:cNvSpPr txBox="1">
            <a:spLocks noChangeArrowheads="1"/>
          </p:cNvSpPr>
          <p:nvPr/>
        </p:nvSpPr>
        <p:spPr bwMode="auto">
          <a:xfrm>
            <a:off x="5114925" y="528638"/>
            <a:ext cx="3225800" cy="4000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Root(</a:t>
            </a:r>
            <a:r>
              <a:rPr lang="ko-KR" altLang="en-US" sz="2000" b="1">
                <a:solidFill>
                  <a:srgbClr val="FF0000"/>
                </a:solidFill>
                <a:ea typeface="굴림" pitchFamily="50" charset="-127"/>
              </a:rPr>
              <a:t>트리는 루트부터시작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sp>
        <p:nvSpPr>
          <p:cNvPr id="105478" name="Line 10"/>
          <p:cNvSpPr>
            <a:spLocks noChangeShapeType="1"/>
          </p:cNvSpPr>
          <p:nvPr/>
        </p:nvSpPr>
        <p:spPr bwMode="auto">
          <a:xfrm>
            <a:off x="5892800" y="928688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479" name="Oval 120"/>
          <p:cNvSpPr>
            <a:spLocks noChangeArrowheads="1"/>
          </p:cNvSpPr>
          <p:nvPr/>
        </p:nvSpPr>
        <p:spPr bwMode="auto">
          <a:xfrm>
            <a:off x="520700" y="16224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05480" name="Oval 121"/>
          <p:cNvSpPr>
            <a:spLocks noChangeArrowheads="1"/>
          </p:cNvSpPr>
          <p:nvPr/>
        </p:nvSpPr>
        <p:spPr bwMode="auto">
          <a:xfrm>
            <a:off x="520700" y="1317625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05481" name="Oval 122"/>
          <p:cNvSpPr>
            <a:spLocks noChangeArrowheads="1"/>
          </p:cNvSpPr>
          <p:nvPr/>
        </p:nvSpPr>
        <p:spPr bwMode="auto">
          <a:xfrm>
            <a:off x="520700" y="1993900"/>
            <a:ext cx="254000" cy="25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>
            <a:off x="6064250" y="2055813"/>
            <a:ext cx="509588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5483" name="Group 74"/>
          <p:cNvGrpSpPr>
            <a:grpSpLocks/>
          </p:cNvGrpSpPr>
          <p:nvPr/>
        </p:nvGrpSpPr>
        <p:grpSpPr bwMode="auto">
          <a:xfrm>
            <a:off x="7462838" y="4289425"/>
            <a:ext cx="165100" cy="406400"/>
            <a:chOff x="2305" y="3704"/>
            <a:chExt cx="104" cy="256"/>
          </a:xfrm>
        </p:grpSpPr>
        <p:sp>
          <p:nvSpPr>
            <p:cNvPr id="105507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508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509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484" name="Group 74"/>
          <p:cNvGrpSpPr>
            <a:grpSpLocks/>
          </p:cNvGrpSpPr>
          <p:nvPr/>
        </p:nvGrpSpPr>
        <p:grpSpPr bwMode="auto">
          <a:xfrm>
            <a:off x="7905750" y="4283075"/>
            <a:ext cx="165100" cy="406400"/>
            <a:chOff x="2305" y="3704"/>
            <a:chExt cx="104" cy="256"/>
          </a:xfrm>
        </p:grpSpPr>
        <p:sp>
          <p:nvSpPr>
            <p:cNvPr id="105504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505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506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5485" name="Rectangle 2"/>
          <p:cNvSpPr>
            <a:spLocks noChangeArrowheads="1"/>
          </p:cNvSpPr>
          <p:nvPr/>
        </p:nvSpPr>
        <p:spPr bwMode="auto">
          <a:xfrm>
            <a:off x="404813" y="442913"/>
            <a:ext cx="4654550" cy="1878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CalCulation Height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PostOrderPrint(right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Height( (A&gt;B) ? A : B )</a:t>
            </a:r>
          </a:p>
        </p:txBody>
      </p:sp>
      <p:sp>
        <p:nvSpPr>
          <p:cNvPr id="105486" name="Text Box 118"/>
          <p:cNvSpPr txBox="1">
            <a:spLocks noChangeArrowheads="1"/>
          </p:cNvSpPr>
          <p:nvPr/>
        </p:nvSpPr>
        <p:spPr bwMode="auto">
          <a:xfrm>
            <a:off x="404813" y="2598738"/>
            <a:ext cx="172354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Level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-1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105487" name="Group 74"/>
          <p:cNvGrpSpPr>
            <a:grpSpLocks/>
          </p:cNvGrpSpPr>
          <p:nvPr/>
        </p:nvGrpSpPr>
        <p:grpSpPr bwMode="auto">
          <a:xfrm>
            <a:off x="5592763" y="2055813"/>
            <a:ext cx="165100" cy="406400"/>
            <a:chOff x="2305" y="3704"/>
            <a:chExt cx="104" cy="256"/>
          </a:xfrm>
        </p:grpSpPr>
        <p:sp>
          <p:nvSpPr>
            <p:cNvPr id="105501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502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503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488" name="Group 74"/>
          <p:cNvGrpSpPr>
            <a:grpSpLocks/>
          </p:cNvGrpSpPr>
          <p:nvPr/>
        </p:nvGrpSpPr>
        <p:grpSpPr bwMode="auto">
          <a:xfrm>
            <a:off x="6565900" y="3141663"/>
            <a:ext cx="165100" cy="406400"/>
            <a:chOff x="2305" y="3704"/>
            <a:chExt cx="104" cy="256"/>
          </a:xfrm>
        </p:grpSpPr>
        <p:sp>
          <p:nvSpPr>
            <p:cNvPr id="105498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499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500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5489" name="Line 10"/>
          <p:cNvSpPr>
            <a:spLocks noChangeShapeType="1"/>
          </p:cNvSpPr>
          <p:nvPr/>
        </p:nvSpPr>
        <p:spPr bwMode="auto">
          <a:xfrm>
            <a:off x="7005638" y="3141663"/>
            <a:ext cx="509587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26"/>
          <p:cNvSpPr>
            <a:spLocks noChangeArrowheads="1"/>
          </p:cNvSpPr>
          <p:nvPr/>
        </p:nvSpPr>
        <p:spPr bwMode="auto">
          <a:xfrm>
            <a:off x="5114925" y="13985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5" name="Oval 126"/>
          <p:cNvSpPr>
            <a:spLocks noChangeArrowheads="1"/>
          </p:cNvSpPr>
          <p:nvPr/>
        </p:nvSpPr>
        <p:spPr bwMode="auto">
          <a:xfrm>
            <a:off x="6083300" y="2479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56" name="Oval 126"/>
          <p:cNvSpPr>
            <a:spLocks noChangeArrowheads="1"/>
          </p:cNvSpPr>
          <p:nvPr/>
        </p:nvSpPr>
        <p:spPr bwMode="auto">
          <a:xfrm>
            <a:off x="6083300" y="27828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05493" name="Oval 126"/>
          <p:cNvSpPr>
            <a:spLocks noChangeArrowheads="1"/>
          </p:cNvSpPr>
          <p:nvPr/>
        </p:nvSpPr>
        <p:spPr bwMode="auto">
          <a:xfrm>
            <a:off x="5114925" y="1701800"/>
            <a:ext cx="254000" cy="254000"/>
          </a:xfrm>
          <a:prstGeom prst="ellipse">
            <a:avLst/>
          </a:prstGeom>
          <a:solidFill>
            <a:srgbClr val="15FF7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1" name="Oval 126"/>
          <p:cNvSpPr>
            <a:spLocks noChangeArrowheads="1"/>
          </p:cNvSpPr>
          <p:nvPr/>
        </p:nvSpPr>
        <p:spPr bwMode="auto">
          <a:xfrm>
            <a:off x="6970713" y="36226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62" name="Oval 126"/>
          <p:cNvSpPr>
            <a:spLocks noChangeArrowheads="1"/>
          </p:cNvSpPr>
          <p:nvPr/>
        </p:nvSpPr>
        <p:spPr bwMode="auto">
          <a:xfrm>
            <a:off x="6970713" y="3925888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64" name="Oval 126"/>
          <p:cNvSpPr>
            <a:spLocks noChangeArrowheads="1"/>
          </p:cNvSpPr>
          <p:nvPr/>
        </p:nvSpPr>
        <p:spPr bwMode="auto">
          <a:xfrm>
            <a:off x="6970713" y="4244975"/>
            <a:ext cx="254000" cy="25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H</a:t>
            </a:r>
          </a:p>
        </p:txBody>
      </p:sp>
      <p:sp>
        <p:nvSpPr>
          <p:cNvPr id="105497" name="Text Box 118"/>
          <p:cNvSpPr txBox="1">
            <a:spLocks noChangeArrowheads="1"/>
          </p:cNvSpPr>
          <p:nvPr/>
        </p:nvSpPr>
        <p:spPr bwMode="auto">
          <a:xfrm>
            <a:off x="404813" y="3270250"/>
            <a:ext cx="2185987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7  height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= 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_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12571</TotalTime>
  <Words>6841</Words>
  <Application>Microsoft Office PowerPoint</Application>
  <PresentationFormat>화면 슬라이드 쇼(4:3)</PresentationFormat>
  <Paragraphs>3612</Paragraphs>
  <Slides>104</Slides>
  <Notes>102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12" baseType="lpstr">
      <vt:lpstr>굴림</vt:lpstr>
      <vt:lpstr>돋움</vt:lpstr>
      <vt:lpstr>맑은 고딕</vt:lpstr>
      <vt:lpstr>Arial</vt:lpstr>
      <vt:lpstr>Courier New</vt:lpstr>
      <vt:lpstr>Times New Roman</vt:lpstr>
      <vt:lpstr>Wingdings</vt:lpstr>
      <vt:lpstr>1_Blank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122 - Intro</dc:title>
  <dc:creator>1조</dc:creator>
  <cp:lastModifiedBy>Registered User</cp:lastModifiedBy>
  <cp:revision>640</cp:revision>
  <cp:lastPrinted>1998-08-18T17:32:07Z</cp:lastPrinted>
  <dcterms:created xsi:type="dcterms:W3CDTF">1998-03-12T18:53:32Z</dcterms:created>
  <dcterms:modified xsi:type="dcterms:W3CDTF">2015-09-22T11:37:36Z</dcterms:modified>
</cp:coreProperties>
</file>