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60" r:id="rId2"/>
    <p:sldId id="261" r:id="rId3"/>
    <p:sldId id="426" r:id="rId4"/>
    <p:sldId id="262" r:id="rId5"/>
    <p:sldId id="427" r:id="rId6"/>
    <p:sldId id="263" r:id="rId7"/>
    <p:sldId id="428" r:id="rId8"/>
    <p:sldId id="264" r:id="rId9"/>
    <p:sldId id="265" r:id="rId10"/>
    <p:sldId id="396" r:id="rId11"/>
    <p:sldId id="266" r:id="rId12"/>
    <p:sldId id="267" r:id="rId13"/>
    <p:sldId id="397" r:id="rId14"/>
    <p:sldId id="268" r:id="rId15"/>
    <p:sldId id="398" r:id="rId16"/>
    <p:sldId id="269" r:id="rId17"/>
    <p:sldId id="313" r:id="rId18"/>
    <p:sldId id="271" r:id="rId19"/>
    <p:sldId id="399" r:id="rId20"/>
    <p:sldId id="272" r:id="rId21"/>
    <p:sldId id="400" r:id="rId22"/>
    <p:sldId id="273" r:id="rId23"/>
    <p:sldId id="401" r:id="rId24"/>
    <p:sldId id="274" r:id="rId25"/>
    <p:sldId id="275" r:id="rId26"/>
    <p:sldId id="276" r:id="rId27"/>
    <p:sldId id="402" r:id="rId28"/>
    <p:sldId id="277" r:id="rId29"/>
    <p:sldId id="403" r:id="rId30"/>
    <p:sldId id="278" r:id="rId31"/>
    <p:sldId id="404" r:id="rId32"/>
    <p:sldId id="279" r:id="rId33"/>
    <p:sldId id="280" r:id="rId34"/>
    <p:sldId id="281" r:id="rId35"/>
    <p:sldId id="405" r:id="rId36"/>
    <p:sldId id="282" r:id="rId37"/>
    <p:sldId id="406" r:id="rId38"/>
    <p:sldId id="283" r:id="rId39"/>
    <p:sldId id="407" r:id="rId40"/>
    <p:sldId id="284" r:id="rId41"/>
    <p:sldId id="285" r:id="rId42"/>
    <p:sldId id="288" r:id="rId43"/>
    <p:sldId id="408" r:id="rId44"/>
    <p:sldId id="286" r:id="rId45"/>
    <p:sldId id="409" r:id="rId46"/>
    <p:sldId id="287" r:id="rId47"/>
    <p:sldId id="410" r:id="rId48"/>
    <p:sldId id="289" r:id="rId49"/>
    <p:sldId id="290" r:id="rId50"/>
    <p:sldId id="291" r:id="rId51"/>
    <p:sldId id="411" r:id="rId52"/>
    <p:sldId id="292" r:id="rId53"/>
    <p:sldId id="412" r:id="rId54"/>
    <p:sldId id="293" r:id="rId55"/>
    <p:sldId id="413" r:id="rId56"/>
    <p:sldId id="294" r:id="rId57"/>
    <p:sldId id="295" r:id="rId58"/>
    <p:sldId id="296" r:id="rId59"/>
    <p:sldId id="414" r:id="rId60"/>
    <p:sldId id="297" r:id="rId61"/>
    <p:sldId id="415" r:id="rId62"/>
    <p:sldId id="298" r:id="rId63"/>
    <p:sldId id="416" r:id="rId64"/>
    <p:sldId id="299" r:id="rId65"/>
    <p:sldId id="300" r:id="rId66"/>
    <p:sldId id="301" r:id="rId67"/>
    <p:sldId id="417" r:id="rId68"/>
    <p:sldId id="308" r:id="rId69"/>
    <p:sldId id="418" r:id="rId70"/>
    <p:sldId id="309" r:id="rId71"/>
    <p:sldId id="419" r:id="rId72"/>
    <p:sldId id="310" r:id="rId73"/>
    <p:sldId id="311" r:id="rId74"/>
    <p:sldId id="312" r:id="rId75"/>
    <p:sldId id="420" r:id="rId76"/>
    <p:sldId id="315" r:id="rId77"/>
    <p:sldId id="421" r:id="rId78"/>
    <p:sldId id="316" r:id="rId79"/>
    <p:sldId id="422" r:id="rId80"/>
    <p:sldId id="317" r:id="rId81"/>
    <p:sldId id="318" r:id="rId82"/>
    <p:sldId id="321" r:id="rId83"/>
    <p:sldId id="423" r:id="rId84"/>
    <p:sldId id="320" r:id="rId85"/>
    <p:sldId id="424" r:id="rId86"/>
    <p:sldId id="322" r:id="rId87"/>
    <p:sldId id="425" r:id="rId88"/>
    <p:sldId id="323" r:id="rId89"/>
    <p:sldId id="324" r:id="rId9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B0F0"/>
    <a:srgbClr val="0000FF"/>
    <a:srgbClr val="006600"/>
    <a:srgbClr val="339933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704" autoAdjust="0"/>
  </p:normalViewPr>
  <p:slideViewPr>
    <p:cSldViewPr>
      <p:cViewPr varScale="1">
        <p:scale>
          <a:sx n="176" d="100"/>
          <a:sy n="176" d="100"/>
        </p:scale>
        <p:origin x="139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950F5-96BF-4A48-82D2-8398C65E5700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C0877-BBCA-402B-9328-AD0A374B43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5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20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85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70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38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5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59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72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1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8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24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94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53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14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34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32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32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08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1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24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0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67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336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241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45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34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08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08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091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09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530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341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72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72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533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53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62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62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650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3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17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17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68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68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803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803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509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751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801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8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480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540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540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008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008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638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202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840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840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976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9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480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587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587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558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688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622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62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035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035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509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5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09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795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1289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049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049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528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528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0255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025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839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3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C0877-BBCA-402B-9328-AD0A374B432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6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E7C1-29B9-4CB4-AD5A-19387790F3F6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ECAA-8BFD-4A4D-9112-8DD6A95EA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 smtClean="0">
                <a:ea typeface="굴림" pitchFamily="50" charset="-127"/>
              </a:rPr>
              <a:t>38</a:t>
            </a:r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20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 smtClean="0">
                <a:ea typeface="굴림" pitchFamily="50" charset="-127"/>
              </a:rPr>
              <a:t>30</a:t>
            </a:r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 smtClean="0">
                <a:ea typeface="굴림" pitchFamily="50" charset="-127"/>
              </a:rPr>
              <a:t>28</a:t>
            </a:r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 smtClean="0">
                <a:ea typeface="굴림" pitchFamily="50" charset="-127"/>
              </a:rPr>
              <a:t>50</a:t>
            </a:r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b="1" dirty="0" smtClean="0">
                <a:ea typeface="굴림" pitchFamily="50" charset="-127"/>
              </a:rPr>
              <a:t>16</a:t>
            </a:r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 smtClean="0">
                <a:ea typeface="굴림" pitchFamily="50" charset="-127"/>
              </a:rPr>
              <a:t>99</a:t>
            </a:r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 smtClean="0">
                <a:ea typeface="굴림" pitchFamily="50" charset="-127"/>
              </a:rPr>
              <a:t>20</a:t>
            </a:r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 smtClean="0">
                <a:ea typeface="굴림" pitchFamily="50" charset="-127"/>
              </a:rPr>
              <a:t>16</a:t>
            </a:r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9198" y="27605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78913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1067173" y="3511451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5" y="354002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4999410" y="3625751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0094" y="285293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80441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971600" y="357301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5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7596336" y="3594502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17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4036318" y="213285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472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cxnSp>
        <p:nvCxnSpPr>
          <p:cNvPr id="11" name="구부러진 연결선 10"/>
          <p:cNvCxnSpPr>
            <a:stCxn id="97" idx="6"/>
          </p:cNvCxnSpPr>
          <p:nvPr/>
        </p:nvCxnSpPr>
        <p:spPr>
          <a:xfrm>
            <a:off x="3597648" y="3967064"/>
            <a:ext cx="470296" cy="536574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4" y="3596506"/>
            <a:ext cx="5046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20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4" y="3596506"/>
            <a:ext cx="5046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20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cxnSp>
        <p:nvCxnSpPr>
          <p:cNvPr id="5" name="구부러진 연결선 4"/>
          <p:cNvCxnSpPr>
            <a:stCxn id="101" idx="6"/>
            <a:endCxn id="121" idx="0"/>
          </p:cNvCxnSpPr>
          <p:nvPr/>
        </p:nvCxnSpPr>
        <p:spPr>
          <a:xfrm>
            <a:off x="2561010" y="3239989"/>
            <a:ext cx="1182600" cy="356517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56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0094" y="285293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4" y="3596506"/>
            <a:ext cx="5046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20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0094" y="285293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4" y="3596506"/>
            <a:ext cx="5046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20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cxnSp>
        <p:nvCxnSpPr>
          <p:cNvPr id="3" name="구부러진 연결선 2"/>
          <p:cNvCxnSpPr>
            <a:stCxn id="118" idx="0"/>
          </p:cNvCxnSpPr>
          <p:nvPr/>
        </p:nvCxnSpPr>
        <p:spPr>
          <a:xfrm rot="5400000" flipH="1" flipV="1">
            <a:off x="2974640" y="1590167"/>
            <a:ext cx="432048" cy="2093491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81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0094" y="285293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4" y="3596506"/>
            <a:ext cx="5046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20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4036318" y="213285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0094" y="285293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4" y="3596506"/>
            <a:ext cx="5046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20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8</a:t>
            </a:r>
            <a:r>
              <a:rPr lang="en-US" altLang="zh-TW" dirty="0" smtClean="0">
                <a:ea typeface="PMingLiU" pitchFamily="18" charset="-120"/>
              </a:rPr>
              <a:t> 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4036318" y="213285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6" name="Text Box 118"/>
          <p:cNvSpPr txBox="1">
            <a:spLocks noChangeArrowheads="1"/>
          </p:cNvSpPr>
          <p:nvPr/>
        </p:nvSpPr>
        <p:spPr bwMode="auto">
          <a:xfrm>
            <a:off x="179513" y="764704"/>
            <a:ext cx="14401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993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3" y="764704"/>
            <a:ext cx="14401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3" y="764704"/>
            <a:ext cx="14401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14" name="구부러진 연결선 13"/>
          <p:cNvCxnSpPr>
            <a:stCxn id="98" idx="1"/>
            <a:endCxn id="92" idx="2"/>
          </p:cNvCxnSpPr>
          <p:nvPr/>
        </p:nvCxnSpPr>
        <p:spPr>
          <a:xfrm rot="16200000" flipH="1" flipV="1">
            <a:off x="4626368" y="3968398"/>
            <a:ext cx="846369" cy="576536"/>
          </a:xfrm>
          <a:prstGeom prst="curvedConnector4">
            <a:avLst>
              <a:gd name="adj1" fmla="val -18571"/>
              <a:gd name="adj2" fmla="val 139651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2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9198" y="27605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78913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1067173" y="3511451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5" y="354002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4999410" y="3625751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3" y="764704"/>
            <a:ext cx="14401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3" y="764704"/>
            <a:ext cx="14401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02" idx="1"/>
            <a:endCxn id="122" idx="0"/>
          </p:cNvCxnSpPr>
          <p:nvPr/>
        </p:nvCxnSpPr>
        <p:spPr>
          <a:xfrm rot="16200000" flipH="1" flipV="1">
            <a:off x="5563105" y="2783564"/>
            <a:ext cx="490099" cy="1135783"/>
          </a:xfrm>
          <a:prstGeom prst="curvedConnector3">
            <a:avLst>
              <a:gd name="adj1" fmla="val -57933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454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80441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3" y="764704"/>
            <a:ext cx="14401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80441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3" y="764704"/>
            <a:ext cx="14401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19" idx="0"/>
            <a:endCxn id="100" idx="6"/>
          </p:cNvCxnSpPr>
          <p:nvPr/>
        </p:nvCxnSpPr>
        <p:spPr>
          <a:xfrm rot="16200000" flipV="1">
            <a:off x="5534696" y="1644253"/>
            <a:ext cx="261342" cy="2058987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576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80441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3" y="764704"/>
            <a:ext cx="14401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4036318" y="213285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80441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72819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4036318" y="213285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72819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72819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96" idx="6"/>
            <a:endCxn id="89" idx="7"/>
          </p:cNvCxnSpPr>
          <p:nvPr/>
        </p:nvCxnSpPr>
        <p:spPr>
          <a:xfrm>
            <a:off x="1522785" y="3967064"/>
            <a:ext cx="460102" cy="579205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194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72819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72819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20" idx="0"/>
            <a:endCxn id="101" idx="1"/>
          </p:cNvCxnSpPr>
          <p:nvPr/>
        </p:nvCxnSpPr>
        <p:spPr>
          <a:xfrm rot="5400000" flipH="1" flipV="1">
            <a:off x="1393754" y="2740449"/>
            <a:ext cx="466609" cy="1198526"/>
          </a:xfrm>
          <a:prstGeom prst="curvedConnector3">
            <a:avLst>
              <a:gd name="adj1" fmla="val 16085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3026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9198" y="27605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78913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1067173" y="3511451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5" y="354002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4999410" y="3625751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cxnSp>
        <p:nvCxnSpPr>
          <p:cNvPr id="5" name="구부러진 연결선 4"/>
          <p:cNvCxnSpPr>
            <a:stCxn id="88" idx="6"/>
            <a:endCxn id="89" idx="2"/>
          </p:cNvCxnSpPr>
          <p:nvPr/>
        </p:nvCxnSpPr>
        <p:spPr>
          <a:xfrm>
            <a:off x="1003673" y="4679851"/>
            <a:ext cx="644525" cy="12700"/>
          </a:xfrm>
          <a:prstGeom prst="curvedConnector3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구부러진 연결선 116"/>
          <p:cNvCxnSpPr/>
          <p:nvPr/>
        </p:nvCxnSpPr>
        <p:spPr>
          <a:xfrm>
            <a:off x="3063877" y="4667150"/>
            <a:ext cx="644525" cy="12700"/>
          </a:xfrm>
          <a:prstGeom prst="curvedConnector3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구부러진 연결선 122"/>
          <p:cNvCxnSpPr/>
          <p:nvPr/>
        </p:nvCxnSpPr>
        <p:spPr>
          <a:xfrm>
            <a:off x="5154191" y="4674078"/>
            <a:ext cx="644525" cy="12700"/>
          </a:xfrm>
          <a:prstGeom prst="curvedConnector3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구부러진 연결선 127"/>
          <p:cNvCxnSpPr/>
          <p:nvPr/>
        </p:nvCxnSpPr>
        <p:spPr>
          <a:xfrm>
            <a:off x="7218230" y="4696910"/>
            <a:ext cx="644525" cy="12700"/>
          </a:xfrm>
          <a:prstGeom prst="curvedConnector3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635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72819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72819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18" idx="0"/>
          </p:cNvCxnSpPr>
          <p:nvPr/>
        </p:nvCxnSpPr>
        <p:spPr>
          <a:xfrm rot="5400000" flipH="1" flipV="1">
            <a:off x="2928541" y="1544067"/>
            <a:ext cx="432048" cy="2185690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282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728191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4036318" y="213285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9442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4036318" y="213285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9442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9442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98" idx="6"/>
            <a:endCxn id="93" idx="7"/>
          </p:cNvCxnSpPr>
          <p:nvPr/>
        </p:nvCxnSpPr>
        <p:spPr>
          <a:xfrm>
            <a:off x="5672510" y="3967064"/>
            <a:ext cx="460102" cy="579205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043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9442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9442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5" name="구부러진 연결선 4"/>
          <p:cNvCxnSpPr>
            <a:stCxn id="122" idx="0"/>
            <a:endCxn id="102" idx="2"/>
          </p:cNvCxnSpPr>
          <p:nvPr/>
        </p:nvCxnSpPr>
        <p:spPr>
          <a:xfrm rot="5400000" flipH="1" flipV="1">
            <a:off x="5609091" y="2886975"/>
            <a:ext cx="356517" cy="1062547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86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4" y="2804418"/>
            <a:ext cx="521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 smtClean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9442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4" y="2804418"/>
            <a:ext cx="521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 smtClean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9442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19" idx="0"/>
            <a:endCxn id="100" idx="6"/>
          </p:cNvCxnSpPr>
          <p:nvPr/>
        </p:nvCxnSpPr>
        <p:spPr>
          <a:xfrm rot="16200000" flipV="1">
            <a:off x="5603094" y="1575855"/>
            <a:ext cx="261342" cy="2195784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39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9198" y="27605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78913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971600" y="357301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5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7596336" y="3594502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17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4" y="2804418"/>
            <a:ext cx="521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9442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3923928" y="21328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4" y="2804418"/>
            <a:ext cx="521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448272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3923928" y="21328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448272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448272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88" idx="1"/>
            <a:endCxn id="96" idx="2"/>
          </p:cNvCxnSpPr>
          <p:nvPr/>
        </p:nvCxnSpPr>
        <p:spPr>
          <a:xfrm rot="5400000" flipH="1" flipV="1">
            <a:off x="610226" y="4025823"/>
            <a:ext cx="579205" cy="461689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095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448272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448272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20" idx="0"/>
          </p:cNvCxnSpPr>
          <p:nvPr/>
        </p:nvCxnSpPr>
        <p:spPr>
          <a:xfrm rot="5400000" flipH="1" flipV="1">
            <a:off x="1375476" y="2793883"/>
            <a:ext cx="431453" cy="1126815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72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448272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448272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18" idx="0"/>
            <a:endCxn id="100" idx="1"/>
          </p:cNvCxnSpPr>
          <p:nvPr/>
        </p:nvCxnSpPr>
        <p:spPr>
          <a:xfrm rot="5400000" flipH="1" flipV="1">
            <a:off x="2954731" y="1506483"/>
            <a:ext cx="443442" cy="2249464"/>
          </a:xfrm>
          <a:prstGeom prst="curvedConnector3">
            <a:avLst>
              <a:gd name="adj1" fmla="val 164029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80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448272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3923928" y="21328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88032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3923928" y="21328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11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9198" y="27605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78913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971600" y="357301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5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7596336" y="3594502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17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cxnSp>
        <p:nvCxnSpPr>
          <p:cNvPr id="3" name="구부러진 연결선 2"/>
          <p:cNvCxnSpPr>
            <a:stCxn id="120" idx="0"/>
            <a:endCxn id="121" idx="0"/>
          </p:cNvCxnSpPr>
          <p:nvPr/>
        </p:nvCxnSpPr>
        <p:spPr>
          <a:xfrm rot="16200000" flipH="1">
            <a:off x="2343522" y="2324919"/>
            <a:ext cx="23490" cy="2519685"/>
          </a:xfrm>
          <a:prstGeom prst="curvedConnector3">
            <a:avLst>
              <a:gd name="adj1" fmla="val -97318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구부러진 연결선 86"/>
          <p:cNvCxnSpPr/>
          <p:nvPr/>
        </p:nvCxnSpPr>
        <p:spPr>
          <a:xfrm rot="16200000" flipH="1">
            <a:off x="6507421" y="2342580"/>
            <a:ext cx="23490" cy="2519685"/>
          </a:xfrm>
          <a:prstGeom prst="curvedConnector3">
            <a:avLst>
              <a:gd name="adj1" fmla="val -97318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13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88032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88032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93" idx="7"/>
            <a:endCxn id="98" idx="6"/>
          </p:cNvCxnSpPr>
          <p:nvPr/>
        </p:nvCxnSpPr>
        <p:spPr>
          <a:xfrm rot="16200000" flipV="1">
            <a:off x="5612959" y="4026616"/>
            <a:ext cx="579205" cy="460102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94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88032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88032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5" name="구부러진 연결선 4"/>
          <p:cNvCxnSpPr>
            <a:stCxn id="122" idx="0"/>
            <a:endCxn id="102" idx="2"/>
          </p:cNvCxnSpPr>
          <p:nvPr/>
        </p:nvCxnSpPr>
        <p:spPr>
          <a:xfrm rot="5400000" flipH="1" flipV="1">
            <a:off x="5609091" y="2886975"/>
            <a:ext cx="356517" cy="1062547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047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4" y="2804418"/>
            <a:ext cx="521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88032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4" y="2804418"/>
            <a:ext cx="521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88032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19" idx="0"/>
            <a:endCxn id="100" idx="7"/>
          </p:cNvCxnSpPr>
          <p:nvPr/>
        </p:nvCxnSpPr>
        <p:spPr>
          <a:xfrm rot="16200000" flipV="1">
            <a:off x="5507591" y="1480352"/>
            <a:ext cx="394924" cy="2253208"/>
          </a:xfrm>
          <a:prstGeom prst="curvedConnector3">
            <a:avLst>
              <a:gd name="adj1" fmla="val 171895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646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4" y="2804418"/>
            <a:ext cx="521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288032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3923928" y="21328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4" y="2804418"/>
            <a:ext cx="521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004048" y="3596506"/>
            <a:ext cx="504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38437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3923928" y="21328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12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38437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38437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89" idx="7"/>
            <a:endCxn id="96" idx="6"/>
          </p:cNvCxnSpPr>
          <p:nvPr/>
        </p:nvCxnSpPr>
        <p:spPr>
          <a:xfrm rot="16200000" flipV="1">
            <a:off x="1463234" y="4026616"/>
            <a:ext cx="579205" cy="460102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50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0094" y="285293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80441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971600" y="357301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5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7596336" y="3594502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17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38437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38437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20" idx="0"/>
          </p:cNvCxnSpPr>
          <p:nvPr/>
        </p:nvCxnSpPr>
        <p:spPr>
          <a:xfrm rot="5400000" flipH="1" flipV="1">
            <a:off x="1388970" y="2807377"/>
            <a:ext cx="404465" cy="1126815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327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38437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38437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18" idx="0"/>
            <a:endCxn id="100" idx="1"/>
          </p:cNvCxnSpPr>
          <p:nvPr/>
        </p:nvCxnSpPr>
        <p:spPr>
          <a:xfrm rot="5400000" flipH="1" flipV="1">
            <a:off x="2954731" y="1506483"/>
            <a:ext cx="443442" cy="2249464"/>
          </a:xfrm>
          <a:prstGeom prst="curvedConnector3">
            <a:avLst>
              <a:gd name="adj1" fmla="val 164029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468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38437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3923928" y="21328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14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3923928" y="21328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5</a:t>
            </a:r>
            <a:r>
              <a:rPr lang="en-US" altLang="zh-TW" b="1" dirty="0" smtClean="0">
                <a:ea typeface="PMingLiU" pitchFamily="18" charset="-120"/>
              </a:rPr>
              <a:t>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14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5</a:t>
            </a:r>
            <a:r>
              <a:rPr lang="en-US" altLang="zh-TW" b="1" dirty="0" smtClean="0">
                <a:ea typeface="PMingLiU" pitchFamily="18" charset="-120"/>
              </a:rPr>
              <a:t>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14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88" idx="1"/>
            <a:endCxn id="96" idx="2"/>
          </p:cNvCxnSpPr>
          <p:nvPr/>
        </p:nvCxnSpPr>
        <p:spPr>
          <a:xfrm rot="5400000" flipH="1" flipV="1">
            <a:off x="610226" y="4025823"/>
            <a:ext cx="579205" cy="461689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40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5</a:t>
            </a:r>
            <a:r>
              <a:rPr lang="en-US" altLang="zh-TW" b="1" dirty="0" smtClean="0">
                <a:ea typeface="PMingLiU" pitchFamily="18" charset="-120"/>
              </a:rPr>
              <a:t>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14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323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5</a:t>
            </a:r>
            <a:r>
              <a:rPr lang="en-US" altLang="zh-TW" b="1" dirty="0" smtClean="0">
                <a:ea typeface="PMingLiU" pitchFamily="18" charset="-120"/>
              </a:rPr>
              <a:t>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14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20" idx="0"/>
          </p:cNvCxnSpPr>
          <p:nvPr/>
        </p:nvCxnSpPr>
        <p:spPr>
          <a:xfrm rot="5400000" flipH="1" flipV="1">
            <a:off x="1375476" y="2793883"/>
            <a:ext cx="431453" cy="1126815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2270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0094" y="285293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80441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971600" y="357301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5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7596336" y="3594502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17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cxnSp>
        <p:nvCxnSpPr>
          <p:cNvPr id="3" name="구부러진 연결선 2"/>
          <p:cNvCxnSpPr>
            <a:stCxn id="118" idx="0"/>
            <a:endCxn id="119" idx="0"/>
          </p:cNvCxnSpPr>
          <p:nvPr/>
        </p:nvCxnSpPr>
        <p:spPr>
          <a:xfrm rot="5400000" flipH="1" flipV="1">
            <a:off x="4395130" y="553207"/>
            <a:ext cx="48518" cy="4550941"/>
          </a:xfrm>
          <a:prstGeom prst="curvedConnector3">
            <a:avLst>
              <a:gd name="adj1" fmla="val 57116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670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5</a:t>
            </a:r>
            <a:r>
              <a:rPr lang="en-US" altLang="zh-TW" b="1" dirty="0" smtClean="0">
                <a:ea typeface="PMingLiU" pitchFamily="18" charset="-120"/>
              </a:rPr>
              <a:t>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14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783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5</a:t>
            </a:r>
            <a:r>
              <a:rPr lang="en-US" altLang="zh-TW" b="1" dirty="0" smtClean="0">
                <a:ea typeface="PMingLiU" pitchFamily="18" charset="-120"/>
              </a:rPr>
              <a:t>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14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3" name="구부러진 연결선 2"/>
          <p:cNvCxnSpPr>
            <a:stCxn id="118" idx="0"/>
            <a:endCxn id="100" idx="2"/>
          </p:cNvCxnSpPr>
          <p:nvPr/>
        </p:nvCxnSpPr>
        <p:spPr>
          <a:xfrm rot="5400000" flipH="1" flipV="1">
            <a:off x="2992810" y="1601986"/>
            <a:ext cx="309860" cy="2192040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78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5</a:t>
            </a:r>
            <a:r>
              <a:rPr lang="en-US" altLang="zh-TW" b="1" dirty="0" smtClean="0">
                <a:ea typeface="PMingLiU" pitchFamily="18" charset="-120"/>
              </a:rPr>
              <a:t>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14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3923928" y="21328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601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5</a:t>
            </a:r>
            <a:r>
              <a:rPr lang="en-US" altLang="zh-TW" b="1" dirty="0" smtClean="0">
                <a:ea typeface="PMingLiU" pitchFamily="18" charset="-120"/>
              </a:rPr>
              <a:t>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1835696" y="285293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795958" y="3573016"/>
            <a:ext cx="463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14</a:t>
            </a:r>
          </a:p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15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3923928" y="213285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15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5806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</a:t>
            </a:r>
          </a:p>
        </p:txBody>
      </p:sp>
    </p:spTree>
    <p:extLst>
      <p:ext uri="{BB962C8B-B14F-4D97-AF65-F5344CB8AC3E}">
        <p14:creationId xmlns:p14="http://schemas.microsoft.com/office/powerpoint/2010/main" val="3973984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</a:t>
            </a:r>
          </a:p>
        </p:txBody>
      </p:sp>
      <p:cxnSp>
        <p:nvCxnSpPr>
          <p:cNvPr id="3" name="구부러진 연결선 2"/>
          <p:cNvCxnSpPr>
            <a:stCxn id="92" idx="0"/>
            <a:endCxn id="98" idx="2"/>
          </p:cNvCxnSpPr>
          <p:nvPr/>
        </p:nvCxnSpPr>
        <p:spPr>
          <a:xfrm rot="5400000" flipH="1" flipV="1">
            <a:off x="4856933" y="4067473"/>
            <a:ext cx="523874" cy="323056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50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14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15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91479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14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15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cxnSp>
        <p:nvCxnSpPr>
          <p:cNvPr id="3" name="구부러진 연결선 2"/>
          <p:cNvCxnSpPr>
            <a:stCxn id="81" idx="0"/>
            <a:endCxn id="102" idx="2"/>
          </p:cNvCxnSpPr>
          <p:nvPr/>
        </p:nvCxnSpPr>
        <p:spPr>
          <a:xfrm rot="5400000" flipH="1" flipV="1">
            <a:off x="5522782" y="2847041"/>
            <a:ext cx="402892" cy="1188789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570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6540825" y="2839522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0689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6540825" y="2839522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cxnSp>
        <p:nvCxnSpPr>
          <p:cNvPr id="3" name="구부러진 연결선 2"/>
          <p:cNvCxnSpPr>
            <a:stCxn id="80" idx="0"/>
            <a:endCxn id="100" idx="6"/>
          </p:cNvCxnSpPr>
          <p:nvPr/>
        </p:nvCxnSpPr>
        <p:spPr>
          <a:xfrm rot="16200000" flipV="1">
            <a:off x="5548138" y="1630811"/>
            <a:ext cx="296446" cy="2120976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32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0094" y="285293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80441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971600" y="357301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5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7596336" y="3594502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17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4036318" y="213285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6540825" y="2839522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3935785" y="2173774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5029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6540825" y="2839522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3935785" y="2173774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28744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9664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cxnSp>
        <p:nvCxnSpPr>
          <p:cNvPr id="5" name="구부러진 연결선 4"/>
          <p:cNvCxnSpPr>
            <a:stCxn id="98" idx="6"/>
            <a:endCxn id="93" idx="7"/>
          </p:cNvCxnSpPr>
          <p:nvPr/>
        </p:nvCxnSpPr>
        <p:spPr>
          <a:xfrm>
            <a:off x="5672510" y="3967064"/>
            <a:ext cx="460102" cy="579205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647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50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476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50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cxnSp>
        <p:nvCxnSpPr>
          <p:cNvPr id="3" name="구부러진 연결선 2"/>
          <p:cNvCxnSpPr>
            <a:stCxn id="81" idx="0"/>
            <a:endCxn id="102" idx="2"/>
          </p:cNvCxnSpPr>
          <p:nvPr/>
        </p:nvCxnSpPr>
        <p:spPr>
          <a:xfrm rot="5400000" flipH="1" flipV="1">
            <a:off x="5522782" y="2847041"/>
            <a:ext cx="402892" cy="1188789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973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50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6618316" y="2803009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17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3840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50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6618316" y="2803009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17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cxnSp>
        <p:nvCxnSpPr>
          <p:cNvPr id="3" name="구부러진 연결선 2"/>
          <p:cNvCxnSpPr>
            <a:stCxn id="80" idx="0"/>
          </p:cNvCxnSpPr>
          <p:nvPr/>
        </p:nvCxnSpPr>
        <p:spPr>
          <a:xfrm rot="16200000" flipV="1">
            <a:off x="5607038" y="1575706"/>
            <a:ext cx="310113" cy="2144493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179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50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6618316" y="2803009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17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4599360" y="2202935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3605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>
                <a:ea typeface="PMingLiU" pitchFamily="18" charset="-120"/>
              </a:rPr>
              <a:t>2</a:t>
            </a:r>
            <a:r>
              <a:rPr lang="en-US" altLang="zh-TW" b="1" dirty="0" smtClean="0">
                <a:ea typeface="PMingLiU" pitchFamily="18" charset="-120"/>
              </a:rPr>
              <a:t>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3744416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 8 9 9 10 11 12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14 15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16 16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913810" y="3642881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50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6618316" y="2803009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17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4599360" y="2202935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09706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4426323" y="181917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Loser Tree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65127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65127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65127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65127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6895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23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6895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30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6895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6895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7261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22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7261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7261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7261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764364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64364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50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4764364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4764364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580100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11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580100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580100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580100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6839226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95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6839226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6839226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6839226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7877451" y="500623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7877451" y="528245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7877451" y="5558680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7877451" y="5834905"/>
            <a:ext cx="392113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4639" y="500623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14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614639" y="528245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614639" y="5558680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 dirty="0">
              <a:ea typeface="굴림" pitchFamily="50" charset="-127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14639" y="5834905"/>
            <a:ext cx="392112" cy="2762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b="1">
              <a:ea typeface="굴림" pitchFamily="50" charset="-127"/>
            </a:endParaRPr>
          </a:p>
        </p:txBody>
      </p:sp>
      <p:sp>
        <p:nvSpPr>
          <p:cNvPr id="140367" name="Text Box 79"/>
          <p:cNvSpPr txBox="1">
            <a:spLocks noChangeArrowheads="1"/>
          </p:cNvSpPr>
          <p:nvPr/>
        </p:nvSpPr>
        <p:spPr bwMode="auto">
          <a:xfrm>
            <a:off x="454301" y="63111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run1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1452839" y="63095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ea typeface="PMingLiU" pitchFamily="18" charset="-120"/>
              </a:rPr>
              <a:t>run2</a:t>
            </a:r>
          </a:p>
        </p:txBody>
      </p:sp>
      <p:sp>
        <p:nvSpPr>
          <p:cNvPr id="140369" name="Text Box 81"/>
          <p:cNvSpPr txBox="1">
            <a:spLocks noChangeArrowheads="1"/>
          </p:cNvSpPr>
          <p:nvPr/>
        </p:nvSpPr>
        <p:spPr bwMode="auto">
          <a:xfrm>
            <a:off x="2567264" y="6352430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run3</a:t>
            </a:r>
          </a:p>
        </p:txBody>
      </p:sp>
      <p:sp>
        <p:nvSpPr>
          <p:cNvPr id="140370" name="Text Box 82"/>
          <p:cNvSpPr txBox="1">
            <a:spLocks noChangeArrowheads="1"/>
          </p:cNvSpPr>
          <p:nvPr/>
        </p:nvSpPr>
        <p:spPr bwMode="auto">
          <a:xfrm>
            <a:off x="3610251" y="63365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run4</a:t>
            </a:r>
          </a:p>
        </p:txBody>
      </p:sp>
      <p:sp>
        <p:nvSpPr>
          <p:cNvPr id="140371" name="Text Box 83"/>
          <p:cNvSpPr txBox="1">
            <a:spLocks noChangeArrowheads="1"/>
          </p:cNvSpPr>
          <p:nvPr/>
        </p:nvSpPr>
        <p:spPr bwMode="auto">
          <a:xfrm>
            <a:off x="4653239" y="63492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run5</a:t>
            </a:r>
          </a:p>
        </p:txBody>
      </p:sp>
      <p:sp>
        <p:nvSpPr>
          <p:cNvPr id="140372" name="Text Box 84"/>
          <p:cNvSpPr txBox="1">
            <a:spLocks noChangeArrowheads="1"/>
          </p:cNvSpPr>
          <p:nvPr/>
        </p:nvSpPr>
        <p:spPr bwMode="auto">
          <a:xfrm>
            <a:off x="5696226" y="6347668"/>
            <a:ext cx="71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run6</a:t>
            </a:r>
          </a:p>
        </p:txBody>
      </p:sp>
      <p:sp>
        <p:nvSpPr>
          <p:cNvPr id="140373" name="Text Box 85"/>
          <p:cNvSpPr txBox="1">
            <a:spLocks noChangeArrowheads="1"/>
          </p:cNvSpPr>
          <p:nvPr/>
        </p:nvSpPr>
        <p:spPr bwMode="auto">
          <a:xfrm>
            <a:off x="6694764" y="637465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run7</a:t>
            </a:r>
          </a:p>
        </p:txBody>
      </p: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7766326" y="6342905"/>
            <a:ext cx="71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run8</a:t>
            </a: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115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164819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0" name="Oval 5"/>
          <p:cNvSpPr>
            <a:spLocks noChangeArrowheads="1"/>
          </p:cNvSpPr>
          <p:nvPr/>
        </p:nvSpPr>
        <p:spPr bwMode="auto">
          <a:xfrm>
            <a:off x="26864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3723060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4761285" y="4490938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579792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836148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874373" y="4490938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130673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3205535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20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5280398" y="3778151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355260" y="3778151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90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4243760" y="2354163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8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2168898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9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2" name="Oval 17"/>
          <p:cNvSpPr>
            <a:spLocks noChangeArrowheads="1"/>
          </p:cNvSpPr>
          <p:nvPr/>
        </p:nvSpPr>
        <p:spPr bwMode="auto">
          <a:xfrm>
            <a:off x="6318623" y="3051076"/>
            <a:ext cx="392112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17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>
            <a:off x="2526085" y="2633563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4599360" y="2660551"/>
            <a:ext cx="1741488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1422773" y="3387626"/>
            <a:ext cx="8128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2480048" y="3370163"/>
            <a:ext cx="796925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5616948" y="3373338"/>
            <a:ext cx="7556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6661523" y="3373338"/>
            <a:ext cx="741362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 flipH="1">
            <a:off x="884610" y="41147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451348" y="41131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2959473" y="41274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526210" y="41258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H="1">
            <a:off x="5032748" y="4140101"/>
            <a:ext cx="3206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5599485" y="4138513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7120310" y="4138513"/>
            <a:ext cx="320675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7672760" y="4136926"/>
            <a:ext cx="30480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b="1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020094" y="285293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571035" y="2804418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971600" y="357301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9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3491285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5116438" y="359650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8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1906960" y="4259163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2399085" y="4259163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3935785" y="4259163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7" name="Text Box 42"/>
          <p:cNvSpPr txBox="1">
            <a:spLocks noChangeArrowheads="1"/>
          </p:cNvSpPr>
          <p:nvPr/>
        </p:nvSpPr>
        <p:spPr bwMode="auto">
          <a:xfrm>
            <a:off x="4456485" y="425916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1" name="Oval 46"/>
          <p:cNvSpPr>
            <a:spLocks noChangeArrowheads="1"/>
          </p:cNvSpPr>
          <p:nvPr/>
        </p:nvSpPr>
        <p:spPr bwMode="auto">
          <a:xfrm>
            <a:off x="4237410" y="1466999"/>
            <a:ext cx="392113" cy="3778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 smtClean="0">
                <a:ea typeface="PMingLiU" pitchFamily="18" charset="-120"/>
              </a:rPr>
              <a:t>6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87" name="Text Box 118"/>
          <p:cNvSpPr txBox="1">
            <a:spLocks noChangeArrowheads="1"/>
          </p:cNvSpPr>
          <p:nvPr/>
        </p:nvSpPr>
        <p:spPr bwMode="auto">
          <a:xfrm>
            <a:off x="179512" y="764704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Run:6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7596336" y="3594502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17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4036318" y="2132856"/>
            <a:ext cx="24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</a:rPr>
              <a:t>6</a:t>
            </a:r>
            <a:endParaRPr lang="en-US" altLang="zh-TW" sz="1600" b="1" dirty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3992</Words>
  <Application>Microsoft Office PowerPoint</Application>
  <PresentationFormat>화면 슬라이드 쇼(4:3)</PresentationFormat>
  <Paragraphs>3526</Paragraphs>
  <Slides>89</Slides>
  <Notes>89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5" baseType="lpstr">
      <vt:lpstr>PMingLiU</vt:lpstr>
      <vt:lpstr>굴림</vt:lpstr>
      <vt:lpstr>맑은 고딕</vt:lpstr>
      <vt:lpstr>Arial</vt:lpstr>
      <vt:lpstr>Courier New</vt:lpstr>
      <vt:lpstr>Office 테마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  <vt:lpstr>Loser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장정옥</dc:creator>
  <cp:lastModifiedBy>KimJin</cp:lastModifiedBy>
  <cp:revision>78</cp:revision>
  <dcterms:created xsi:type="dcterms:W3CDTF">2015-09-30T10:19:42Z</dcterms:created>
  <dcterms:modified xsi:type="dcterms:W3CDTF">2016-09-26T03:56:29Z</dcterms:modified>
</cp:coreProperties>
</file>