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4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467" r:id="rId26"/>
    <p:sldId id="279" r:id="rId27"/>
    <p:sldId id="280" r:id="rId28"/>
    <p:sldId id="436" r:id="rId29"/>
    <p:sldId id="437" r:id="rId30"/>
    <p:sldId id="438" r:id="rId31"/>
    <p:sldId id="439" r:id="rId32"/>
    <p:sldId id="440" r:id="rId33"/>
    <p:sldId id="441" r:id="rId34"/>
    <p:sldId id="468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69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70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71" r:id="rId61"/>
    <p:sldId id="465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  <p:sldId id="472" r:id="rId71"/>
    <p:sldId id="290" r:id="rId72"/>
    <p:sldId id="291" r:id="rId73"/>
    <p:sldId id="292" r:id="rId74"/>
    <p:sldId id="293" r:id="rId75"/>
    <p:sldId id="294" r:id="rId76"/>
    <p:sldId id="295" r:id="rId77"/>
    <p:sldId id="296" r:id="rId78"/>
    <p:sldId id="297" r:id="rId79"/>
    <p:sldId id="473" r:id="rId80"/>
    <p:sldId id="298" r:id="rId81"/>
    <p:sldId id="299" r:id="rId82"/>
    <p:sldId id="300" r:id="rId83"/>
    <p:sldId id="301" r:id="rId84"/>
    <p:sldId id="302" r:id="rId85"/>
    <p:sldId id="303" r:id="rId86"/>
    <p:sldId id="304" r:id="rId87"/>
    <p:sldId id="305" r:id="rId88"/>
    <p:sldId id="474" r:id="rId89"/>
    <p:sldId id="306" r:id="rId90"/>
    <p:sldId id="307" r:id="rId91"/>
    <p:sldId id="308" r:id="rId92"/>
    <p:sldId id="309" r:id="rId93"/>
    <p:sldId id="310" r:id="rId94"/>
    <p:sldId id="311" r:id="rId95"/>
    <p:sldId id="312" r:id="rId96"/>
    <p:sldId id="313" r:id="rId97"/>
    <p:sldId id="475" r:id="rId98"/>
    <p:sldId id="314" r:id="rId99"/>
    <p:sldId id="315" r:id="rId100"/>
    <p:sldId id="316" r:id="rId101"/>
    <p:sldId id="317" r:id="rId102"/>
    <p:sldId id="318" r:id="rId103"/>
    <p:sldId id="319" r:id="rId104"/>
    <p:sldId id="320" r:id="rId105"/>
    <p:sldId id="321" r:id="rId106"/>
    <p:sldId id="476" r:id="rId107"/>
    <p:sldId id="322" r:id="rId108"/>
    <p:sldId id="323" r:id="rId10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13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5F48-15F1-4F48-A8DE-D237CC379A09}" type="datetimeFigureOut">
              <a:rPr lang="ko-KR" altLang="en-US" smtClean="0"/>
              <a:pPr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674C-4726-4FD3-AE4E-82A73C4F2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829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106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112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399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7399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7" name="타원 186"/>
          <p:cNvSpPr/>
          <p:nvPr/>
        </p:nvSpPr>
        <p:spPr>
          <a:xfrm>
            <a:off x="3216214" y="162519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292353" y="1747883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solidFill>
            <a:srgbClr val="66FF33"/>
          </a:solidFill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solidFill>
            <a:srgbClr val="66FF33"/>
          </a:solidFill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6829594" y="162519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905733" y="1747883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427472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solidFill>
            <a:srgbClr val="00FFFF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427472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solidFill>
            <a:srgbClr val="66FF33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solidFill>
            <a:srgbClr val="66FF33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7878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65402" y="4448238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2"/>
            <a:ext cx="4839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2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2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</a:t>
            </a:r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5" name="직사각형 314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" name="직선 연결선 315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5" idx="1"/>
            <a:endCxn id="315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427472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14380" cy="5467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8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0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2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92353" y="1747882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8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8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8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8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8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8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5" name="타원 174"/>
          <p:cNvSpPr/>
          <p:nvPr/>
        </p:nvSpPr>
        <p:spPr>
          <a:xfrm>
            <a:off x="404428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120421" y="3098059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427472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8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8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8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8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8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8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grpSp>
        <p:nvGrpSpPr>
          <p:cNvPr id="24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121" name="직사각형 12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21" idx="1"/>
              <a:endCxn id="12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grpSp>
        <p:nvGrpSpPr>
          <p:cNvPr id="24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122" name="직사각형 1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stCxn id="122" idx="1"/>
              <a:endCxn id="1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solidFill>
            <a:srgbClr val="66FF33"/>
          </a:solidFill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solidFill>
            <a:srgbClr val="66FF33"/>
          </a:solidFill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8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0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2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7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0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1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6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0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6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0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6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0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927110" y="3098060"/>
            <a:ext cx="48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18"/>
          <p:cNvGrpSpPr/>
          <p:nvPr/>
        </p:nvGrpSpPr>
        <p:grpSpPr>
          <a:xfrm>
            <a:off x="5399298" y="4325547"/>
            <a:ext cx="677509" cy="675089"/>
            <a:chOff x="5399298" y="4325547"/>
            <a:chExt cx="677509" cy="675089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399298" y="4325547"/>
              <a:ext cx="677509" cy="67508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29256" y="4429132"/>
              <a:ext cx="5967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solidFill>
            <a:srgbClr val="00FFFF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6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0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solidFill>
            <a:srgbClr val="FFC000"/>
          </a:solidFill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grpSp>
        <p:nvGrpSpPr>
          <p:cNvPr id="24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121" name="직사각형 12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21" idx="1"/>
              <a:endCxn id="12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solidFill>
            <a:srgbClr val="FFFF00"/>
          </a:solidFill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8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0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2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427472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7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0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1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427472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6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0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3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5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19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2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3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4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7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18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1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2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3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17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</a:t>
            </a: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1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2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3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4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5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6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17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1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3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4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8" name="직선 화살표 연결선 117"/>
          <p:cNvCxnSpPr>
            <a:stCxn id="157" idx="6"/>
            <a:endCxn id="160" idx="2"/>
          </p:cNvCxnSpPr>
          <p:nvPr/>
        </p:nvCxnSpPr>
        <p:spPr>
          <a:xfrm>
            <a:off x="7883491" y="4663092"/>
            <a:ext cx="22584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6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516" y="1439199"/>
              <a:ext cx="843511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73480" y="1439197"/>
              <a:ext cx="880933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2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10901" y="1439197"/>
              <a:ext cx="918353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noFill/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66676" y="1439197"/>
              <a:ext cx="87412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80269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79" y="2975368"/>
            <a:ext cx="693548" cy="675089"/>
            <a:chOff x="5429256" y="1285860"/>
            <a:chExt cx="1023809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470080" y="1428624"/>
              <a:ext cx="982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그룹 140"/>
          <p:cNvGrpSpPr/>
          <p:nvPr/>
        </p:nvGrpSpPr>
        <p:grpSpPr>
          <a:xfrm>
            <a:off x="7643832" y="2975369"/>
            <a:ext cx="695852" cy="675089"/>
            <a:chOff x="5408841" y="1285860"/>
            <a:chExt cx="1027209" cy="999338"/>
          </a:xfrm>
          <a:noFill/>
        </p:grpSpPr>
        <p:sp>
          <p:nvSpPr>
            <p:cNvPr id="178" name="타원 177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408841" y="1428622"/>
              <a:ext cx="1027209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84691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6829594" y="1625190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0"/>
              <a:ext cx="773209" cy="592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3216214" y="1625190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0"/>
              <a:ext cx="728985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15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그룹 140"/>
          <p:cNvGrpSpPr/>
          <p:nvPr/>
        </p:nvGrpSpPr>
        <p:grpSpPr>
          <a:xfrm>
            <a:off x="5022904" y="500041"/>
            <a:ext cx="677509" cy="675089"/>
            <a:chOff x="5429256" y="1285860"/>
            <a:chExt cx="1000132" cy="999338"/>
          </a:xfrm>
          <a:solidFill>
            <a:srgbClr val="FFC000"/>
          </a:solidFill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80"/>
              <a:ext cx="80382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8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19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grpSp>
        <p:nvGrpSpPr>
          <p:cNvPr id="24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121" name="직사각형 12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21" idx="1"/>
              <a:endCxn id="12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060676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528480" y="3286124"/>
            <a:ext cx="112918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02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449595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45" name="타원 14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140"/>
          <p:cNvGrpSpPr/>
          <p:nvPr/>
        </p:nvGrpSpPr>
        <p:grpSpPr>
          <a:xfrm>
            <a:off x="539929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1" name="타원 15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40"/>
          <p:cNvGrpSpPr/>
          <p:nvPr/>
        </p:nvGrpSpPr>
        <p:grpSpPr>
          <a:xfrm>
            <a:off x="630264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54" name="타원 15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40"/>
          <p:cNvGrpSpPr/>
          <p:nvPr/>
        </p:nvGrpSpPr>
        <p:grpSpPr>
          <a:xfrm>
            <a:off x="7205983" y="4325547"/>
            <a:ext cx="677508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57" name="타원 15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2868" y="1439197"/>
              <a:ext cx="955774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140"/>
          <p:cNvGrpSpPr/>
          <p:nvPr/>
        </p:nvGrpSpPr>
        <p:grpSpPr>
          <a:xfrm>
            <a:off x="8109333" y="4325547"/>
            <a:ext cx="677509" cy="675089"/>
            <a:chOff x="5429256" y="1285860"/>
            <a:chExt cx="1000132" cy="999338"/>
          </a:xfrm>
          <a:solidFill>
            <a:srgbClr val="66FF33"/>
          </a:solidFill>
        </p:grpSpPr>
        <p:sp>
          <p:nvSpPr>
            <p:cNvPr id="160" name="타원 15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80283" y="1439197"/>
              <a:ext cx="887736" cy="59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17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140"/>
          <p:cNvGrpSpPr/>
          <p:nvPr/>
        </p:nvGrpSpPr>
        <p:grpSpPr>
          <a:xfrm>
            <a:off x="1785918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3" name="타원 162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29256" y="1439197"/>
              <a:ext cx="942164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그룹 140"/>
          <p:cNvGrpSpPr/>
          <p:nvPr/>
        </p:nvGrpSpPr>
        <p:grpSpPr>
          <a:xfrm>
            <a:off x="2689263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6" name="타원 165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그룹 140"/>
          <p:cNvGrpSpPr/>
          <p:nvPr/>
        </p:nvGrpSpPr>
        <p:grpSpPr>
          <a:xfrm>
            <a:off x="3592609" y="4325547"/>
            <a:ext cx="677509" cy="675089"/>
            <a:chOff x="5429256" y="1285860"/>
            <a:chExt cx="1000132" cy="999338"/>
          </a:xfrm>
          <a:noFill/>
        </p:grpSpPr>
        <p:sp>
          <p:nvSpPr>
            <p:cNvPr id="169" name="타원 168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04093" y="1439197"/>
              <a:ext cx="911547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그룹 140"/>
          <p:cNvGrpSpPr/>
          <p:nvPr/>
        </p:nvGrpSpPr>
        <p:grpSpPr>
          <a:xfrm>
            <a:off x="223759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2" name="타원 171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그룹 140"/>
          <p:cNvGrpSpPr/>
          <p:nvPr/>
        </p:nvGrpSpPr>
        <p:grpSpPr>
          <a:xfrm>
            <a:off x="404428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75" name="타원 174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40"/>
          <p:cNvGrpSpPr/>
          <p:nvPr/>
        </p:nvGrpSpPr>
        <p:grpSpPr>
          <a:xfrm>
            <a:off x="5850971" y="2975369"/>
            <a:ext cx="677509" cy="675089"/>
            <a:chOff x="5429256" y="1285860"/>
            <a:chExt cx="1000132" cy="999338"/>
          </a:xfrm>
          <a:noFill/>
        </p:grpSpPr>
        <p:sp>
          <p:nvSpPr>
            <p:cNvPr id="181" name="타원 180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41652" y="1467480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그룹 140"/>
          <p:cNvGrpSpPr/>
          <p:nvPr/>
        </p:nvGrpSpPr>
        <p:grpSpPr>
          <a:xfrm>
            <a:off x="682959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4" name="타원 183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그룹 140"/>
          <p:cNvGrpSpPr/>
          <p:nvPr/>
        </p:nvGrpSpPr>
        <p:grpSpPr>
          <a:xfrm>
            <a:off x="3216214" y="1625191"/>
            <a:ext cx="677509" cy="675089"/>
            <a:chOff x="5429256" y="1285860"/>
            <a:chExt cx="1000132" cy="999338"/>
          </a:xfrm>
          <a:noFill/>
        </p:grpSpPr>
        <p:sp>
          <p:nvSpPr>
            <p:cNvPr id="187" name="타원 186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541652" y="1467482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그룹 140"/>
          <p:cNvGrpSpPr/>
          <p:nvPr/>
        </p:nvGrpSpPr>
        <p:grpSpPr>
          <a:xfrm>
            <a:off x="5022904" y="500042"/>
            <a:ext cx="677509" cy="675089"/>
            <a:chOff x="5429256" y="1285860"/>
            <a:chExt cx="1000132" cy="999338"/>
          </a:xfrm>
          <a:noFill/>
        </p:grpSpPr>
        <p:sp>
          <p:nvSpPr>
            <p:cNvPr id="190" name="타원 189"/>
            <p:cNvSpPr/>
            <p:nvPr/>
          </p:nvSpPr>
          <p:spPr>
            <a:xfrm>
              <a:off x="5429256" y="1285860"/>
              <a:ext cx="1000132" cy="99933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41653" y="1467479"/>
              <a:ext cx="714380" cy="5922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278"/>
          <p:cNvGrpSpPr/>
          <p:nvPr/>
        </p:nvGrpSpPr>
        <p:grpSpPr>
          <a:xfrm>
            <a:off x="4500562" y="5143512"/>
            <a:ext cx="642942" cy="1500198"/>
            <a:chOff x="1714480" y="5143512"/>
            <a:chExt cx="714380" cy="1500198"/>
          </a:xfrm>
        </p:grpSpPr>
        <p:sp>
          <p:nvSpPr>
            <p:cNvPr id="280" name="직사각형 279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280" idx="1"/>
              <a:endCxn id="280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25</a:t>
              </a:r>
              <a:endParaRPr lang="ko-KR" altLang="en-US" sz="2000" dirty="0"/>
            </a:p>
          </p:txBody>
        </p:sp>
      </p:grpSp>
      <p:grpSp>
        <p:nvGrpSpPr>
          <p:cNvPr id="17" name="그룹 292"/>
          <p:cNvGrpSpPr/>
          <p:nvPr/>
        </p:nvGrpSpPr>
        <p:grpSpPr>
          <a:xfrm>
            <a:off x="2714612" y="5143512"/>
            <a:ext cx="642942" cy="1500198"/>
            <a:chOff x="1714480" y="5143512"/>
            <a:chExt cx="714380" cy="1500198"/>
          </a:xfrm>
        </p:grpSpPr>
        <p:sp>
          <p:nvSpPr>
            <p:cNvPr id="294" name="직사각형 293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94" idx="1"/>
              <a:endCxn id="294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</a:t>
              </a:r>
              <a:endParaRPr lang="ko-KR" altLang="en-US" sz="2000" dirty="0"/>
            </a:p>
          </p:txBody>
        </p:sp>
      </p:grpSp>
      <p:grpSp>
        <p:nvGrpSpPr>
          <p:cNvPr id="18" name="그룹 299"/>
          <p:cNvGrpSpPr/>
          <p:nvPr/>
        </p:nvGrpSpPr>
        <p:grpSpPr>
          <a:xfrm>
            <a:off x="3643306" y="5143512"/>
            <a:ext cx="642942" cy="1500198"/>
            <a:chOff x="1714480" y="5143512"/>
            <a:chExt cx="714380" cy="1500198"/>
          </a:xfrm>
        </p:grpSpPr>
        <p:sp>
          <p:nvSpPr>
            <p:cNvPr id="301" name="직사각형 300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301" idx="1"/>
              <a:endCxn id="301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30</a:t>
              </a:r>
              <a:endParaRPr lang="ko-KR" altLang="en-US" sz="2000" dirty="0"/>
            </a:p>
          </p:txBody>
        </p:sp>
      </p:grpSp>
      <p:grpSp>
        <p:nvGrpSpPr>
          <p:cNvPr id="19" name="그룹 306"/>
          <p:cNvGrpSpPr/>
          <p:nvPr/>
        </p:nvGrpSpPr>
        <p:grpSpPr>
          <a:xfrm>
            <a:off x="5357818" y="5143512"/>
            <a:ext cx="642942" cy="1500198"/>
            <a:chOff x="1714480" y="5143512"/>
            <a:chExt cx="714380" cy="1500198"/>
          </a:xfrm>
        </p:grpSpPr>
        <p:sp>
          <p:nvSpPr>
            <p:cNvPr id="308" name="직사각형 307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8" idx="1"/>
              <a:endCxn id="308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50</a:t>
              </a:r>
              <a:endParaRPr lang="ko-KR" altLang="en-US" sz="2000" dirty="0"/>
            </a:p>
          </p:txBody>
        </p:sp>
      </p:grpSp>
      <p:grpSp>
        <p:nvGrpSpPr>
          <p:cNvPr id="20" name="그룹 313"/>
          <p:cNvGrpSpPr/>
          <p:nvPr/>
        </p:nvGrpSpPr>
        <p:grpSpPr>
          <a:xfrm>
            <a:off x="1785918" y="5143512"/>
            <a:ext cx="642942" cy="1500198"/>
            <a:chOff x="1714480" y="5143512"/>
            <a:chExt cx="714380" cy="1500198"/>
          </a:xfrm>
        </p:grpSpPr>
        <p:sp>
          <p:nvSpPr>
            <p:cNvPr id="315" name="직사각형 314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315" idx="1"/>
              <a:endCxn id="315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  <a:endParaRPr lang="ko-KR" altLang="en-US" sz="2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1" name="그룹 320"/>
          <p:cNvGrpSpPr/>
          <p:nvPr/>
        </p:nvGrpSpPr>
        <p:grpSpPr>
          <a:xfrm>
            <a:off x="6286512" y="5143512"/>
            <a:ext cx="642942" cy="1500198"/>
            <a:chOff x="1714480" y="5143512"/>
            <a:chExt cx="714380" cy="1500198"/>
          </a:xfrm>
        </p:grpSpPr>
        <p:sp>
          <p:nvSpPr>
            <p:cNvPr id="322" name="직사각형 321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stCxn id="322" idx="1"/>
              <a:endCxn id="322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</a:t>
              </a:r>
              <a:endParaRPr lang="ko-KR" altLang="en-US" sz="20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16</a:t>
              </a:r>
              <a:endParaRPr lang="ko-KR" altLang="en-US" sz="2000" dirty="0"/>
            </a:p>
          </p:txBody>
        </p:sp>
      </p:grpSp>
      <p:grpSp>
        <p:nvGrpSpPr>
          <p:cNvPr id="22" name="그룹 327"/>
          <p:cNvGrpSpPr/>
          <p:nvPr/>
        </p:nvGrpSpPr>
        <p:grpSpPr>
          <a:xfrm>
            <a:off x="7215205" y="5143512"/>
            <a:ext cx="650087" cy="1500198"/>
            <a:chOff x="1714480" y="5143512"/>
            <a:chExt cx="722319" cy="1500198"/>
          </a:xfrm>
        </p:grpSpPr>
        <p:sp>
          <p:nvSpPr>
            <p:cNvPr id="329" name="직사각형 328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연결선 329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1"/>
              <a:endCxn id="329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1714481" y="514351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100</a:t>
              </a:r>
              <a:endParaRPr lang="ko-KR" altLang="en-US" sz="20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714481" y="5500702"/>
              <a:ext cx="722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110</a:t>
              </a:r>
              <a:endParaRPr lang="ko-KR" altLang="en-US" sz="2000" dirty="0"/>
            </a:p>
          </p:txBody>
        </p:sp>
      </p:grpSp>
      <p:grpSp>
        <p:nvGrpSpPr>
          <p:cNvPr id="23" name="그룹 334"/>
          <p:cNvGrpSpPr/>
          <p:nvPr/>
        </p:nvGrpSpPr>
        <p:grpSpPr>
          <a:xfrm>
            <a:off x="8143900" y="5143512"/>
            <a:ext cx="642942" cy="1500198"/>
            <a:chOff x="1714480" y="5143512"/>
            <a:chExt cx="714380" cy="1500198"/>
          </a:xfrm>
        </p:grpSpPr>
        <p:sp>
          <p:nvSpPr>
            <p:cNvPr id="336" name="직사각형 335"/>
            <p:cNvSpPr/>
            <p:nvPr/>
          </p:nvSpPr>
          <p:spPr>
            <a:xfrm>
              <a:off x="1714480" y="5143512"/>
              <a:ext cx="714380" cy="1500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714480" y="5500702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336" idx="1"/>
              <a:endCxn id="336" idx="3"/>
            </p:cNvCxnSpPr>
            <p:nvPr/>
          </p:nvCxnSpPr>
          <p:spPr>
            <a:xfrm rot="10800000" flipH="1">
              <a:off x="1714480" y="5893611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1714480" y="6286520"/>
              <a:ext cx="71438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1785918" y="514351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18</a:t>
              </a:r>
              <a:endParaRPr lang="ko-KR" altLang="en-US" sz="20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785918" y="550070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20</a:t>
              </a:r>
              <a:endParaRPr lang="ko-KR" altLang="en-US" sz="2000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7883491" y="4663092"/>
            <a:ext cx="225842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2463427" y="4643446"/>
            <a:ext cx="225836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482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94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2915100" y="3286124"/>
            <a:ext cx="112918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210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773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solidFill>
            <a:srgbClr val="66FF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3893723" y="1928802"/>
            <a:ext cx="2935871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634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72634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57950" y="4429132"/>
            <a:ext cx="62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4495953" y="4325546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572000" y="4429132"/>
            <a:ext cx="5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539929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29256" y="4429132"/>
            <a:ext cx="5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2642" y="4325547"/>
            <a:ext cx="677509" cy="6750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205983" y="4325547"/>
            <a:ext cx="677508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7215204" y="4429132"/>
            <a:ext cx="6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90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10933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8143900" y="4429132"/>
            <a:ext cx="60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785918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785918" y="4429132"/>
            <a:ext cx="6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689263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714612" y="4429132"/>
            <a:ext cx="59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3592609" y="4325547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643305" y="4429132"/>
            <a:ext cx="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23759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313730" y="3098060"/>
            <a:ext cx="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044279" y="2975368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71934" y="3071810"/>
            <a:ext cx="66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657662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643832" y="3071810"/>
            <a:ext cx="69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850971" y="2975369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5927110" y="3098060"/>
            <a:ext cx="57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82959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905733" y="1747881"/>
            <a:ext cx="5237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216214" y="1625190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292353" y="1747881"/>
            <a:ext cx="49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022904" y="500041"/>
            <a:ext cx="677509" cy="6750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>
            <a:stCxn id="163" idx="0"/>
          </p:cNvCxnSpPr>
          <p:nvPr/>
        </p:nvCxnSpPr>
        <p:spPr>
          <a:xfrm rot="5400000" flipH="1" flipV="1">
            <a:off x="195650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66" idx="0"/>
          </p:cNvCxnSpPr>
          <p:nvPr/>
        </p:nvCxnSpPr>
        <p:spPr>
          <a:xfrm rot="16200000" flipV="1">
            <a:off x="2521097" y="3818626"/>
            <a:ext cx="675089" cy="338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72" idx="0"/>
          </p:cNvCxnSpPr>
          <p:nvPr/>
        </p:nvCxnSpPr>
        <p:spPr>
          <a:xfrm rot="5400000" flipH="1" flipV="1">
            <a:off x="267165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5" idx="0"/>
          </p:cNvCxnSpPr>
          <p:nvPr/>
        </p:nvCxnSpPr>
        <p:spPr>
          <a:xfrm rot="16200000" flipV="1">
            <a:off x="368791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69" idx="0"/>
          </p:cNvCxnSpPr>
          <p:nvPr/>
        </p:nvCxnSpPr>
        <p:spPr>
          <a:xfrm rot="5400000" flipH="1" flipV="1">
            <a:off x="376319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45" idx="0"/>
          </p:cNvCxnSpPr>
          <p:nvPr/>
        </p:nvCxnSpPr>
        <p:spPr>
          <a:xfrm rot="16200000" flipV="1">
            <a:off x="432778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51" idx="0"/>
          </p:cNvCxnSpPr>
          <p:nvPr/>
        </p:nvCxnSpPr>
        <p:spPr>
          <a:xfrm rot="5400000" flipH="1" flipV="1">
            <a:off x="5569886" y="3818625"/>
            <a:ext cx="675089" cy="338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54" idx="0"/>
          </p:cNvCxnSpPr>
          <p:nvPr/>
        </p:nvCxnSpPr>
        <p:spPr>
          <a:xfrm rot="16200000" flipV="1">
            <a:off x="613447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57" idx="0"/>
          </p:cNvCxnSpPr>
          <p:nvPr/>
        </p:nvCxnSpPr>
        <p:spPr>
          <a:xfrm rot="5400000" flipH="1" flipV="1">
            <a:off x="7376575" y="3818626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60" idx="0"/>
          </p:cNvCxnSpPr>
          <p:nvPr/>
        </p:nvCxnSpPr>
        <p:spPr>
          <a:xfrm rot="16200000" flipV="1">
            <a:off x="7941166" y="3818625"/>
            <a:ext cx="675089" cy="338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78" idx="0"/>
          </p:cNvCxnSpPr>
          <p:nvPr/>
        </p:nvCxnSpPr>
        <p:spPr>
          <a:xfrm rot="16200000" flipV="1">
            <a:off x="7301297" y="2280250"/>
            <a:ext cx="675089" cy="715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81" idx="0"/>
          </p:cNvCxnSpPr>
          <p:nvPr/>
        </p:nvCxnSpPr>
        <p:spPr>
          <a:xfrm rot="5400000" flipH="1" flipV="1">
            <a:off x="6285034" y="2204971"/>
            <a:ext cx="675089" cy="865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84" idx="0"/>
          </p:cNvCxnSpPr>
          <p:nvPr/>
        </p:nvCxnSpPr>
        <p:spPr>
          <a:xfrm rot="16200000" flipV="1">
            <a:off x="6096434" y="553274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7" idx="0"/>
          </p:cNvCxnSpPr>
          <p:nvPr/>
        </p:nvCxnSpPr>
        <p:spPr>
          <a:xfrm rot="5400000" flipH="1" flipV="1">
            <a:off x="4176824" y="553275"/>
            <a:ext cx="450059" cy="169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50056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0056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0" idx="1"/>
            <a:endCxn id="280" idx="3"/>
          </p:cNvCxnSpPr>
          <p:nvPr/>
        </p:nvCxnSpPr>
        <p:spPr>
          <a:xfrm rot="10800000" flipH="1">
            <a:off x="450056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450056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56485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6485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294" name="직사각형 293"/>
          <p:cNvSpPr/>
          <p:nvPr/>
        </p:nvSpPr>
        <p:spPr>
          <a:xfrm>
            <a:off x="27146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/>
          <p:nvPr/>
        </p:nvCxnSpPr>
        <p:spPr>
          <a:xfrm>
            <a:off x="27146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 rot="10800000" flipH="1">
            <a:off x="27146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146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27789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38</a:t>
            </a:r>
            <a:endParaRPr lang="ko-KR" altLang="en-US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7789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01" name="직사각형 300"/>
          <p:cNvSpPr/>
          <p:nvPr/>
        </p:nvSpPr>
        <p:spPr>
          <a:xfrm>
            <a:off x="3643306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3643306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 rot="10800000" flipH="1">
            <a:off x="3643306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3643306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707600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3707600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30</a:t>
            </a:r>
            <a:endParaRPr lang="ko-KR" altLang="en-US" sz="2000" dirty="0"/>
          </a:p>
        </p:txBody>
      </p:sp>
      <p:sp>
        <p:nvSpPr>
          <p:cNvPr id="308" name="직사각형 307"/>
          <p:cNvSpPr/>
          <p:nvPr/>
        </p:nvSpPr>
        <p:spPr>
          <a:xfrm>
            <a:off x="53578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/>
          <p:nvPr/>
        </p:nvCxnSpPr>
        <p:spPr>
          <a:xfrm>
            <a:off x="53578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1"/>
            <a:endCxn id="308" idx="3"/>
          </p:cNvCxnSpPr>
          <p:nvPr/>
        </p:nvCxnSpPr>
        <p:spPr>
          <a:xfrm rot="10800000" flipH="1">
            <a:off x="53578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53578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422112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54221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2" name="직사각형 321"/>
          <p:cNvSpPr/>
          <p:nvPr/>
        </p:nvSpPr>
        <p:spPr>
          <a:xfrm>
            <a:off x="6286512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6286512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 rot="10800000" flipH="1">
            <a:off x="6286512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6286512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350806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350806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29" name="직사각형 328"/>
          <p:cNvSpPr/>
          <p:nvPr/>
        </p:nvSpPr>
        <p:spPr>
          <a:xfrm>
            <a:off x="7215205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7215205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/>
          <p:cNvCxnSpPr>
            <a:stCxn id="329" idx="1"/>
            <a:endCxn id="329" idx="3"/>
          </p:cNvCxnSpPr>
          <p:nvPr/>
        </p:nvCxnSpPr>
        <p:spPr>
          <a:xfrm rot="10800000" flipH="1">
            <a:off x="7215205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>
            <a:off x="7215205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215206" y="514351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215206" y="5500702"/>
            <a:ext cx="65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110</a:t>
            </a:r>
            <a:endParaRPr lang="ko-KR" altLang="en-US" sz="2000" dirty="0"/>
          </a:p>
        </p:txBody>
      </p:sp>
      <p:sp>
        <p:nvSpPr>
          <p:cNvPr id="336" name="직사각형 335"/>
          <p:cNvSpPr/>
          <p:nvPr/>
        </p:nvSpPr>
        <p:spPr>
          <a:xfrm>
            <a:off x="8143900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8143900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336" idx="1"/>
            <a:endCxn id="336" idx="3"/>
          </p:cNvCxnSpPr>
          <p:nvPr/>
        </p:nvCxnSpPr>
        <p:spPr>
          <a:xfrm rot="10800000" flipH="1">
            <a:off x="8143900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43900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208194" y="514351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8208194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7158" y="2857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Winner Tree</a:t>
            </a:r>
            <a:endParaRPr lang="ko-KR" altLang="en-US" sz="3200" b="1" dirty="0"/>
          </a:p>
        </p:txBody>
      </p:sp>
      <p:sp>
        <p:nvSpPr>
          <p:cNvPr id="120" name="Text Box 118"/>
          <p:cNvSpPr txBox="1">
            <a:spLocks noChangeArrowheads="1"/>
          </p:cNvSpPr>
          <p:nvPr/>
        </p:nvSpPr>
        <p:spPr bwMode="auto">
          <a:xfrm>
            <a:off x="285720" y="1000108"/>
            <a:ext cx="2492990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6 8 9 9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10 11 15 15</a:t>
            </a:r>
          </a:p>
          <a:p>
            <a:r>
              <a:rPr lang="en-US" altLang="ko-KR" sz="2000" b="1" dirty="0" smtClean="0">
                <a:latin typeface="Courier New" pitchFamily="49" charset="0"/>
                <a:ea typeface="굴림" pitchFamily="50" charset="-127"/>
              </a:rPr>
              <a:t>    15 16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85918" y="5143512"/>
            <a:ext cx="642942" cy="1500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21" idx="1"/>
            <a:endCxn id="121" idx="3"/>
          </p:cNvCxnSpPr>
          <p:nvPr/>
        </p:nvCxnSpPr>
        <p:spPr>
          <a:xfrm rot="10800000" flipH="1">
            <a:off x="1785918" y="589361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785918" y="6286520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50212" y="5500702"/>
            <a:ext cx="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3711</Words>
  <Application>Microsoft Office PowerPoint</Application>
  <PresentationFormat>화면 슬라이드 쇼(4:3)</PresentationFormat>
  <Paragraphs>2982</Paragraphs>
  <Slides>108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3" baseType="lpstr">
      <vt:lpstr>굴림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윤희</dc:creator>
  <cp:lastModifiedBy>KimJin</cp:lastModifiedBy>
  <cp:revision>8</cp:revision>
  <dcterms:created xsi:type="dcterms:W3CDTF">2015-10-04T12:20:44Z</dcterms:created>
  <dcterms:modified xsi:type="dcterms:W3CDTF">2016-09-26T03:57:19Z</dcterms:modified>
</cp:coreProperties>
</file>