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스킬 지속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스킬 지속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8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4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3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6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3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1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4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7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82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tatic1.gamespot.com/uploads/original/536/5360430/2847509-4.+smooth-trans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10849515" y="2177725"/>
            <a:ext cx="599452" cy="599452"/>
          </a:xfrm>
          <a:prstGeom prst="ellipse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77650" y="3123029"/>
            <a:ext cx="598926" cy="598926"/>
          </a:xfrm>
          <a:prstGeom prst="ellipse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856285" y="3976906"/>
            <a:ext cx="641655" cy="577778"/>
          </a:xfrm>
          <a:prstGeom prst="ellipse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2138" y="5336275"/>
            <a:ext cx="1132764" cy="1132764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0040" y="4961424"/>
            <a:ext cx="333005" cy="30477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차트 17"/>
          <p:cNvGraphicFramePr/>
          <p:nvPr/>
        </p:nvGraphicFramePr>
        <p:xfrm>
          <a:off x="9136692" y="417392"/>
          <a:ext cx="2584181" cy="1722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546168" y="860294"/>
            <a:ext cx="1765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스킬 지속시간</a:t>
            </a:r>
            <a:endParaRPr lang="en-US" altLang="ko-KR" dirty="0" smtClean="0"/>
          </a:p>
          <a:p>
            <a:r>
              <a:rPr lang="en-US" altLang="ko-KR" dirty="0" smtClean="0"/>
              <a:t>UI – </a:t>
            </a:r>
            <a:r>
              <a:rPr lang="ko-KR" altLang="en-US" dirty="0" smtClean="0"/>
              <a:t>회중시계도</a:t>
            </a:r>
            <a:endParaRPr lang="en-US" altLang="ko-KR" dirty="0" smtClean="0"/>
          </a:p>
          <a:p>
            <a:r>
              <a:rPr lang="ko-KR" altLang="en-US" dirty="0" err="1" smtClean="0"/>
              <a:t>괜찮을듯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71052" y="5641047"/>
            <a:ext cx="3706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rPr>
              <a:t>- Chap</a:t>
            </a:r>
            <a:r>
              <a:rPr lang="ko-KR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rPr>
              <a:t>1. Anastasia -</a:t>
            </a:r>
            <a:endParaRPr lang="ko-KR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77611" y="223772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타임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리와인드</a:t>
            </a:r>
            <a:endParaRPr lang="en-US" altLang="ko-KR" sz="1200" dirty="0" smtClean="0"/>
          </a:p>
          <a:p>
            <a:r>
              <a:rPr lang="ko-KR" altLang="en-US" sz="1200" dirty="0" smtClean="0"/>
              <a:t>캐릭터 얼굴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0654555" y="318855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타임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스탑</a:t>
            </a:r>
            <a:endParaRPr lang="en-US" altLang="ko-KR" sz="1200" dirty="0" smtClean="0"/>
          </a:p>
          <a:p>
            <a:r>
              <a:rPr lang="ko-KR" altLang="en-US" sz="1200" dirty="0" smtClean="0"/>
              <a:t>캐릭터 얼굴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654555" y="4046678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아나스타샤</a:t>
            </a:r>
            <a:endParaRPr lang="en-US" altLang="ko-KR" sz="1200" dirty="0" smtClean="0"/>
          </a:p>
          <a:p>
            <a:r>
              <a:rPr lang="ko-KR" altLang="en-US" sz="1200" dirty="0" smtClean="0"/>
              <a:t>캐릭터 얼굴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920096" y="2738220"/>
            <a:ext cx="1963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캐릭터들 스킬</a:t>
            </a:r>
            <a:endParaRPr lang="en-US" altLang="ko-KR" dirty="0" smtClean="0"/>
          </a:p>
          <a:p>
            <a:r>
              <a:rPr lang="ko-KR" altLang="en-US" dirty="0" err="1" smtClean="0"/>
              <a:t>쿨타임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횟수</a:t>
            </a:r>
            <a:endParaRPr lang="en-US" altLang="ko-KR" dirty="0" smtClean="0"/>
          </a:p>
          <a:p>
            <a:r>
              <a:rPr lang="ko-KR" altLang="en-US" dirty="0" smtClean="0"/>
              <a:t>표시 및</a:t>
            </a:r>
            <a:r>
              <a:rPr lang="en-US" altLang="ko-KR" dirty="0"/>
              <a:t> </a:t>
            </a:r>
            <a:r>
              <a:rPr lang="ko-KR" altLang="en-US" dirty="0" smtClean="0"/>
              <a:t>활성화 된</a:t>
            </a:r>
            <a:endParaRPr lang="en-US" altLang="ko-KR" dirty="0" smtClean="0"/>
          </a:p>
          <a:p>
            <a:r>
              <a:rPr lang="ko-KR" altLang="en-US" dirty="0" smtClean="0"/>
              <a:t>캐릭터</a:t>
            </a:r>
            <a:r>
              <a:rPr lang="en-US" altLang="ko-KR" dirty="0"/>
              <a:t> </a:t>
            </a:r>
            <a:r>
              <a:rPr lang="ko-KR" altLang="en-US" dirty="0" smtClean="0"/>
              <a:t>테두리에</a:t>
            </a:r>
            <a:endParaRPr lang="en-US" altLang="ko-KR" dirty="0" smtClean="0"/>
          </a:p>
          <a:p>
            <a:r>
              <a:rPr lang="ko-KR" altLang="en-US" dirty="0" smtClean="0"/>
              <a:t>활성화 표시</a:t>
            </a:r>
            <a:endParaRPr lang="en-US" altLang="ko-KR" dirty="0" smtClean="0"/>
          </a:p>
        </p:txBody>
      </p:sp>
      <p:cxnSp>
        <p:nvCxnSpPr>
          <p:cNvPr id="26" name="직선 화살표 연결선 25"/>
          <p:cNvCxnSpPr>
            <a:stCxn id="22" idx="3"/>
          </p:cNvCxnSpPr>
          <p:nvPr/>
        </p:nvCxnSpPr>
        <p:spPr>
          <a:xfrm flipV="1">
            <a:off x="9884095" y="3399424"/>
            <a:ext cx="693516" cy="7746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13156" y="4668030"/>
            <a:ext cx="402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챕터</a:t>
            </a:r>
            <a:r>
              <a:rPr lang="ko-KR" altLang="en-US" dirty="0" smtClean="0"/>
              <a:t> 바뀔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제목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자막으로 등장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페이드인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아웃으로 등장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20" idx="0"/>
          </p:cNvCxnSpPr>
          <p:nvPr/>
        </p:nvCxnSpPr>
        <p:spPr>
          <a:xfrm>
            <a:off x="9324284" y="5314361"/>
            <a:ext cx="0" cy="3266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82017" y="4961424"/>
            <a:ext cx="333005" cy="30477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98591" y="4961499"/>
            <a:ext cx="333005" cy="30477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689138" y="6164267"/>
            <a:ext cx="1954394" cy="30477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616207" y="6164267"/>
            <a:ext cx="3575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소지 중인 아이템 리스트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펼치기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접기 가능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54237" y="5538840"/>
            <a:ext cx="11224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현재 활성화</a:t>
            </a:r>
            <a:endParaRPr lang="en-US" altLang="ko-KR" sz="1400" dirty="0" smtClean="0"/>
          </a:p>
          <a:p>
            <a:r>
              <a:rPr lang="ko-KR" altLang="en-US" sz="1400" dirty="0" smtClean="0"/>
              <a:t>상태인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캐릭</a:t>
            </a:r>
            <a:endParaRPr lang="en-US" altLang="ko-KR" sz="1400" dirty="0"/>
          </a:p>
          <a:p>
            <a:r>
              <a:rPr lang="ko-KR" altLang="en-US" sz="1400" dirty="0" smtClean="0"/>
              <a:t>얼굴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84904" y="3963779"/>
            <a:ext cx="72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스킬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쿨타임</a:t>
            </a:r>
            <a:endParaRPr lang="en-US" altLang="ko-KR" sz="1400" dirty="0"/>
          </a:p>
          <a:p>
            <a:r>
              <a:rPr lang="ko-KR" altLang="en-US" sz="1400" dirty="0" smtClean="0"/>
              <a:t>상태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>
            <a:stCxn id="40" idx="2"/>
            <a:endCxn id="9" idx="0"/>
          </p:cNvCxnSpPr>
          <p:nvPr/>
        </p:nvCxnSpPr>
        <p:spPr>
          <a:xfrm>
            <a:off x="546542" y="4702443"/>
            <a:ext cx="1" cy="25898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0500" y="323040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풀리기 직전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깜박깜박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080467" y="3587519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상태이상</a:t>
            </a:r>
            <a:endParaRPr lang="en-US" altLang="ko-KR" sz="1400" dirty="0" smtClean="0"/>
          </a:p>
          <a:p>
            <a:r>
              <a:rPr lang="ko-KR" altLang="en-US" sz="1400" dirty="0" smtClean="0"/>
              <a:t>표시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스턴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46" name="직선 화살표 연결선 45"/>
          <p:cNvCxnSpPr>
            <a:stCxn id="45" idx="2"/>
            <a:endCxn id="35" idx="0"/>
          </p:cNvCxnSpPr>
          <p:nvPr/>
        </p:nvCxnSpPr>
        <p:spPr>
          <a:xfrm flipH="1">
            <a:off x="948520" y="4326183"/>
            <a:ext cx="583353" cy="63524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63819" y="3769679"/>
            <a:ext cx="957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상태이상</a:t>
            </a:r>
            <a:endParaRPr lang="en-US" altLang="ko-KR" sz="1400" dirty="0" smtClean="0"/>
          </a:p>
          <a:p>
            <a:r>
              <a:rPr lang="ko-KR" altLang="en-US" sz="1400" dirty="0" smtClean="0"/>
              <a:t>표시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이동속도</a:t>
            </a:r>
            <a:endParaRPr lang="en-US" altLang="ko-KR" sz="1400" dirty="0" smtClean="0"/>
          </a:p>
          <a:p>
            <a:r>
              <a:rPr lang="ko-KR" altLang="en-US" sz="1400" dirty="0" smtClean="0"/>
              <a:t>느려짐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50" name="직선 화살표 연결선 49"/>
          <p:cNvCxnSpPr>
            <a:stCxn id="49" idx="2"/>
          </p:cNvCxnSpPr>
          <p:nvPr/>
        </p:nvCxnSpPr>
        <p:spPr>
          <a:xfrm flipH="1">
            <a:off x="1531873" y="4723786"/>
            <a:ext cx="610603" cy="41979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tatic1.gamespot.com/uploads/original/536/5360430/2847509-4.+smooth-trans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10849515" y="2177725"/>
            <a:ext cx="599452" cy="599452"/>
          </a:xfrm>
          <a:prstGeom prst="ellipse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77650" y="3123029"/>
            <a:ext cx="598926" cy="598926"/>
          </a:xfrm>
          <a:prstGeom prst="ellipse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856285" y="3976906"/>
            <a:ext cx="641655" cy="577778"/>
          </a:xfrm>
          <a:prstGeom prst="ellipse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2138" y="5336275"/>
            <a:ext cx="1132764" cy="1132764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0040" y="4961424"/>
            <a:ext cx="333005" cy="30477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1198948447"/>
              </p:ext>
            </p:extLst>
          </p:nvPr>
        </p:nvGraphicFramePr>
        <p:xfrm>
          <a:off x="9136692" y="417392"/>
          <a:ext cx="2584181" cy="1722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직사각형 34"/>
          <p:cNvSpPr/>
          <p:nvPr/>
        </p:nvSpPr>
        <p:spPr>
          <a:xfrm>
            <a:off x="782017" y="4961424"/>
            <a:ext cx="333005" cy="30477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98591" y="4961499"/>
            <a:ext cx="333005" cy="30477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689138" y="6164267"/>
            <a:ext cx="1954394" cy="30477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rance Soccer Team">
      <a:dk1>
        <a:srgbClr val="171A23"/>
      </a:dk1>
      <a:lt1>
        <a:srgbClr val="EFEFEF"/>
      </a:lt1>
      <a:dk2>
        <a:srgbClr val="1A2D4F"/>
      </a:dk2>
      <a:lt2>
        <a:srgbClr val="FFFFFF"/>
      </a:lt2>
      <a:accent1>
        <a:srgbClr val="110069"/>
      </a:accent1>
      <a:accent2>
        <a:srgbClr val="FABB00"/>
      </a:accent2>
      <a:accent3>
        <a:srgbClr val="980808"/>
      </a:accent3>
      <a:accent4>
        <a:srgbClr val="500103"/>
      </a:accent4>
      <a:accent5>
        <a:srgbClr val="998F96"/>
      </a:accent5>
      <a:accent6>
        <a:srgbClr val="46858C"/>
      </a:accent6>
      <a:hlink>
        <a:srgbClr val="92A69A"/>
      </a:hlink>
      <a:folHlink>
        <a:srgbClr val="D9C8A9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86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나눔명조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Myeong Ah Hyeon</dc:creator>
  <cp:lastModifiedBy>Myeong Ah Hyeon</cp:lastModifiedBy>
  <cp:revision>17</cp:revision>
  <dcterms:created xsi:type="dcterms:W3CDTF">2016-07-13T04:34:44Z</dcterms:created>
  <dcterms:modified xsi:type="dcterms:W3CDTF">2016-07-13T05:35:42Z</dcterms:modified>
</cp:coreProperties>
</file>