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1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4B827-AF83-472E-A208-CB4F6B8AD3E7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6FE6B-84DC-4240-82CF-D6B4F4B7E2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F01-89DE-4CE5-B161-7489DCD9DE09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77D-A555-45C3-B560-155A1BD8A3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F01-89DE-4CE5-B161-7489DCD9DE09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77D-A555-45C3-B560-155A1BD8A3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F01-89DE-4CE5-B161-7489DCD9DE09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77D-A555-45C3-B560-155A1BD8A3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F01-89DE-4CE5-B161-7489DCD9DE09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77D-A555-45C3-B560-155A1BD8A3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F01-89DE-4CE5-B161-7489DCD9DE09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77D-A555-45C3-B560-155A1BD8A3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F01-89DE-4CE5-B161-7489DCD9DE09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77D-A555-45C3-B560-155A1BD8A3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F01-89DE-4CE5-B161-7489DCD9DE09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77D-A555-45C3-B560-155A1BD8A3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F01-89DE-4CE5-B161-7489DCD9DE09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77D-A555-45C3-B560-155A1BD8A3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F01-89DE-4CE5-B161-7489DCD9DE09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77D-A555-45C3-B560-155A1BD8A3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F01-89DE-4CE5-B161-7489DCD9DE09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77D-A555-45C3-B560-155A1BD8A3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F01-89DE-4CE5-B161-7489DCD9DE09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77D-A555-45C3-B560-155A1BD8A3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33F01-89DE-4CE5-B161-7489DCD9DE09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677D-A555-45C3-B560-155A1BD8A3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jMnKvSxtLNAhWJoZQKHTrwBJwQjRwIBw&amp;url=http%3A%2F%2Fflickriver.com%2Fphotos%2Fcamperman999%2F3850333212%2F&amp;bvm=bv.126130881,bs.2,d.dGo&amp;psig=AFQjCNE3cjsihj5oA9x40FUiZGJq4II4cQ&amp;ust=146747223773966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jMnKvSxtLNAhWJoZQKHTrwBJwQjRwIBw&amp;url=http%3A%2F%2Fflickriver.com%2Fphotos%2Fcamperman999%2F3850333212%2F&amp;bvm=bv.126130881,bs.2,d.dGo&amp;psig=AFQjCNE3cjsihj5oA9x40FUiZGJq4II4cQ&amp;ust=146747223773966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eiLj7ytLNAhVLoJQKHaGGCeUQjRwIBw&amp;url=http%3A%2F%2Fcapx.co%2Fexternal%2Fhow-russias-mark-zuckerberg-took-on-the-kremlin-and-lost%2F&amp;psig=AFQjCNFTF1rVkkrNNKrUC1JqzwGCoQ1ZnQ&amp;ust=146747332366308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google.co.kr/url?sa=i&amp;rct=j&amp;q=&amp;esrc=s&amp;source=images&amp;cd=&amp;cad=rja&amp;uact=8&amp;ved=0ahUKEwjkybab2tLNAhULjpQKHe4OBjIQjRwIBw&amp;url=http%3A%2F%2Fsertug.deviantart.com%2Fart%2Fold-train-315472581&amp;bvm=bv.126130881,d.dGo&amp;psig=AFQjCNFeYMPkGTlOWAD4ec4wozElb6cc9g&amp;ust=146747759256776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아나스타샤</a:t>
            </a:r>
            <a:r>
              <a:rPr lang="ko-KR" altLang="en-US" dirty="0" smtClean="0"/>
              <a:t> 스토리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ko-KR" altLang="en-US" dirty="0" err="1" smtClean="0"/>
              <a:t>간략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2016/ 07/ 01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6177" y="0"/>
            <a:ext cx="19832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" y="1598145"/>
            <a:ext cx="1977081" cy="6672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8646" y="243565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Love Theme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8" name="그림 17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2530557"/>
            <a:ext cx="216247" cy="198392"/>
          </a:xfrm>
          <a:prstGeom prst="rect">
            <a:avLst/>
          </a:prstGeom>
        </p:spPr>
      </p:pic>
      <p:pic>
        <p:nvPicPr>
          <p:cNvPr id="10" name="그림 9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1828116"/>
            <a:ext cx="216247" cy="1983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4527" y="1746422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Prologue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78" y="1598143"/>
            <a:ext cx="47477" cy="667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8646" y="3118537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Crisis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" name="그림 21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3213439"/>
            <a:ext cx="216247" cy="1983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8646" y="381000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Marry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4" name="그림 23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3904905"/>
            <a:ext cx="216247" cy="1983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27982" y="1722162"/>
            <a:ext cx="62204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여자 주인공은 시간 </a:t>
            </a:r>
            <a:r>
              <a:rPr lang="ko-KR" altLang="en-US" sz="1600" dirty="0" err="1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조절자이다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그녀는 그녀의 동생과 함께 보석 전시관에서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다이아 보석을 훔치고 나오다가 경찰이 쏜 총에 동생이 죽고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자신을 시간을 멈추지만 동생을 구하지 못 한 채로 경찰에게 체포 된다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spcAft>
                <a:spcPts val="600"/>
              </a:spcAft>
            </a:pP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35096" y="1051036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Prologue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83768" y="3284984"/>
            <a:ext cx="66255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동생을 구하고 싶었다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하지만 시간을 멈추었을 때는 이미 동생이 총에 맞은 상태였다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나는 시간을 멈추는 능력으로 수 많은 돈과 보석을 훔칠 수 있었지만 막상 가장 중요한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순간에 동생의 목숨을 구할 수 없었다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난 시간을 되돌릴 수는 없기에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”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55776" y="4293096"/>
            <a:ext cx="5662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시간을 멈춘 상태로 동생이 총에 맞는 모습을 볼 수 밖에 없는 여자 주인공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4" name="그림 33" descr="21047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7963" y="4719913"/>
            <a:ext cx="956104" cy="1158467"/>
          </a:xfrm>
          <a:prstGeom prst="rect">
            <a:avLst/>
          </a:prstGeom>
        </p:spPr>
      </p:pic>
      <p:pic>
        <p:nvPicPr>
          <p:cNvPr id="35" name="그림 34" descr="21047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12360" y="4797152"/>
            <a:ext cx="956105" cy="114800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735067" y="4776688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튜토리얼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22456" y="528118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오프닝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연출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76056" y="544522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시간을 멈춘 상태에서 지켜보기만 하는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여자 주인공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646" y="5157478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Ending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8" name="그림 27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5252380"/>
            <a:ext cx="216247" cy="198392"/>
          </a:xfrm>
          <a:prstGeom prst="rect">
            <a:avLst/>
          </a:prstGeom>
        </p:spPr>
      </p:pic>
      <p:pic>
        <p:nvPicPr>
          <p:cNvPr id="40" name="그림 39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4571660"/>
            <a:ext cx="216247" cy="19839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5766" y="450316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Death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92080" y="4725144"/>
            <a:ext cx="252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다이아 보석 절도 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보석 이름 </a:t>
            </a:r>
            <a:r>
              <a:rPr lang="en-US" altLang="ko-KR" sz="1400" b="1" dirty="0" smtClean="0"/>
              <a:t>Ex. </a:t>
            </a:r>
            <a:r>
              <a:rPr lang="ko-KR" altLang="en-US" sz="1400" b="1" dirty="0" smtClean="0"/>
              <a:t>라 </a:t>
            </a:r>
            <a:r>
              <a:rPr lang="ko-KR" altLang="en-US" sz="1400" b="1" dirty="0"/>
              <a:t>페레그리나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0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6177" y="0"/>
            <a:ext cx="19832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" y="1598145"/>
            <a:ext cx="1977081" cy="6672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8646" y="243565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Love Theme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8" name="그림 17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2530557"/>
            <a:ext cx="216247" cy="198392"/>
          </a:xfrm>
          <a:prstGeom prst="rect">
            <a:avLst/>
          </a:prstGeom>
        </p:spPr>
      </p:pic>
      <p:pic>
        <p:nvPicPr>
          <p:cNvPr id="10" name="그림 9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1828116"/>
            <a:ext cx="216247" cy="1983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536" y="1772816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Prologue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78" y="1598143"/>
            <a:ext cx="47477" cy="667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8646" y="3118537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Crisis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" name="그림 21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3213439"/>
            <a:ext cx="216247" cy="1983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8646" y="381000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Marry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4" name="그림 23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3904905"/>
            <a:ext cx="216247" cy="1983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27982" y="1722162"/>
            <a:ext cx="6220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dirty="0" smtClean="0"/>
              <a:t>처형 혹은 무기 징역을 기다리는 여자에게 정체를 알 수 없는 요원들이 그녀를 불러낸다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그들은 그녀에게 죄를 없었던 것으로 해주겠다는 제안을 하게 되고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그 제안은 </a:t>
            </a:r>
            <a:r>
              <a:rPr lang="ko-KR" altLang="en-US" sz="1600" dirty="0" err="1" smtClean="0"/>
              <a:t>알카트라즈고</a:t>
            </a:r>
            <a:r>
              <a:rPr lang="ko-KR" altLang="en-US" sz="1600" dirty="0" smtClean="0"/>
              <a:t> 감옥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임시명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있는 한 죄수를 그녀의 능력을 사용해 탈옥시켜서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그들 앞으로 데리고 오라는 임무였다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그녀는 살기 위해 그들의 제안을 받아들인다</a:t>
            </a:r>
            <a:r>
              <a:rPr lang="en-US" altLang="ko-KR" sz="1600" dirty="0" smtClean="0"/>
              <a:t>.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35096" y="1051036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Prologue 2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646" y="5157478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Ending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8" name="그림 27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5252380"/>
            <a:ext cx="216247" cy="198392"/>
          </a:xfrm>
          <a:prstGeom prst="rect">
            <a:avLst/>
          </a:prstGeom>
        </p:spPr>
      </p:pic>
      <p:pic>
        <p:nvPicPr>
          <p:cNvPr id="40" name="그림 39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4571660"/>
            <a:ext cx="216247" cy="19839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5766" y="450316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Death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7" name="Picture 3" descr="C:\Users\Co\Desktop\domino-interrog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221088"/>
            <a:ext cx="5832648" cy="2280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560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6177" y="0"/>
            <a:ext cx="19832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" y="1598145"/>
            <a:ext cx="1977081" cy="6672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8646" y="243565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Love Theme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8" name="그림 17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2530557"/>
            <a:ext cx="216247" cy="198392"/>
          </a:xfrm>
          <a:prstGeom prst="rect">
            <a:avLst/>
          </a:prstGeom>
        </p:spPr>
      </p:pic>
      <p:pic>
        <p:nvPicPr>
          <p:cNvPr id="10" name="그림 9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1828116"/>
            <a:ext cx="216247" cy="1983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536" y="1772816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Prologue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78" y="1598143"/>
            <a:ext cx="47477" cy="667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8646" y="3118537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Crisis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" name="그림 21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3213439"/>
            <a:ext cx="216247" cy="1983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8646" y="381000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Marry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4" name="그림 23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3904905"/>
            <a:ext cx="216247" cy="1983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27982" y="1722162"/>
            <a:ext cx="6220482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dirty="0" smtClean="0"/>
              <a:t>감옥에 혼자 침투한 여자 주인공은</a:t>
            </a:r>
            <a:endParaRPr lang="en-US" altLang="ko-KR" sz="1600" dirty="0" smtClean="0"/>
          </a:p>
          <a:p>
            <a:pPr>
              <a:spcAft>
                <a:spcPts val="600"/>
              </a:spcAft>
            </a:pPr>
            <a:r>
              <a:rPr lang="ko-KR" altLang="en-US" sz="1600" dirty="0" smtClean="0"/>
              <a:t>감옥의 가장 깊숙한 곳에 있는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죄수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남자 주인공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마주하게 된다</a:t>
            </a:r>
            <a:r>
              <a:rPr lang="en-US" altLang="ko-KR" sz="16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sz="1600" dirty="0" smtClean="0"/>
              <a:t>남자 주인공 역시 시간 </a:t>
            </a:r>
            <a:r>
              <a:rPr lang="ko-KR" altLang="en-US" sz="1600" dirty="0" err="1" smtClean="0"/>
              <a:t>조절자였다</a:t>
            </a:r>
            <a:r>
              <a:rPr lang="en-US" altLang="ko-KR" sz="1600" dirty="0" smtClean="0"/>
              <a:t>.</a:t>
            </a:r>
          </a:p>
          <a:p>
            <a:pPr>
              <a:spcAft>
                <a:spcPts val="600"/>
              </a:spcAft>
            </a:pPr>
            <a:endParaRPr lang="en-US" altLang="ko-KR" sz="1600" dirty="0"/>
          </a:p>
          <a:p>
            <a:pPr>
              <a:spcAft>
                <a:spcPts val="600"/>
              </a:spcAft>
            </a:pPr>
            <a:r>
              <a:rPr lang="ko-KR" altLang="en-US" sz="1600" dirty="0" smtClean="0"/>
              <a:t>여자 주인공과 남자 주인공은 힘을 합쳐 감옥에서 탈출하게 된다</a:t>
            </a:r>
            <a:r>
              <a:rPr lang="en-US" altLang="ko-KR" sz="1600" dirty="0" smtClean="0"/>
              <a:t>.</a:t>
            </a:r>
          </a:p>
          <a:p>
            <a:pPr>
              <a:spcAft>
                <a:spcPts val="600"/>
              </a:spcAft>
            </a:pPr>
            <a:endParaRPr lang="en-US" altLang="ko-KR" sz="1600" dirty="0"/>
          </a:p>
          <a:p>
            <a:pPr>
              <a:spcAft>
                <a:spcPts val="600"/>
              </a:spcAft>
            </a:pPr>
            <a:endParaRPr lang="en-US" altLang="ko-KR" sz="1600" dirty="0" smtClean="0"/>
          </a:p>
          <a:p>
            <a:pPr>
              <a:spcAft>
                <a:spcPts val="600"/>
              </a:spcAft>
            </a:pP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35096" y="1051036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Prison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646" y="5157478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Ending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8" name="그림 27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5252380"/>
            <a:ext cx="216247" cy="198392"/>
          </a:xfrm>
          <a:prstGeom prst="rect">
            <a:avLst/>
          </a:prstGeom>
        </p:spPr>
      </p:pic>
      <p:pic>
        <p:nvPicPr>
          <p:cNvPr id="40" name="그림 39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4571660"/>
            <a:ext cx="216247" cy="19839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5766" y="450316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Death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http://farm4.static.flickr.com/3440/3850333212_847507bca0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332656"/>
            <a:ext cx="2448272" cy="1630550"/>
          </a:xfrm>
          <a:prstGeom prst="rect">
            <a:avLst/>
          </a:prstGeom>
          <a:noFill/>
        </p:spPr>
      </p:pic>
      <p:pic>
        <p:nvPicPr>
          <p:cNvPr id="25" name="그림 24" descr="21047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7963" y="4503889"/>
            <a:ext cx="956104" cy="1158467"/>
          </a:xfrm>
          <a:prstGeom prst="rect">
            <a:avLst/>
          </a:prstGeom>
        </p:spPr>
      </p:pic>
      <p:pic>
        <p:nvPicPr>
          <p:cNvPr id="26" name="그림 25" descr="21047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12360" y="4581128"/>
            <a:ext cx="956105" cy="114800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735067" y="4560664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튜토리얼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5301208"/>
            <a:ext cx="207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캐릭터 교체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협력 시스템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8144" y="5229200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어두운 감옥 분위기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48064" y="4581128"/>
            <a:ext cx="2908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양들의 침묵과 같은 등장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그러나 남자 주인공의 이미지는 반전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0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6177" y="0"/>
            <a:ext cx="19832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" y="1598145"/>
            <a:ext cx="1977081" cy="6672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8646" y="243565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Love Theme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8" name="그림 17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2530557"/>
            <a:ext cx="216247" cy="198392"/>
          </a:xfrm>
          <a:prstGeom prst="rect">
            <a:avLst/>
          </a:prstGeom>
        </p:spPr>
      </p:pic>
      <p:pic>
        <p:nvPicPr>
          <p:cNvPr id="10" name="그림 9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1828116"/>
            <a:ext cx="216247" cy="1983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536" y="1772816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Prologue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78" y="1598143"/>
            <a:ext cx="47477" cy="667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8646" y="3118537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Crisis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" name="그림 21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3213439"/>
            <a:ext cx="216247" cy="1983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8646" y="381000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Marry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4" name="그림 23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3904905"/>
            <a:ext cx="216247" cy="1983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27982" y="1722162"/>
            <a:ext cx="622048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dirty="0" smtClean="0"/>
              <a:t>요원들에게 돌아간</a:t>
            </a:r>
            <a:endParaRPr lang="en-US" altLang="ko-KR" sz="1600" dirty="0" smtClean="0"/>
          </a:p>
          <a:p>
            <a:pPr>
              <a:spcAft>
                <a:spcPts val="600"/>
              </a:spcAft>
            </a:pPr>
            <a:r>
              <a:rPr lang="ko-KR" altLang="en-US" sz="1600" dirty="0" smtClean="0"/>
              <a:t>남자 주인공과 여자 주인공은 </a:t>
            </a:r>
            <a:endParaRPr lang="en-US" altLang="ko-KR" sz="1600" dirty="0" smtClean="0"/>
          </a:p>
          <a:p>
            <a:pPr>
              <a:spcAft>
                <a:spcPts val="600"/>
              </a:spcAft>
            </a:pPr>
            <a:r>
              <a:rPr lang="ko-KR" altLang="en-US" sz="1600" dirty="0" smtClean="0"/>
              <a:t>요원들에게 그들에게 자신들의 작전을 들려주고</a:t>
            </a:r>
            <a:endParaRPr lang="en-US" altLang="ko-KR" sz="1600" dirty="0" smtClean="0"/>
          </a:p>
          <a:p>
            <a:pPr>
              <a:spcAft>
                <a:spcPts val="600"/>
              </a:spcAft>
            </a:pPr>
            <a:r>
              <a:rPr lang="ko-KR" altLang="en-US" sz="1600" dirty="0" smtClean="0"/>
              <a:t>진짜 이곳에 모인 이유를 설명 해준다</a:t>
            </a:r>
            <a:r>
              <a:rPr lang="en-US" altLang="ko-KR" sz="16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sz="1600" dirty="0" smtClean="0"/>
              <a:t>그리고 그 거래에 어쩔 수 없이 동의한 그들은 과거로 여행 할 준비를 한다</a:t>
            </a:r>
            <a:r>
              <a:rPr lang="en-US" altLang="ko-KR" sz="1600" dirty="0" smtClean="0"/>
              <a:t>.</a:t>
            </a:r>
          </a:p>
          <a:p>
            <a:pPr>
              <a:spcAft>
                <a:spcPts val="600"/>
              </a:spcAft>
            </a:pPr>
            <a:endParaRPr lang="en-US" altLang="ko-KR" sz="1600" dirty="0" smtClean="0"/>
          </a:p>
          <a:p>
            <a:pPr>
              <a:spcAft>
                <a:spcPts val="600"/>
              </a:spcAft>
            </a:pPr>
            <a:endParaRPr lang="en-US" altLang="ko-KR" sz="1600" dirty="0"/>
          </a:p>
          <a:p>
            <a:pPr>
              <a:spcAft>
                <a:spcPts val="600"/>
              </a:spcAft>
            </a:pPr>
            <a:endParaRPr lang="en-US" altLang="ko-KR" sz="1600" dirty="0" smtClean="0"/>
          </a:p>
          <a:p>
            <a:pPr>
              <a:spcAft>
                <a:spcPts val="600"/>
              </a:spcAft>
            </a:pPr>
            <a:endParaRPr lang="en-US" altLang="ko-KR" sz="1600" dirty="0"/>
          </a:p>
          <a:p>
            <a:pPr>
              <a:spcAft>
                <a:spcPts val="600"/>
              </a:spcAft>
            </a:pPr>
            <a:endParaRPr lang="en-US" altLang="ko-KR" sz="1600" dirty="0" smtClean="0"/>
          </a:p>
          <a:p>
            <a:pPr>
              <a:spcAft>
                <a:spcPts val="600"/>
              </a:spcAft>
            </a:pP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35096" y="1051036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Plan A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646" y="5157478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Ending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8" name="그림 27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5252380"/>
            <a:ext cx="216247" cy="198392"/>
          </a:xfrm>
          <a:prstGeom prst="rect">
            <a:avLst/>
          </a:prstGeom>
        </p:spPr>
      </p:pic>
      <p:pic>
        <p:nvPicPr>
          <p:cNvPr id="40" name="그림 39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4571660"/>
            <a:ext cx="216247" cy="19839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5766" y="450316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Death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http://farm4.static.flickr.com/3440/3850333212_847507bca0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332656"/>
            <a:ext cx="2448272" cy="1630550"/>
          </a:xfrm>
          <a:prstGeom prst="rect">
            <a:avLst/>
          </a:prstGeom>
          <a:noFill/>
        </p:spPr>
      </p:pic>
      <p:sp>
        <p:nvSpPr>
          <p:cNvPr id="35" name="제목 9"/>
          <p:cNvSpPr txBox="1">
            <a:spLocks/>
          </p:cNvSpPr>
          <p:nvPr/>
        </p:nvSpPr>
        <p:spPr>
          <a:xfrm>
            <a:off x="2051720" y="3861048"/>
            <a:ext cx="6948264" cy="29969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비밀 임무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 A 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가제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과거로 돌아가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아나스타샤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공주의 생존 확인하는 임무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b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이 나라는 몇 년전 왕권체제를 무너뜨리기 위해 혁명이 일어났고 그 과정에서 왕족을 모두 몰살했다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그러나 얼마 전에 왕족의 막내 딸인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아나스타샤가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본인이라고 주장하는 여자가 등장하였다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b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많은 사람들은 그녀를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아나스타샤라고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믿으며 그녀에게 왕권과 재산을 돌려주는 것을 찬성하는 여론이 거세지고 있는 중이다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b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그래서 정부는 비밀리에 그녀가 진짜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아나스타샤인지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아닌지 밝혀내기 위해 과거로 가 생존을 확인하는 것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lang="ko-KR" altLang="en-US" sz="1600" noProof="0" dirty="0" smtClean="0">
                <a:latin typeface="+mj-lt"/>
                <a:ea typeface="+mj-ea"/>
                <a:cs typeface="+mj-cs"/>
              </a:rPr>
              <a:t>그리고 과거로 갈 수 있는 인간은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시간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조절자들뿐이므로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이들을 이용하려는 계획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0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6177" y="0"/>
            <a:ext cx="19832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2276872"/>
            <a:ext cx="1977081" cy="6672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2492896"/>
            <a:ext cx="953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To the Past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8" name="그림 17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2530557"/>
            <a:ext cx="216247" cy="198392"/>
          </a:xfrm>
          <a:prstGeom prst="rect">
            <a:avLst/>
          </a:prstGeom>
        </p:spPr>
      </p:pic>
      <p:pic>
        <p:nvPicPr>
          <p:cNvPr id="10" name="그림 9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1828116"/>
            <a:ext cx="216247" cy="1983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536" y="1772816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Prologue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79" y="2276870"/>
            <a:ext cx="47477" cy="667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8646" y="3118537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Crisis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" name="그림 21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3213439"/>
            <a:ext cx="216247" cy="1983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8646" y="381000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Marry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4" name="그림 23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3904905"/>
            <a:ext cx="216247" cy="1983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27982" y="1722162"/>
            <a:ext cx="622048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dirty="0" smtClean="0"/>
              <a:t>남자 주인공의 스승이 만든 타임 </a:t>
            </a:r>
            <a:r>
              <a:rPr lang="ko-KR" altLang="en-US" sz="1600" dirty="0" err="1" smtClean="0"/>
              <a:t>리프</a:t>
            </a:r>
            <a:r>
              <a:rPr lang="ko-KR" altLang="en-US" sz="1600" dirty="0" smtClean="0"/>
              <a:t> 기계인</a:t>
            </a:r>
            <a:endParaRPr lang="en-US" altLang="ko-KR" sz="1600" dirty="0" smtClean="0"/>
          </a:p>
          <a:p>
            <a:pPr>
              <a:spcAft>
                <a:spcPts val="600"/>
              </a:spcAft>
            </a:pPr>
            <a:r>
              <a:rPr lang="ko-KR" altLang="en-US" sz="1600" dirty="0" smtClean="0"/>
              <a:t>회중 시계를 사용하여</a:t>
            </a:r>
            <a:r>
              <a:rPr lang="en-US" altLang="ko-KR" sz="1600" dirty="0" smtClean="0"/>
              <a:t>,</a:t>
            </a:r>
          </a:p>
          <a:p>
            <a:pPr>
              <a:spcAft>
                <a:spcPts val="600"/>
              </a:spcAft>
            </a:pPr>
            <a:r>
              <a:rPr lang="ko-KR" altLang="en-US" sz="1600" dirty="0" smtClean="0"/>
              <a:t>요원 한 명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자신 외의 시간을 느리게 하는 시간 </a:t>
            </a:r>
            <a:r>
              <a:rPr lang="ko-KR" altLang="en-US" sz="1600" dirty="0" err="1" smtClean="0"/>
              <a:t>조절자</a:t>
            </a:r>
            <a:r>
              <a:rPr lang="en-US" altLang="ko-KR" sz="1600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ko-KR" altLang="en-US" sz="1600" dirty="0" smtClean="0"/>
              <a:t>남자 주인공</a:t>
            </a:r>
            <a:endParaRPr lang="en-US" altLang="ko-KR" sz="1600" dirty="0" smtClean="0"/>
          </a:p>
          <a:p>
            <a:pPr>
              <a:spcAft>
                <a:spcPts val="600"/>
              </a:spcAft>
            </a:pPr>
            <a:r>
              <a:rPr lang="ko-KR" altLang="en-US" sz="1600" dirty="0" smtClean="0"/>
              <a:t>여자 주인공</a:t>
            </a:r>
            <a:endParaRPr lang="en-US" altLang="ko-KR" sz="1600" dirty="0" smtClean="0"/>
          </a:p>
          <a:p>
            <a:pPr>
              <a:spcAft>
                <a:spcPts val="600"/>
              </a:spcAft>
            </a:pPr>
            <a:r>
              <a:rPr lang="ko-KR" altLang="en-US" sz="1600" dirty="0" smtClean="0"/>
              <a:t>셋이서 혁명이 일어나 왕족이 처형 당하기 직전의 날로 돌아 간다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35096" y="1051036"/>
            <a:ext cx="172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To the Past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646" y="5157478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Ending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8" name="그림 27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5252380"/>
            <a:ext cx="216247" cy="198392"/>
          </a:xfrm>
          <a:prstGeom prst="rect">
            <a:avLst/>
          </a:prstGeom>
        </p:spPr>
      </p:pic>
      <p:pic>
        <p:nvPicPr>
          <p:cNvPr id="40" name="그림 39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4571660"/>
            <a:ext cx="216247" cy="19839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5766" y="450316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Death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188640"/>
            <a:ext cx="1728700" cy="211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그림 24" descr="21047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7963" y="4503889"/>
            <a:ext cx="956104" cy="1158467"/>
          </a:xfrm>
          <a:prstGeom prst="rect">
            <a:avLst/>
          </a:prstGeom>
        </p:spPr>
      </p:pic>
      <p:pic>
        <p:nvPicPr>
          <p:cNvPr id="26" name="그림 25" descr="21047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4581128"/>
            <a:ext cx="956105" cy="114800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735067" y="4560664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진짜 스테이지 시작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1800" y="5301208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주인공의 스승 거론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8144" y="5229200"/>
            <a:ext cx="218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분위기의 반전</a:t>
            </a:r>
            <a:endParaRPr lang="en-US" altLang="ko-KR" sz="14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클래식 러시아 풍으로 변경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12160" y="4581128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회중 시계 복선 등장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0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6177" y="0"/>
            <a:ext cx="19832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2276872"/>
            <a:ext cx="1977081" cy="6672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2492896"/>
            <a:ext cx="953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To the Past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8" name="그림 17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2530557"/>
            <a:ext cx="216247" cy="198392"/>
          </a:xfrm>
          <a:prstGeom prst="rect">
            <a:avLst/>
          </a:prstGeom>
        </p:spPr>
      </p:pic>
      <p:pic>
        <p:nvPicPr>
          <p:cNvPr id="10" name="그림 9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1828116"/>
            <a:ext cx="216247" cy="1983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536" y="1772816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Prologue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79" y="2276870"/>
            <a:ext cx="47477" cy="667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8646" y="3118537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Crisis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" name="그림 21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3213439"/>
            <a:ext cx="216247" cy="1983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8646" y="381000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Marry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4" name="그림 23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3904905"/>
            <a:ext cx="216247" cy="1983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27982" y="1722162"/>
            <a:ext cx="6220482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dirty="0" smtClean="0"/>
              <a:t>크렘린 궁정에 어딘 가에 감금 당해있는 왕족과 </a:t>
            </a:r>
            <a:r>
              <a:rPr lang="ko-KR" altLang="en-US" sz="1600" dirty="0" err="1" smtClean="0"/>
              <a:t>아나스타샤를</a:t>
            </a:r>
            <a:r>
              <a:rPr lang="ko-KR" altLang="en-US" sz="1600" dirty="0" smtClean="0"/>
              <a:t> 찾기 위해 혁명군의 감시를 피해 침입하는 일행들</a:t>
            </a:r>
            <a:r>
              <a:rPr lang="en-US" altLang="ko-KR" sz="1600" dirty="0" smtClean="0"/>
              <a:t>.</a:t>
            </a:r>
          </a:p>
          <a:p>
            <a:pPr>
              <a:spcAft>
                <a:spcPts val="600"/>
              </a:spcAft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왕족 일가가 총살 당했다는 그 시간으로부터 얼마 남지 않은 시간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그리고 그 들이 도착했을 때 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혁명군들이 왕족 일가를 기차로 갑작스럽게 이송을 시킨다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남자 주인공과 여자 주인공은 출발하는 기차에 가까스로 올라타지만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요원은 기차를 놓치고 만다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35096" y="1051036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Kremlin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646" y="5157478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Ending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8" name="그림 27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5252380"/>
            <a:ext cx="216247" cy="198392"/>
          </a:xfrm>
          <a:prstGeom prst="rect">
            <a:avLst/>
          </a:prstGeom>
        </p:spPr>
      </p:pic>
      <p:pic>
        <p:nvPicPr>
          <p:cNvPr id="40" name="그림 39" descr="arrow-point-to-right_32213.png"/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216241" y="4571660"/>
            <a:ext cx="216247" cy="19839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5766" y="450316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Death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8914" name="Picture 2" descr="http://a.amz.mshcdn.com/wp-content/uploads/2015/05/Kremlin-Pavel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221088"/>
            <a:ext cx="3528392" cy="23522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560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img11.deviantart.net/a0ce/i/2013/009/a/9/old_train_by_sertug-d57to79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lum bright="54000" contrast="-62000"/>
          </a:blip>
          <a:srcRect/>
          <a:stretch>
            <a:fillRect/>
          </a:stretch>
        </p:blipFill>
        <p:spPr bwMode="auto">
          <a:xfrm>
            <a:off x="2483768" y="620688"/>
            <a:ext cx="6337543" cy="4227766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-6177" y="0"/>
            <a:ext cx="19832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2276872"/>
            <a:ext cx="1977081" cy="6672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2492896"/>
            <a:ext cx="953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To the Past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8" name="그림 17" descr="arrow-point-to-right_32213.png"/>
          <p:cNvPicPr>
            <a:picLocks noChangeAspect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216241" y="2530557"/>
            <a:ext cx="216247" cy="198392"/>
          </a:xfrm>
          <a:prstGeom prst="rect">
            <a:avLst/>
          </a:prstGeom>
        </p:spPr>
      </p:pic>
      <p:pic>
        <p:nvPicPr>
          <p:cNvPr id="10" name="그림 9" descr="arrow-point-to-right_32213.png"/>
          <p:cNvPicPr>
            <a:picLocks noChangeAspect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216241" y="1828116"/>
            <a:ext cx="216247" cy="1983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536" y="1772816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Prologue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79" y="2276870"/>
            <a:ext cx="47477" cy="667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8646" y="3118537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Crisis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" name="그림 21" descr="arrow-point-to-right_32213.png"/>
          <p:cNvPicPr>
            <a:picLocks noChangeAspect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216241" y="3213439"/>
            <a:ext cx="216247" cy="1983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8646" y="381000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Marry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4" name="그림 23" descr="arrow-point-to-right_32213.png"/>
          <p:cNvPicPr>
            <a:picLocks noChangeAspect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216241" y="3904905"/>
            <a:ext cx="216247" cy="1983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483768" y="1196752"/>
            <a:ext cx="612068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달리는 기차에서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꼬리칸에서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왕족 일가와 혁명군이 있는 칸 까지 들키지 않고 도착한 남자 주인공과 여자 주인공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혁명군은 기차에서 왕족 일가를 총살한 후 마지막으로 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아나스타샤를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총살 하려는 순간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여자 주인공이 어린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아나스타샤가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총에 맞는 모습을 자신의 여동생이 죽는 순간을 떠올려 그녀를 구하려고 뛰어든다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spcAft>
                <a:spcPts val="600"/>
              </a:spcAft>
            </a:pP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남자 주인공은 어쩔 수 없이 시간 조절 능력을 사용해 이 둘을 구하게 되고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아나스타샤와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함께 혁명군으로부터 눈으로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덮힌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숲을 지나 도망치게 된다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55776" y="620688"/>
            <a:ext cx="863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Train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646" y="5157478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Ending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8" name="그림 27" descr="arrow-point-to-right_32213.png"/>
          <p:cNvPicPr>
            <a:picLocks noChangeAspect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216241" y="5252380"/>
            <a:ext cx="216247" cy="198392"/>
          </a:xfrm>
          <a:prstGeom prst="rect">
            <a:avLst/>
          </a:prstGeom>
        </p:spPr>
      </p:pic>
      <p:pic>
        <p:nvPicPr>
          <p:cNvPr id="40" name="그림 39" descr="arrow-point-to-right_32213.png"/>
          <p:cNvPicPr>
            <a:picLocks noChangeAspect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216241" y="4571660"/>
            <a:ext cx="216247" cy="19839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5766" y="450316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Death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5" name="그림 34" descr="21047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62688" y="5388449"/>
            <a:ext cx="956104" cy="1158467"/>
          </a:xfrm>
          <a:prstGeom prst="rect">
            <a:avLst/>
          </a:prstGeom>
        </p:spPr>
      </p:pic>
      <p:pic>
        <p:nvPicPr>
          <p:cNvPr id="36" name="그림 35" descr="21047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80312" y="5445224"/>
            <a:ext cx="956105" cy="114800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699792" y="5445224"/>
            <a:ext cx="2690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협소하고 비좁은 공간에서의 레벨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36525" y="618576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여자 주인공의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트라우마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48893" y="6185768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나눔고딕" pitchFamily="50" charset="-127"/>
                <a:ea typeface="나눔고딕" pitchFamily="50" charset="-127"/>
              </a:rPr>
              <a:t>아나스타샤의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등장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76885" y="5465688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눈 속을 달리는 기차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0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lum bright="42000" contrast="-26000"/>
          </a:blip>
          <a:srcRect/>
          <a:stretch>
            <a:fillRect/>
          </a:stretch>
        </p:blipFill>
        <p:spPr bwMode="auto">
          <a:xfrm>
            <a:off x="7308304" y="0"/>
            <a:ext cx="1584684" cy="1941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-6177" y="0"/>
            <a:ext cx="19832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2924944"/>
            <a:ext cx="1977081" cy="6672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2492896"/>
            <a:ext cx="953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To the Past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8" name="그림 17" descr="arrow-point-to-right_32213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216241" y="2530557"/>
            <a:ext cx="216247" cy="198392"/>
          </a:xfrm>
          <a:prstGeom prst="rect">
            <a:avLst/>
          </a:prstGeom>
        </p:spPr>
      </p:pic>
      <p:pic>
        <p:nvPicPr>
          <p:cNvPr id="10" name="그림 9" descr="arrow-point-to-right_32213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216241" y="1828116"/>
            <a:ext cx="216247" cy="1983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536" y="1772816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Prologue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6179" y="2924942"/>
            <a:ext cx="47477" cy="6672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8646" y="3118537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Crisis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" name="그림 21" descr="arrow-point-to-right_32213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216241" y="3213439"/>
            <a:ext cx="216247" cy="1983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8646" y="381000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Marry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4" name="그림 23" descr="arrow-point-to-right_32213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216241" y="3904905"/>
            <a:ext cx="216247" cy="1983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483768" y="1772816"/>
            <a:ext cx="622048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남자 주인공은 스승의 회중 시계를 보고 한계치를 넘었다고 설명한다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spcAft>
                <a:spcPts val="600"/>
              </a:spcAft>
            </a:pP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과거의 사건이 너무 크게 바뀌거나 살아야 할 사람이 죽거나 죽어야 할 사람이 살 경우 이 한계치를 벗어나게 되며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다른 타임 라인으로 넘어가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원래 자신들이 있던 자신의 시간상으로 되돌아 갈 수 없다고 설명을 한다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err="1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설명충이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되면 안되기에 앞부분에서 조금씩 미리 설명을 집어넣자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spcAft>
                <a:spcPts val="600"/>
              </a:spcAft>
            </a:pP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남자 주인공은 </a:t>
            </a:r>
            <a:r>
              <a:rPr lang="ko-KR" altLang="en-US" sz="1600" dirty="0" err="1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아타스타샤를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죽여야 한다고 하지만 여자 주인공은 반대를 한다</a:t>
            </a:r>
            <a:r>
              <a:rPr lang="en-US" altLang="ko-KR" sz="1600" smtClean="0">
                <a:solidFill>
                  <a:schemeClr val="accent6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spcAft>
                <a:spcPts val="600"/>
              </a:spcAft>
            </a:pP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35096" y="1051036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Crisis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646" y="5157478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Ending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8" name="그림 27" descr="arrow-point-to-right_32213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216241" y="5252380"/>
            <a:ext cx="216247" cy="198392"/>
          </a:xfrm>
          <a:prstGeom prst="rect">
            <a:avLst/>
          </a:prstGeom>
        </p:spPr>
      </p:pic>
      <p:pic>
        <p:nvPicPr>
          <p:cNvPr id="40" name="그림 39" descr="arrow-point-to-right_32213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216241" y="4571660"/>
            <a:ext cx="216247" cy="19839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5766" y="450316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Death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5" name="그림 24" descr="21047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9971" y="5079953"/>
            <a:ext cx="956104" cy="1158467"/>
          </a:xfrm>
          <a:prstGeom prst="rect">
            <a:avLst/>
          </a:prstGeom>
        </p:spPr>
      </p:pic>
      <p:pic>
        <p:nvPicPr>
          <p:cNvPr id="26" name="그림 25" descr="21047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48264" y="5085184"/>
            <a:ext cx="956105" cy="114800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07075" y="5136728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아나스타샤의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합류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43808" y="5877272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튜토리얼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0152" y="580526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새로운 국면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4168" y="5157192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딜레마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0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561</Words>
  <Application>Microsoft Office PowerPoint</Application>
  <PresentationFormat>화면 슬라이드 쇼(4:3)</PresentationFormat>
  <Paragraphs>141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아나스타샤 스토리  간략  플로우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아나스타샤 스토리  간략  플로우</dc:title>
  <dc:creator>Co</dc:creator>
  <cp:lastModifiedBy>Co</cp:lastModifiedBy>
  <cp:revision>23</cp:revision>
  <dcterms:created xsi:type="dcterms:W3CDTF">2016-07-01T13:20:26Z</dcterms:created>
  <dcterms:modified xsi:type="dcterms:W3CDTF">2016-07-01T17:01:02Z</dcterms:modified>
</cp:coreProperties>
</file>