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스킬 지속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스킬 지속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4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6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EAD-5A7B-4C8D-AD26-7393ACAEFF5B}" type="datetimeFigureOut">
              <a:rPr lang="ko-KR" altLang="en-US" smtClean="0"/>
              <a:t>2016-07-13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8A85-2C1F-4F2E-8DE4-7A3786AB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2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1.gamespot.com/uploads/original/536/5360430/2847509-4.+smooth-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0849515" y="2177725"/>
            <a:ext cx="599452" cy="599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77650" y="3123029"/>
            <a:ext cx="598926" cy="598926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56285" y="3976906"/>
            <a:ext cx="641655" cy="577778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138" y="5336275"/>
            <a:ext cx="1132764" cy="11327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040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205097822"/>
              </p:ext>
            </p:extLst>
          </p:nvPr>
        </p:nvGraphicFramePr>
        <p:xfrm>
          <a:off x="8743869" y="4736491"/>
          <a:ext cx="2972658" cy="198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07538" y="5315079"/>
            <a:ext cx="17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스킬 지속시간</a:t>
            </a:r>
            <a:endParaRPr lang="en-US" altLang="ko-KR" dirty="0" smtClean="0"/>
          </a:p>
          <a:p>
            <a:r>
              <a:rPr lang="en-US" altLang="ko-KR" dirty="0" smtClean="0"/>
              <a:t>UI – </a:t>
            </a:r>
            <a:r>
              <a:rPr lang="ko-KR" altLang="en-US" dirty="0" smtClean="0"/>
              <a:t>회중시계도</a:t>
            </a:r>
            <a:endParaRPr lang="en-US" altLang="ko-KR" dirty="0" smtClean="0"/>
          </a:p>
          <a:p>
            <a:r>
              <a:rPr lang="ko-KR" altLang="en-US" dirty="0" err="1" smtClean="0"/>
              <a:t>괜찮을듯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0096" y="716510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- Chap</a:t>
            </a:r>
            <a:r>
              <a:rPr lang="ko-KR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1. Anastasia -</a:t>
            </a:r>
            <a:endParaRPr lang="ko-KR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7611" y="223772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타임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리와인드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654555" y="318855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타임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스탑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54555" y="404667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아나스타샤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얼굴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0096" y="2738220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캐릭터들 스킬</a:t>
            </a:r>
            <a:endParaRPr lang="en-US" altLang="ko-KR" dirty="0" smtClean="0"/>
          </a:p>
          <a:p>
            <a:r>
              <a:rPr lang="ko-KR" altLang="en-US" dirty="0" err="1" smtClean="0"/>
              <a:t>쿨타임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횟수</a:t>
            </a:r>
            <a:endParaRPr lang="en-US" altLang="ko-KR" dirty="0" smtClean="0"/>
          </a:p>
          <a:p>
            <a:r>
              <a:rPr lang="ko-KR" altLang="en-US" dirty="0" smtClean="0"/>
              <a:t>표시 및</a:t>
            </a:r>
            <a:r>
              <a:rPr lang="en-US" altLang="ko-KR" dirty="0"/>
              <a:t> </a:t>
            </a:r>
            <a:r>
              <a:rPr lang="ko-KR" altLang="en-US" dirty="0" smtClean="0"/>
              <a:t>활성화 된</a:t>
            </a:r>
            <a:endParaRPr lang="en-US" altLang="ko-KR" dirty="0" smtClean="0"/>
          </a:p>
          <a:p>
            <a:r>
              <a:rPr lang="ko-KR" altLang="en-US" dirty="0" smtClean="0"/>
              <a:t>캐릭터</a:t>
            </a:r>
            <a:r>
              <a:rPr lang="en-US" altLang="ko-KR" dirty="0"/>
              <a:t> </a:t>
            </a:r>
            <a:r>
              <a:rPr lang="ko-KR" altLang="en-US" dirty="0" smtClean="0"/>
              <a:t>테두리에</a:t>
            </a:r>
            <a:endParaRPr lang="en-US" altLang="ko-KR" dirty="0" smtClean="0"/>
          </a:p>
          <a:p>
            <a:r>
              <a:rPr lang="ko-KR" altLang="en-US" dirty="0" smtClean="0"/>
              <a:t>활성화 표시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V="1">
            <a:off x="9884095" y="3399424"/>
            <a:ext cx="693516" cy="774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5848" y="87595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챕터</a:t>
            </a:r>
            <a:r>
              <a:rPr lang="ko-KR" altLang="en-US" dirty="0" smtClean="0"/>
              <a:t> 바뀔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자막으로 등장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페이드인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아웃으로 등장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20" idx="0"/>
          </p:cNvCxnSpPr>
          <p:nvPr/>
        </p:nvCxnSpPr>
        <p:spPr>
          <a:xfrm>
            <a:off x="9773328" y="389824"/>
            <a:ext cx="0" cy="3266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82017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98591" y="4961499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89138" y="6164267"/>
            <a:ext cx="1954394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16207" y="6164267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소지 중인 아이템 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펼치기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접기 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4237" y="5538840"/>
            <a:ext cx="1122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활성화</a:t>
            </a:r>
            <a:endParaRPr lang="en-US" altLang="ko-KR" sz="1400" dirty="0" smtClean="0"/>
          </a:p>
          <a:p>
            <a:r>
              <a:rPr lang="ko-KR" altLang="en-US" sz="1400" dirty="0" smtClean="0"/>
              <a:t>상태인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캐릭</a:t>
            </a:r>
            <a:endParaRPr lang="en-US" altLang="ko-KR" sz="1400" dirty="0"/>
          </a:p>
          <a:p>
            <a:r>
              <a:rPr lang="ko-KR" altLang="en-US" sz="1400" dirty="0" smtClean="0"/>
              <a:t>얼굴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4904" y="3963779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스킬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쿨타임</a:t>
            </a:r>
            <a:endParaRPr lang="en-US" altLang="ko-KR" sz="1400" dirty="0"/>
          </a:p>
          <a:p>
            <a:r>
              <a:rPr lang="ko-KR" altLang="en-US" sz="1400" dirty="0" smtClean="0"/>
              <a:t>상태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40" idx="2"/>
            <a:endCxn id="9" idx="0"/>
          </p:cNvCxnSpPr>
          <p:nvPr/>
        </p:nvCxnSpPr>
        <p:spPr>
          <a:xfrm>
            <a:off x="546542" y="4702443"/>
            <a:ext cx="1" cy="2589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0500" y="323040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풀리기 직전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깜박깜박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80467" y="3587519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상태이상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스턴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6" name="직선 화살표 연결선 45"/>
          <p:cNvCxnSpPr>
            <a:stCxn id="45" idx="2"/>
            <a:endCxn id="35" idx="0"/>
          </p:cNvCxnSpPr>
          <p:nvPr/>
        </p:nvCxnSpPr>
        <p:spPr>
          <a:xfrm flipH="1">
            <a:off x="948520" y="4326183"/>
            <a:ext cx="583353" cy="63524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63819" y="3769679"/>
            <a:ext cx="957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상태이상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이동속도</a:t>
            </a:r>
            <a:endParaRPr lang="en-US" altLang="ko-KR" sz="1400" dirty="0" smtClean="0"/>
          </a:p>
          <a:p>
            <a:r>
              <a:rPr lang="ko-KR" altLang="en-US" sz="1400" dirty="0" smtClean="0"/>
              <a:t>느려짐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stCxn id="49" idx="2"/>
          </p:cNvCxnSpPr>
          <p:nvPr/>
        </p:nvCxnSpPr>
        <p:spPr>
          <a:xfrm flipH="1">
            <a:off x="1531873" y="4723786"/>
            <a:ext cx="610603" cy="41979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7432" y="87595"/>
            <a:ext cx="1424164" cy="14241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770" y="50309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미니맵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이번엔 구현 </a:t>
            </a:r>
            <a:r>
              <a:rPr lang="ko-KR" altLang="en-US" sz="1200" dirty="0" err="1" smtClean="0"/>
              <a:t>안함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76660" y="26091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목표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613040" y="99992"/>
            <a:ext cx="1424164" cy="722143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1.gamespot.com/uploads/original/536/5360430/2847509-4.+smooth-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07432" y="87595"/>
            <a:ext cx="1424164" cy="14241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13040" y="99992"/>
            <a:ext cx="1424164" cy="722143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849515" y="2177725"/>
            <a:ext cx="599452" cy="599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77650" y="3123029"/>
            <a:ext cx="598926" cy="598926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56285" y="3976906"/>
            <a:ext cx="641655" cy="577778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138" y="5336275"/>
            <a:ext cx="1132764" cy="113276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040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차트 17"/>
          <p:cNvGraphicFramePr/>
          <p:nvPr/>
        </p:nvGraphicFramePr>
        <p:xfrm>
          <a:off x="8743869" y="4736491"/>
          <a:ext cx="2972658" cy="198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20096" y="716510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- Chap</a:t>
            </a:r>
            <a:r>
              <a:rPr lang="ko-KR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1. Anastasia -</a:t>
            </a:r>
            <a:endParaRPr lang="ko-KR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2017" y="4961424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98591" y="4961499"/>
            <a:ext cx="333005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89138" y="6164267"/>
            <a:ext cx="1954394" cy="30477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rance Soccer Team">
      <a:dk1>
        <a:srgbClr val="171A23"/>
      </a:dk1>
      <a:lt1>
        <a:srgbClr val="EFEFEF"/>
      </a:lt1>
      <a:dk2>
        <a:srgbClr val="1A2D4F"/>
      </a:dk2>
      <a:lt2>
        <a:srgbClr val="FFFFFF"/>
      </a:lt2>
      <a:accent1>
        <a:srgbClr val="110069"/>
      </a:accent1>
      <a:accent2>
        <a:srgbClr val="FABB00"/>
      </a:accent2>
      <a:accent3>
        <a:srgbClr val="980808"/>
      </a:accent3>
      <a:accent4>
        <a:srgbClr val="500103"/>
      </a:accent4>
      <a:accent5>
        <a:srgbClr val="998F96"/>
      </a:accent5>
      <a:accent6>
        <a:srgbClr val="46858C"/>
      </a:accent6>
      <a:hlink>
        <a:srgbClr val="92A69A"/>
      </a:hlink>
      <a:folHlink>
        <a:srgbClr val="D9C8A9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100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나눔명조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 Ah Hyeon</dc:creator>
  <cp:lastModifiedBy>Myeong Ah Hyeon</cp:lastModifiedBy>
  <cp:revision>20</cp:revision>
  <dcterms:created xsi:type="dcterms:W3CDTF">2016-07-13T04:34:44Z</dcterms:created>
  <dcterms:modified xsi:type="dcterms:W3CDTF">2016-07-13T12:57:53Z</dcterms:modified>
</cp:coreProperties>
</file>