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64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C7E1-1395-4C18-A2E1-8DCAF59FB34D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E553-1063-4BEF-A500-4915C28B21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80"/>
          <a:ext cx="9144001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0"/>
                <a:gridCol w="936104"/>
                <a:gridCol w="864096"/>
                <a:gridCol w="1080120"/>
                <a:gridCol w="1080120"/>
                <a:gridCol w="792088"/>
                <a:gridCol w="743194"/>
                <a:gridCol w="984998"/>
                <a:gridCol w="648072"/>
                <a:gridCol w="720080"/>
                <a:gridCol w="683569"/>
              </a:tblGrid>
              <a:tr h="278130"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기획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플밍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아트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기획서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레벨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스토리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유저 플레이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sz="800" dirty="0" smtClean="0"/>
                        <a:t>AI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맵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원화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스프라이트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오브젝트</a:t>
                      </a:r>
                      <a:endParaRPr lang="ko-KR" altLang="en-US" sz="800" dirty="0"/>
                    </a:p>
                  </a:txBody>
                  <a:tcPr marT="34290" marB="34290"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~7.2</a:t>
                      </a:r>
                      <a:endParaRPr lang="ko-KR" altLang="en-US" sz="800" dirty="0" smtClean="0"/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게임 기본 규칙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예시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스토리 </a:t>
                      </a:r>
                      <a:r>
                        <a:rPr lang="ko-KR" altLang="en-US" sz="800" dirty="0" err="1" smtClean="0"/>
                        <a:t>간략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플로우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플젝실</a:t>
                      </a:r>
                      <a:r>
                        <a:rPr lang="ko-KR" altLang="en-US" sz="800" dirty="0" smtClean="0"/>
                        <a:t> 구하기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컨셉</a:t>
                      </a:r>
                      <a:r>
                        <a:rPr lang="ko-KR" altLang="en-US" sz="800" dirty="0" smtClean="0"/>
                        <a:t> 설정 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게임 조작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해상도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오브젝트 크기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210"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¼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스킬 조건 규칙</a:t>
                      </a:r>
                      <a:endParaRPr lang="en-US" altLang="ko-KR" sz="800" dirty="0" smtClean="0"/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세계관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블로그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다큐멘터리</a:t>
                      </a:r>
                      <a:endParaRPr lang="en-US" altLang="ko-KR" sz="800" dirty="0" smtClean="0"/>
                    </a:p>
                    <a:p>
                      <a:pPr lvl="0" algn="just" latinLnBrk="1"/>
                      <a:r>
                        <a:rPr lang="ko-KR" altLang="en-US" sz="800" dirty="0" smtClean="0"/>
                        <a:t>업데이트 내용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맵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이동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예시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주연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</a:tr>
              <a:tr h="156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맵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 이동 규칙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2/4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적군 </a:t>
                      </a:r>
                      <a:r>
                        <a:rPr lang="en-US" altLang="ko-KR" sz="800" dirty="0" smtClean="0"/>
                        <a:t>AI 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블로그</a:t>
                      </a:r>
                      <a:r>
                        <a:rPr lang="ko-KR" altLang="en-US" sz="800" dirty="0" smtClean="0"/>
                        <a:t> 시작</a:t>
                      </a:r>
                      <a:endParaRPr lang="en-US" altLang="ko-KR" sz="8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다큐멘터리 시작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스킬 구현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기본 적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조연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주연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3/4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중반부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스토리 정리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기본 적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기타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조연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4/4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중반부 레벨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스토리 정리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아나스타샤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중반부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캐릭터들 조정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기타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120</Words>
  <Application>Microsoft Office PowerPoint</Application>
  <PresentationFormat>화면 슬라이드 쇼(16:9)</PresentationFormat>
  <Paragraphs>56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Co</dc:creator>
  <cp:lastModifiedBy>Co</cp:lastModifiedBy>
  <cp:revision>9</cp:revision>
  <dcterms:created xsi:type="dcterms:W3CDTF">2016-05-29T13:06:16Z</dcterms:created>
  <dcterms:modified xsi:type="dcterms:W3CDTF">2016-05-29T14:28:50Z</dcterms:modified>
</cp:coreProperties>
</file>