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8" r:id="rId5"/>
    <p:sldId id="260" r:id="rId6"/>
    <p:sldId id="257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74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C3276-68D0-4794-BD50-D98AFCF62197}" type="datetimeFigureOut">
              <a:rPr lang="ko-KR" altLang="en-US" smtClean="0"/>
              <a:pPr/>
              <a:t>2016-04-13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5A12-CF91-40F6-9064-9CC50C5BC2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C3276-68D0-4794-BD50-D98AFCF62197}" type="datetimeFigureOut">
              <a:rPr lang="ko-KR" altLang="en-US" smtClean="0"/>
              <a:pPr/>
              <a:t>2016-04-13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5A12-CF91-40F6-9064-9CC50C5BC2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C3276-68D0-4794-BD50-D98AFCF62197}" type="datetimeFigureOut">
              <a:rPr lang="ko-KR" altLang="en-US" smtClean="0"/>
              <a:pPr/>
              <a:t>2016-04-13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5A12-CF91-40F6-9064-9CC50C5BC2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C3276-68D0-4794-BD50-D98AFCF62197}" type="datetimeFigureOut">
              <a:rPr lang="ko-KR" altLang="en-US" smtClean="0"/>
              <a:pPr/>
              <a:t>2016-04-13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5A12-CF91-40F6-9064-9CC50C5BC2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C3276-68D0-4794-BD50-D98AFCF62197}" type="datetimeFigureOut">
              <a:rPr lang="ko-KR" altLang="en-US" smtClean="0"/>
              <a:pPr/>
              <a:t>2016-04-13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5A12-CF91-40F6-9064-9CC50C5BC2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C3276-68D0-4794-BD50-D98AFCF62197}" type="datetimeFigureOut">
              <a:rPr lang="ko-KR" altLang="en-US" smtClean="0"/>
              <a:pPr/>
              <a:t>2016-04-13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5A12-CF91-40F6-9064-9CC50C5BC2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C3276-68D0-4794-BD50-D98AFCF62197}" type="datetimeFigureOut">
              <a:rPr lang="ko-KR" altLang="en-US" smtClean="0"/>
              <a:pPr/>
              <a:t>2016-04-13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5A12-CF91-40F6-9064-9CC50C5BC2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C3276-68D0-4794-BD50-D98AFCF62197}" type="datetimeFigureOut">
              <a:rPr lang="ko-KR" altLang="en-US" smtClean="0"/>
              <a:pPr/>
              <a:t>2016-04-13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5A12-CF91-40F6-9064-9CC50C5BC2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C3276-68D0-4794-BD50-D98AFCF62197}" type="datetimeFigureOut">
              <a:rPr lang="ko-KR" altLang="en-US" smtClean="0"/>
              <a:pPr/>
              <a:t>2016-04-13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5A12-CF91-40F6-9064-9CC50C5BC2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C3276-68D0-4794-BD50-D98AFCF62197}" type="datetimeFigureOut">
              <a:rPr lang="ko-KR" altLang="en-US" smtClean="0"/>
              <a:pPr/>
              <a:t>2016-04-13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5A12-CF91-40F6-9064-9CC50C5BC2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C3276-68D0-4794-BD50-D98AFCF62197}" type="datetimeFigureOut">
              <a:rPr lang="ko-KR" altLang="en-US" smtClean="0"/>
              <a:pPr/>
              <a:t>2016-04-13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5A12-CF91-40F6-9064-9CC50C5BC2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C3276-68D0-4794-BD50-D98AFCF62197}" type="datetimeFigureOut">
              <a:rPr lang="ko-KR" altLang="en-US" smtClean="0"/>
              <a:pPr/>
              <a:t>2016-04-13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25A12-CF91-40F6-9064-9CC50C5BC2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95536" y="476672"/>
          <a:ext cx="8173417" cy="551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696"/>
                <a:gridCol w="1763688"/>
                <a:gridCol w="1728192"/>
                <a:gridCol w="1044624"/>
                <a:gridCol w="1944217"/>
              </a:tblGrid>
              <a:tr h="5486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 smtClean="0"/>
                        <a:t>기획</a:t>
                      </a:r>
                      <a:endParaRPr lang="ko-KR" altLang="en-US" sz="1400" spc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spc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spc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spc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spc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00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 err="1" smtClean="0"/>
                        <a:t>디렉팅</a:t>
                      </a:r>
                      <a:endParaRPr lang="ko-KR" altLang="en-US" sz="14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 err="1" smtClean="0"/>
                        <a:t>컨셉</a:t>
                      </a:r>
                      <a:endParaRPr lang="ko-KR" altLang="en-US" sz="14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 smtClean="0"/>
                        <a:t>기획</a:t>
                      </a:r>
                      <a:endParaRPr lang="ko-KR" altLang="en-US" sz="14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 smtClean="0"/>
                        <a:t>음악</a:t>
                      </a:r>
                      <a:endParaRPr lang="ko-KR" altLang="en-US" sz="14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 smtClean="0"/>
                        <a:t>연출</a:t>
                      </a:r>
                      <a:endParaRPr lang="ko-KR" altLang="en-US" sz="1400" spc="0" dirty="0"/>
                    </a:p>
                  </a:txBody>
                  <a:tcPr/>
                </a:tc>
              </a:tr>
              <a:tr h="216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 smtClean="0"/>
                        <a:t>고성진</a:t>
                      </a:r>
                      <a:endParaRPr lang="ko-KR" altLang="en-US" sz="14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spc="0"/>
                    </a:p>
                  </a:txBody>
                  <a:tcPr/>
                </a:tc>
              </a:tr>
              <a:tr h="34327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 smtClean="0"/>
                        <a:t>규칙</a:t>
                      </a:r>
                      <a:endParaRPr lang="ko-KR" altLang="en-US" sz="14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 smtClean="0"/>
                        <a:t>게임 알고리즘</a:t>
                      </a:r>
                      <a:endParaRPr lang="ko-KR" altLang="en-US" sz="14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 err="1" smtClean="0"/>
                        <a:t>플로우</a:t>
                      </a:r>
                      <a:r>
                        <a:rPr lang="ko-KR" altLang="en-US" sz="1400" spc="0" dirty="0" smtClean="0"/>
                        <a:t> 및 구성</a:t>
                      </a:r>
                      <a:endParaRPr lang="ko-KR" altLang="en-US" sz="14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 smtClean="0"/>
                        <a:t>세부 규칙</a:t>
                      </a:r>
                      <a:endParaRPr lang="ko-KR" altLang="en-US" sz="14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spc="0" dirty="0"/>
                    </a:p>
                  </a:txBody>
                  <a:tcPr/>
                </a:tc>
              </a:tr>
              <a:tr h="3600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spc="0" dirty="0"/>
                    </a:p>
                  </a:txBody>
                  <a:tcPr/>
                </a:tc>
              </a:tr>
              <a:tr h="3600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 smtClean="0"/>
                        <a:t>레벨 디자인</a:t>
                      </a:r>
                      <a:endParaRPr lang="ko-KR" altLang="en-US" sz="14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 smtClean="0"/>
                        <a:t>퍼즐</a:t>
                      </a:r>
                      <a:endParaRPr lang="ko-KR" altLang="en-US" sz="14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 smtClean="0"/>
                        <a:t>스테이지</a:t>
                      </a:r>
                      <a:endParaRPr lang="ko-KR" altLang="en-US" sz="14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 smtClean="0"/>
                        <a:t>밸런스</a:t>
                      </a:r>
                      <a:endParaRPr lang="ko-KR" altLang="en-US" sz="14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 err="1" smtClean="0"/>
                        <a:t>맵</a:t>
                      </a:r>
                      <a:r>
                        <a:rPr lang="ko-KR" altLang="en-US" sz="1400" spc="0" dirty="0" smtClean="0"/>
                        <a:t> 에디터</a:t>
                      </a:r>
                      <a:endParaRPr lang="ko-KR" altLang="en-US" sz="1400" spc="0" dirty="0"/>
                    </a:p>
                  </a:txBody>
                  <a:tcPr/>
                </a:tc>
              </a:tr>
              <a:tr h="36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 smtClean="0"/>
                        <a:t>고성진</a:t>
                      </a:r>
                      <a:r>
                        <a:rPr lang="en-US" altLang="ko-KR" sz="1400" spc="0" smtClean="0"/>
                        <a:t>, </a:t>
                      </a:r>
                      <a:r>
                        <a:rPr lang="ko-KR" altLang="en-US" sz="1400" spc="0" smtClean="0"/>
                        <a:t>횬묭아</a:t>
                      </a:r>
                      <a:endParaRPr lang="ko-KR" altLang="en-US" sz="14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spc="0"/>
                    </a:p>
                  </a:txBody>
                  <a:tcPr/>
                </a:tc>
              </a:tr>
              <a:tr h="28803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 smtClean="0"/>
                        <a:t>시스템 기획</a:t>
                      </a:r>
                      <a:endParaRPr lang="ko-KR" altLang="en-US" sz="14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 smtClean="0"/>
                        <a:t>경제</a:t>
                      </a:r>
                      <a:endParaRPr lang="ko-KR" altLang="en-US" sz="14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 smtClean="0"/>
                        <a:t>시간</a:t>
                      </a:r>
                      <a:endParaRPr lang="ko-KR" altLang="en-US" sz="14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 smtClean="0"/>
                        <a:t>이동 속도</a:t>
                      </a:r>
                      <a:endParaRPr lang="ko-KR" altLang="en-US" sz="14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spc="0" dirty="0"/>
                    </a:p>
                  </a:txBody>
                  <a:tcPr/>
                </a:tc>
              </a:tr>
              <a:tr h="3432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 smtClean="0"/>
                        <a:t>고성진</a:t>
                      </a:r>
                      <a:endParaRPr lang="ko-KR" altLang="en-US" sz="14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spc="0" dirty="0"/>
                    </a:p>
                  </a:txBody>
                  <a:tcPr/>
                </a:tc>
              </a:tr>
              <a:tr h="216024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 smtClean="0"/>
                        <a:t>시나리오</a:t>
                      </a:r>
                      <a:endParaRPr lang="ko-KR" altLang="en-US" sz="14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 err="1" smtClean="0"/>
                        <a:t>컨셉</a:t>
                      </a:r>
                      <a:endParaRPr lang="ko-KR" altLang="en-US" sz="14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 smtClean="0"/>
                        <a:t>작가</a:t>
                      </a:r>
                      <a:endParaRPr lang="ko-KR" altLang="en-US" sz="14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 smtClean="0"/>
                        <a:t>영어</a:t>
                      </a:r>
                      <a:endParaRPr lang="ko-KR" altLang="en-US" sz="14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spc="0" dirty="0"/>
                    </a:p>
                  </a:txBody>
                  <a:tcPr/>
                </a:tc>
              </a:tr>
              <a:tr h="3432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spc="0" dirty="0"/>
                    </a:p>
                  </a:txBody>
                  <a:tcPr/>
                </a:tc>
              </a:tr>
              <a:tr h="36004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 smtClean="0"/>
                        <a:t>DLC</a:t>
                      </a:r>
                      <a:endParaRPr lang="ko-KR" altLang="en-US" sz="14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 smtClean="0"/>
                        <a:t>추가 스테이지</a:t>
                      </a:r>
                      <a:endParaRPr lang="ko-KR" altLang="en-US" sz="14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 err="1" smtClean="0"/>
                        <a:t>미연시</a:t>
                      </a:r>
                      <a:endParaRPr lang="ko-KR" altLang="en-US" sz="14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 smtClean="0"/>
                        <a:t>슈팅</a:t>
                      </a:r>
                      <a:endParaRPr lang="ko-KR" altLang="en-US" sz="14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 smtClean="0"/>
                        <a:t>?</a:t>
                      </a:r>
                      <a:endParaRPr lang="ko-KR" altLang="en-US" sz="1400" spc="0" dirty="0"/>
                    </a:p>
                  </a:txBody>
                  <a:tcPr/>
                </a:tc>
              </a:tr>
              <a:tr h="216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spc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spc="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 smtClean="0"/>
                        <a:t>UX</a:t>
                      </a:r>
                      <a:endParaRPr lang="ko-KR" altLang="en-US" sz="14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spc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spc="0" dirty="0"/>
                    </a:p>
                  </a:txBody>
                  <a:tcPr/>
                </a:tc>
              </a:tr>
              <a:tr h="252028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 smtClean="0"/>
                        <a:t>QA</a:t>
                      </a:r>
                      <a:endParaRPr lang="ko-KR" altLang="en-US" sz="14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spc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spc="0" dirty="0"/>
                    </a:p>
                  </a:txBody>
                  <a:tcPr/>
                </a:tc>
              </a:tr>
              <a:tr h="2520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spc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67544" y="188640"/>
          <a:ext cx="8352927" cy="5616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300"/>
                <a:gridCol w="1778912"/>
                <a:gridCol w="1193275"/>
                <a:gridCol w="1614431"/>
                <a:gridCol w="772119"/>
                <a:gridCol w="491349"/>
                <a:gridCol w="561541"/>
              </a:tblGrid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프로그래밍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405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매카니즘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40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405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에디터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40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4056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40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405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UI </a:t>
                      </a:r>
                      <a:r>
                        <a:rPr lang="ko-KR" altLang="en-US" dirty="0" smtClean="0"/>
                        <a:t>프로그래밍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인터페이스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40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405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BGM/SE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40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67544" y="188640"/>
          <a:ext cx="7704856" cy="6048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065"/>
                <a:gridCol w="2077415"/>
                <a:gridCol w="1512168"/>
                <a:gridCol w="1872208"/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아트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50405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아트 </a:t>
                      </a:r>
                      <a:r>
                        <a:rPr lang="ko-KR" altLang="en-US" dirty="0" err="1" smtClean="0"/>
                        <a:t>디렉터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컨셉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시나리오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</a:t>
                      </a:r>
                      <a:r>
                        <a:rPr lang="ko-KR" altLang="en-US" baseline="0" dirty="0" smtClean="0"/>
                        <a:t> 플레이</a:t>
                      </a:r>
                      <a:endParaRPr lang="ko-KR" altLang="en-US" dirty="0"/>
                    </a:p>
                  </a:txBody>
                  <a:tcPr/>
                </a:tc>
              </a:tr>
              <a:tr h="5040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405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원화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배경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5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애니메이터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40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405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타이포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그래피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인터페이스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40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405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내부 리소스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오브젝트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</a:tr>
              <a:tr h="5040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크리스탈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67544" y="188640"/>
          <a:ext cx="8568952" cy="5544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506"/>
                <a:gridCol w="1464878"/>
                <a:gridCol w="1944216"/>
                <a:gridCol w="864096"/>
                <a:gridCol w="1224136"/>
                <a:gridCol w="504056"/>
                <a:gridCol w="576064"/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50405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음악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클래식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40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안효원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405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40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405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영어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40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405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돈 관리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40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4056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40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67544" y="188640"/>
          <a:ext cx="8352928" cy="5616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584176"/>
                <a:gridCol w="1872208"/>
                <a:gridCol w="1800200"/>
                <a:gridCol w="1440160"/>
                <a:gridCol w="576064"/>
              </a:tblGrid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지원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</a:tr>
              <a:tr h="50405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LINC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5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후원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텀블버그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err="1" smtClean="0"/>
                        <a:t>인디</a:t>
                      </a:r>
                      <a:r>
                        <a:rPr lang="ko-KR" altLang="en-US" dirty="0" smtClean="0"/>
                        <a:t> 고고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킥스타터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그린 </a:t>
                      </a:r>
                      <a:r>
                        <a:rPr lang="ko-KR" altLang="en-US" dirty="0" err="1" smtClean="0"/>
                        <a:t>라이트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초기 개발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다큐멘터리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중간 개발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출시 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405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투자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40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405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공모전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40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405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아주대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40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67544" y="188640"/>
          <a:ext cx="8352928" cy="5752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213"/>
                <a:gridCol w="2455291"/>
                <a:gridCol w="1558876"/>
                <a:gridCol w="673372"/>
                <a:gridCol w="720080"/>
                <a:gridCol w="864096"/>
              </a:tblGrid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마케팅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</a:tr>
              <a:tr h="50405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홈페이지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웹 디자이너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영어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40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5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블로그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블로그</a:t>
                      </a:r>
                      <a:r>
                        <a:rPr lang="ko-KR" altLang="en-US" dirty="0" smtClean="0"/>
                        <a:t> 주인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업데이트 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5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다큐멘터리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감독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촬영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편집</a:t>
                      </a:r>
                      <a:endParaRPr lang="ko-KR" altLang="en-US" dirty="0"/>
                    </a:p>
                  </a:txBody>
                  <a:tcPr/>
                </a:tc>
              </a:tr>
              <a:tr h="5040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405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페이스북</a:t>
                      </a:r>
                      <a:r>
                        <a:rPr lang="ko-KR" altLang="en-US" dirty="0" smtClean="0"/>
                        <a:t> 홍보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오심인씨에게</a:t>
                      </a:r>
                      <a:r>
                        <a:rPr lang="ko-KR" altLang="en-US" dirty="0" smtClean="0"/>
                        <a:t> 물어봐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40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405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유튜브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유튜브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크리에이터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유튜브</a:t>
                      </a:r>
                      <a:r>
                        <a:rPr lang="ko-KR" altLang="en-US" dirty="0" smtClean="0"/>
                        <a:t> 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편집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40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134</Words>
  <Application>Microsoft Office PowerPoint</Application>
  <PresentationFormat>화면 슬라이드 쇼(4:3)</PresentationFormat>
  <Paragraphs>102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Co</dc:creator>
  <cp:lastModifiedBy>Co</cp:lastModifiedBy>
  <cp:revision>6</cp:revision>
  <dcterms:created xsi:type="dcterms:W3CDTF">2016-04-10T04:45:19Z</dcterms:created>
  <dcterms:modified xsi:type="dcterms:W3CDTF">2016-04-13T08:04:15Z</dcterms:modified>
</cp:coreProperties>
</file>