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518D-702C-4938-8A0E-1ABC84681AE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E35-BF37-4520-9FC9-C751BBA69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6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518D-702C-4938-8A0E-1ABC84681AE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E35-BF37-4520-9FC9-C751BBA69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8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518D-702C-4938-8A0E-1ABC84681AE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E35-BF37-4520-9FC9-C751BBA69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10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518D-702C-4938-8A0E-1ABC84681AE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E35-BF37-4520-9FC9-C751BBA69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518D-702C-4938-8A0E-1ABC84681AE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E35-BF37-4520-9FC9-C751BBA69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1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518D-702C-4938-8A0E-1ABC84681AE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E35-BF37-4520-9FC9-C751BBA69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7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518D-702C-4938-8A0E-1ABC84681AE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E35-BF37-4520-9FC9-C751BBA69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23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518D-702C-4938-8A0E-1ABC84681AE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E35-BF37-4520-9FC9-C751BBA69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98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518D-702C-4938-8A0E-1ABC84681AE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E35-BF37-4520-9FC9-C751BBA69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8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518D-702C-4938-8A0E-1ABC84681AE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E35-BF37-4520-9FC9-C751BBA69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518D-702C-4938-8A0E-1ABC84681AE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E35-BF37-4520-9FC9-C751BBA69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5518D-702C-4938-8A0E-1ABC84681AE1}" type="datetimeFigureOut">
              <a:rPr lang="ru-RU" smtClean="0"/>
              <a:t>27.04.2018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7E35-BF37-4520-9FC9-C751BBA69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96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9000" cy="69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0900" cy="69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Бабако</dc:creator>
  <cp:lastModifiedBy>Анна Бабако</cp:lastModifiedBy>
  <cp:revision>2</cp:revision>
  <dcterms:created xsi:type="dcterms:W3CDTF">2018-04-27T20:14:27Z</dcterms:created>
  <dcterms:modified xsi:type="dcterms:W3CDTF">2018-04-27T20:22:16Z</dcterms:modified>
</cp:coreProperties>
</file>