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61" r:id="rId6"/>
    <p:sldId id="262" r:id="rId7"/>
    <p:sldId id="263" r:id="rId8"/>
    <p:sldId id="264" r:id="rId9"/>
    <p:sldId id="266" r:id="rId10"/>
    <p:sldId id="274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3E51-16CD-F1A4-AC38-7F60FBFE3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A9E7-0B37-EA3D-590A-C87694603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60109-4B5D-9900-8912-8B316D0F2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35EE3-6F0A-A2E5-A890-C7A923F9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AA35-BB4C-B0DB-36EB-279A28B5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73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7AE-9357-2643-E1DA-3D760FF1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14430-C687-2514-8DC0-1F55D443E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1942-37EB-7CC0-628C-5366DFF0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E9C8-3870-4598-3D65-B3D3630C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C5261-95EF-0CD4-AC86-0C99CB7E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47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A0A7B-B419-07AD-6A9A-9987482B0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250F1-7B60-C3F5-FB67-F8DFE4F5A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5479-AF26-077E-80B0-4312EEC9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D9451-25DF-2C91-01DF-5A91431D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A011C-C25F-4A74-2BC1-12FC573B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05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4B79-AE97-A6CF-79B8-DFD6F9C6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AF04-00B1-99FF-2C38-109AD8B34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785BD-EBBF-8D38-82CD-93555B31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4AC4-076A-C938-EE1B-7AE34ABC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6D279-2946-4459-2C7F-626115EA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19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792-BFB4-DB52-1AD3-1804008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CEFCA-EC86-DC63-931A-50FC40CA2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0E09-7F70-C2BA-E8A9-21E4510C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3BEF-D36C-2A1F-5B23-C0E58707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4862-B679-955C-AEC6-B92079E5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98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C402-0A38-5A51-E4C8-465F6679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92932-BC86-5ECB-4E3F-9FBD73FE5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6EBBE-A1BB-3B67-83B6-3D7216CC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0499F-5AA7-9F8F-F4F5-34F9A4DD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A7FB8-C1D9-CA21-AEFC-93B0C877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7CDEF-72AC-E867-884E-7BF4804B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89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8B32-7BC9-4B82-CC75-F57E0C49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B52A-F6E0-9A89-9C1F-EC8E3036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D13D1-FD6A-8A10-F8F9-ECF21E695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D9722E-6BCA-1B5D-E85D-1D8E1DF15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6E0265-ADCA-6D93-2B72-206100C77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D01EB-5895-BF4B-7993-67376361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6D0F-6349-0FB6-D800-1BFE55AE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0F844-796D-12F7-18EB-883F0083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482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8F4C3-9DE6-371C-08D3-FE1DF3ED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C2AB6-A5BD-938B-B645-1DC99FB8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0C3AC-EE6C-E445-7BDB-5BBE0EF4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19ECD-6827-CF38-2D17-1A63E24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22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3434A-7C30-16E2-EF01-781CA66F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80EBA-DF99-F38B-2371-620F1AB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AEB7-243D-2395-FA24-3C35E1DD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42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AE1E-6941-24C4-6E2A-ADCE4AC0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9250E-D857-A481-C770-4C49C48A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149E-4655-5123-D9D8-02C69D8F3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B3485-F2DA-B4D3-2EEF-D9C7C3E8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1BE88-67C0-DFDF-C5FD-41B562C0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F5AE-321D-524D-0BAF-A20DA88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4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F120-D3F3-5281-1976-80A31029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B29F9-A3DF-6D49-2985-434516B83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C235-D3F2-7852-D88B-91C6E33B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79224-D3AF-74E4-9A84-513804BD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3B75-61CC-E951-1E9F-C21A8AE8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BB925-E2B9-E4CB-8D07-DA0C14F8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83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BA9B1-E92D-9834-EF38-7C625A0A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57559-CF11-4552-7645-0975D05A3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8FB02-0359-A257-E76F-17F9F3314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4998-7A13-4625-9A93-23CEF0C0BF41}" type="datetimeFigureOut">
              <a:rPr lang="en-GB" smtClean="0"/>
              <a:t>21/05/2023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3A90-AEE3-EE5B-941B-EBE6F403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7BCA-D87D-FA73-2376-23A03BC03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C6125-71A4-49C7-9BF9-E9AB6111B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6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32DE60-274D-BF7A-830B-3C0DE872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094E6E-1487-ABF9-404B-C9B465763AB5}"/>
              </a:ext>
            </a:extLst>
          </p:cNvPr>
          <p:cNvSpPr txBox="1"/>
          <p:nvPr/>
        </p:nvSpPr>
        <p:spPr>
          <a:xfrm>
            <a:off x="3168316" y="2233863"/>
            <a:ext cx="620077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Ansys from your windows start menu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52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BFBFE-E1E0-21C5-3184-FD4415EE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E21B2-8EB9-E3A9-338E-326FB42F3A3B}"/>
              </a:ext>
            </a:extLst>
          </p:cNvPr>
          <p:cNvSpPr txBox="1"/>
          <p:nvPr/>
        </p:nvSpPr>
        <p:spPr>
          <a:xfrm>
            <a:off x="3148012" y="3429000"/>
            <a:ext cx="620077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select the directory where you want to run your Fluent case and click on “Done”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FF7FB8-D691-82F6-6CDB-D8995CE0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8A9194-DF28-CF85-7B30-CE61E5A58E2F}"/>
              </a:ext>
            </a:extLst>
          </p:cNvPr>
          <p:cNvSpPr txBox="1"/>
          <p:nvPr/>
        </p:nvSpPr>
        <p:spPr>
          <a:xfrm>
            <a:off x="2907380" y="2129590"/>
            <a:ext cx="620077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back to the Windows start menu and select “Fluent” from the Ansys submenu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36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FCA10-335B-DFCC-17D8-0BAB9DCB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C5DF1-08A7-C9F2-42CB-73A1B158D738}"/>
              </a:ext>
            </a:extLst>
          </p:cNvPr>
          <p:cNvSpPr txBox="1"/>
          <p:nvPr/>
        </p:nvSpPr>
        <p:spPr>
          <a:xfrm>
            <a:off x="2995612" y="3236495"/>
            <a:ext cx="620077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“Journal”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72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922517-FD97-D34F-088F-0803C099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33D4F-1E94-2350-E8DE-60C04D1E3B63}"/>
              </a:ext>
            </a:extLst>
          </p:cNvPr>
          <p:cNvSpPr txBox="1"/>
          <p:nvPr/>
        </p:nvSpPr>
        <p:spPr>
          <a:xfrm>
            <a:off x="2883317" y="5586664"/>
            <a:ext cx="8899609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Journal file from Canvas (make sure all paths point to a folder in your local disc)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“Solver processes” to “1”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2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A91F3-3CFA-361E-39CF-60CA1639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24249-837D-85BD-D22E-18DFC18EC031}"/>
              </a:ext>
            </a:extLst>
          </p:cNvPr>
          <p:cNvSpPr txBox="1"/>
          <p:nvPr/>
        </p:nvSpPr>
        <p:spPr>
          <a:xfrm>
            <a:off x="1997243" y="5586664"/>
            <a:ext cx="9785684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will start a series of operations. At the end it will show you a convergence history.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you discuss with your demonstrator what the commands in the journal file mean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0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CDA009-8FAF-2CE4-0800-DB2FB02B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C0BFF4-7C38-B910-78B8-8F3B47765F8A}"/>
              </a:ext>
            </a:extLst>
          </p:cNvPr>
          <p:cNvSpPr txBox="1"/>
          <p:nvPr/>
        </p:nvSpPr>
        <p:spPr>
          <a:xfrm>
            <a:off x="3168316" y="2233863"/>
            <a:ext cx="620077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ICEM CFD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6D3C9-32CA-8708-00CA-9A169439E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D4948-701E-AC2C-3797-FCC32B9A06F9}"/>
              </a:ext>
            </a:extLst>
          </p:cNvPr>
          <p:cNvSpPr txBox="1"/>
          <p:nvPr/>
        </p:nvSpPr>
        <p:spPr>
          <a:xfrm>
            <a:off x="3168316" y="2233863"/>
            <a:ext cx="620077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ICEM start window looks like this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6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97405-254C-3C0D-AA83-B522266A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FDEC09-B097-BE98-98E9-CFFAB1C9A7CF}"/>
                  </a:ext>
                </a:extLst>
              </p:cNvPr>
              <p:cNvSpPr txBox="1"/>
              <p:nvPr/>
            </p:nvSpPr>
            <p:spPr>
              <a:xfrm>
                <a:off x="3168316" y="2233863"/>
                <a:ext cx="6200775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Select:  File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 mesh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Plot3D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FDEC09-B097-BE98-98E9-CFFAB1C9A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316" y="2233863"/>
                <a:ext cx="6200775" cy="369332"/>
              </a:xfrm>
              <a:prstGeom prst="rect">
                <a:avLst/>
              </a:prstGeom>
              <a:blipFill>
                <a:blip r:embed="rId3"/>
                <a:stretch>
                  <a:fillRect l="-685" t="-4545" b="-18182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9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B4F7A-9945-789A-12A4-318C03085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692718-6E7C-EE49-756F-7A2FEDF82A72}"/>
              </a:ext>
            </a:extLst>
          </p:cNvPr>
          <p:cNvSpPr txBox="1"/>
          <p:nvPr/>
        </p:nvSpPr>
        <p:spPr>
          <a:xfrm>
            <a:off x="2995612" y="3733799"/>
            <a:ext cx="620077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the folder where your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are and select p3d.x</a:t>
            </a:r>
          </a:p>
        </p:txBody>
      </p:sp>
    </p:spTree>
    <p:extLst>
      <p:ext uri="{BB962C8B-B14F-4D97-AF65-F5344CB8AC3E}">
        <p14:creationId xmlns:p14="http://schemas.microsoft.com/office/powerpoint/2010/main" val="407846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DC32E-3B3D-16F4-D811-E013DF68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D34EF-F607-E64F-CE3F-AADAEF53E0D8}"/>
              </a:ext>
            </a:extLst>
          </p:cNvPr>
          <p:cNvSpPr txBox="1"/>
          <p:nvPr/>
        </p:nvSpPr>
        <p:spPr>
          <a:xfrm>
            <a:off x="2995612" y="3781926"/>
            <a:ext cx="620077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“Done” on this dialog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6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DD068-BD7B-7B7B-417A-89AE0F5C7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845AB0-0C23-C878-534A-321E2E2A3E51}"/>
              </a:ext>
            </a:extLst>
          </p:cNvPr>
          <p:cNvSpPr txBox="1"/>
          <p:nvPr/>
        </p:nvSpPr>
        <p:spPr>
          <a:xfrm>
            <a:off x="3168316" y="2233863"/>
            <a:ext cx="620077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“Recompute”: this will work out essential information for our CFD solution (namely which cell is neighbor with which)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8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99D2F9-BEA6-8CE5-D85C-1B9B6CDC1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0AD971-9732-E3F7-85EF-02D3B6C5EAFB}"/>
              </a:ext>
            </a:extLst>
          </p:cNvPr>
          <p:cNvSpPr txBox="1"/>
          <p:nvPr/>
        </p:nvSpPr>
        <p:spPr>
          <a:xfrm>
            <a:off x="2406316" y="5410199"/>
            <a:ext cx="620077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outline of the computational domain should be now visible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0ACC2D-3549-2641-D274-98BA3D4B2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A813F-D50F-30DE-134C-BCCAED569DB3}"/>
              </a:ext>
            </a:extLst>
          </p:cNvPr>
          <p:cNvSpPr txBox="1"/>
          <p:nvPr/>
        </p:nvSpPr>
        <p:spPr>
          <a:xfrm>
            <a:off x="2995612" y="3236495"/>
            <a:ext cx="6200775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“Output mesh” tab and then for “Output Solver” select “CGNS”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9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202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 Di Mare</dc:creator>
  <cp:lastModifiedBy>Luca Di Mare</cp:lastModifiedBy>
  <cp:revision>1</cp:revision>
  <dcterms:created xsi:type="dcterms:W3CDTF">2023-05-21T10:04:12Z</dcterms:created>
  <dcterms:modified xsi:type="dcterms:W3CDTF">2023-05-21T10:59:15Z</dcterms:modified>
</cp:coreProperties>
</file>