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ur Nicholson-Gumuła" initials="AN" lastIdx="1" clrIdx="0">
    <p:extLst>
      <p:ext uri="{19B8F6BF-5375-455C-9EA6-DF929625EA0E}">
        <p15:presenceInfo xmlns:p15="http://schemas.microsoft.com/office/powerpoint/2012/main" userId="Arthur Nicholson-Gumuł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Nicholson-Gumuła" userId="13a7efb4-f9ae-4904-bf57-d7fe5ebc8b46" providerId="ADAL" clId="{E16D44AF-47ED-4A13-AD90-5EF608484325}"/>
    <pc:docChg chg="modSld">
      <pc:chgData name="Arthur Nicholson-Gumuła" userId="13a7efb4-f9ae-4904-bf57-d7fe5ebc8b46" providerId="ADAL" clId="{E16D44AF-47ED-4A13-AD90-5EF608484325}" dt="2020-06-23T17:38:25.064" v="15" actId="1076"/>
      <pc:docMkLst>
        <pc:docMk/>
      </pc:docMkLst>
      <pc:sldChg chg="modSp mod">
        <pc:chgData name="Arthur Nicholson-Gumuła" userId="13a7efb4-f9ae-4904-bf57-d7fe5ebc8b46" providerId="ADAL" clId="{E16D44AF-47ED-4A13-AD90-5EF608484325}" dt="2020-06-23T17:38:25.064" v="15" actId="1076"/>
        <pc:sldMkLst>
          <pc:docMk/>
          <pc:sldMk cId="1229408946" sldId="257"/>
        </pc:sldMkLst>
        <pc:spChg chg="mod">
          <ac:chgData name="Arthur Nicholson-Gumuła" userId="13a7efb4-f9ae-4904-bf57-d7fe5ebc8b46" providerId="ADAL" clId="{E16D44AF-47ED-4A13-AD90-5EF608484325}" dt="2020-06-23T17:38:25.064" v="15" actId="1076"/>
          <ac:spMkLst>
            <pc:docMk/>
            <pc:sldMk cId="1229408946" sldId="257"/>
            <ac:spMk id="21" creationId="{7A1F6D23-4D60-41CE-83B8-7E8412738DEC}"/>
          </ac:spMkLst>
        </pc:spChg>
        <pc:spChg chg="mod">
          <ac:chgData name="Arthur Nicholson-Gumuła" userId="13a7efb4-f9ae-4904-bf57-d7fe5ebc8b46" providerId="ADAL" clId="{E16D44AF-47ED-4A13-AD90-5EF608484325}" dt="2020-06-23T17:38:25.064" v="15" actId="1076"/>
          <ac:spMkLst>
            <pc:docMk/>
            <pc:sldMk cId="1229408946" sldId="257"/>
            <ac:spMk id="23" creationId="{B52AB7A8-4177-4361-818C-29BC8673759F}"/>
          </ac:spMkLst>
        </pc:spChg>
        <pc:spChg chg="mod">
          <ac:chgData name="Arthur Nicholson-Gumuła" userId="13a7efb4-f9ae-4904-bf57-d7fe5ebc8b46" providerId="ADAL" clId="{E16D44AF-47ED-4A13-AD90-5EF608484325}" dt="2020-06-23T17:38:25.064" v="15" actId="1076"/>
          <ac:spMkLst>
            <pc:docMk/>
            <pc:sldMk cId="1229408946" sldId="257"/>
            <ac:spMk id="25" creationId="{3512FEE2-E4C2-456E-8EF1-F653D0623DCA}"/>
          </ac:spMkLst>
        </pc:spChg>
        <pc:spChg chg="mod">
          <ac:chgData name="Arthur Nicholson-Gumuła" userId="13a7efb4-f9ae-4904-bf57-d7fe5ebc8b46" providerId="ADAL" clId="{E16D44AF-47ED-4A13-AD90-5EF608484325}" dt="2020-06-23T17:38:25.064" v="15" actId="1076"/>
          <ac:spMkLst>
            <pc:docMk/>
            <pc:sldMk cId="1229408946" sldId="257"/>
            <ac:spMk id="28" creationId="{9937074F-1D05-4CA7-BF46-2C3E824E21C4}"/>
          </ac:spMkLst>
        </pc:spChg>
        <pc:picChg chg="mod">
          <ac:chgData name="Arthur Nicholson-Gumuła" userId="13a7efb4-f9ae-4904-bf57-d7fe5ebc8b46" providerId="ADAL" clId="{E16D44AF-47ED-4A13-AD90-5EF608484325}" dt="2020-06-23T17:38:25.064" v="15" actId="1076"/>
          <ac:picMkLst>
            <pc:docMk/>
            <pc:sldMk cId="1229408946" sldId="257"/>
            <ac:picMk id="8" creationId="{59809BBD-1215-4BCA-A6EB-EA7E1994ABCD}"/>
          </ac:picMkLst>
        </pc:picChg>
        <pc:picChg chg="mod">
          <ac:chgData name="Arthur Nicholson-Gumuła" userId="13a7efb4-f9ae-4904-bf57-d7fe5ebc8b46" providerId="ADAL" clId="{E16D44AF-47ED-4A13-AD90-5EF608484325}" dt="2020-06-23T17:38:25.064" v="15" actId="1076"/>
          <ac:picMkLst>
            <pc:docMk/>
            <pc:sldMk cId="1229408946" sldId="257"/>
            <ac:picMk id="9" creationId="{E9710C67-21B8-49D2-9255-0C14F31ADBFB}"/>
          </ac:picMkLst>
        </pc:picChg>
        <pc:picChg chg="mod">
          <ac:chgData name="Arthur Nicholson-Gumuła" userId="13a7efb4-f9ae-4904-bf57-d7fe5ebc8b46" providerId="ADAL" clId="{E16D44AF-47ED-4A13-AD90-5EF608484325}" dt="2020-06-23T17:38:25.064" v="15" actId="1076"/>
          <ac:picMkLst>
            <pc:docMk/>
            <pc:sldMk cId="1229408946" sldId="257"/>
            <ac:picMk id="10" creationId="{DC516F20-0935-499D-9C33-D5BC4F172F5D}"/>
          </ac:picMkLst>
        </pc:picChg>
        <pc:picChg chg="mod">
          <ac:chgData name="Arthur Nicholson-Gumuła" userId="13a7efb4-f9ae-4904-bf57-d7fe5ebc8b46" providerId="ADAL" clId="{E16D44AF-47ED-4A13-AD90-5EF608484325}" dt="2020-06-23T17:38:25.064" v="15" actId="1076"/>
          <ac:picMkLst>
            <pc:docMk/>
            <pc:sldMk cId="1229408946" sldId="257"/>
            <ac:picMk id="26" creationId="{4192D356-A3CE-487B-9524-89F31DDE9D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F005-0FCD-4D7E-8E47-8929DA68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C897-90E6-4603-83FB-934D9E3F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3A19-D7E0-41C5-B66D-C526859E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CC0C-4C69-47FE-9CAC-095AB28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DCDB-FC4B-4221-8B5C-0EA2367C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CCB1-7798-411A-B1FA-B5E3929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E13A3-E082-44CB-B35D-37F988C2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19ED-6B82-42E3-94CA-79AD9B03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0A68-F4D3-4EF3-98AE-71A7DE27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7523-C558-48C4-B94C-6F99DD49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0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E6BA0-8F80-486A-B7BD-7DD9D6CC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B36E-A88D-4181-B08F-B13871C2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00A8-2AD1-43FE-ACE1-22340F6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BB77-4A5E-47CC-8DDB-AAADFAEC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930F-4518-4791-8693-5A017FC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8063-0EEF-448D-8408-D33946AA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235B-01FD-43F3-9F5C-41F12C23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861-EF2D-4613-9903-632337DE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F454-C21A-4C07-87CE-D1FF67E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B960-3818-4806-91E1-4B4204ED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19C1-6EEF-4E8A-85E8-A3F02395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9383-966D-4728-B4F0-2AE8EC53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4DBE-2BA3-4CB0-B53F-B08B6476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4A8A-96C7-44A7-8A1D-AB468BF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0DD5-35FC-449A-8AF1-02836BC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7BA-3642-44C5-A3C1-08B3E6E7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15E0-C672-4F76-9D67-2443763F8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30C94-038C-49B9-A1AC-ABD4B121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53A5-A3EC-4E2B-AD80-62EEC0F5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609BE-682A-48CA-AEC8-08152C4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34C2F-4168-4C6C-A6F1-B73FB18B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7591-7065-4C9D-93CB-270DA9F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9DC-68DF-40DC-B30B-F4F23FA3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89214-8548-4492-B5AA-5823A5D4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8108-4EF8-4879-96C3-0AAF94C9F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44448-910B-4BB7-8E33-931218D8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D1974-8F6C-4049-AB4F-7AA3B932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8A122-D056-477A-94CF-555543BD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74A9B-26C6-44F1-BF18-A3369760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1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A589-38F2-4235-A04E-08D7DB9A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6526-B0E5-47FD-8BE2-F13AD655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9C4B4-BF32-460F-8A55-E5E3BC6B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40D3A-5B48-4C6D-9E44-D368ADB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3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B0FCC-7E40-4786-A0A7-D3314C92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7E3A2-FD47-4B83-9E8B-1A8DBF29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1C94-1D83-479C-A872-565F5877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63A3-412C-429D-9548-0AC621D0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8C9C-4D00-427B-BA31-475D1CBC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E2E7-206C-446E-AD09-89B26BEE5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E8EF-E900-4493-AD62-0F89C719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587FD-9436-4DF3-A785-B1783710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EC36-D85A-449E-8CB8-C8D1A2E8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2D2F-7218-4D4C-AE14-13ACA954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A6323-D91C-4FD3-8955-B980698E6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F142-7532-476B-8890-131F6BBC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F323-E274-414E-B6F1-14192853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35D3F-A861-4BC9-85D6-329D007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B084-3CBA-40A9-908E-3689A3B1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D3556-0491-4541-9521-2D168E9E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78079-66C2-4674-8BF3-0275486B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7E6D-8C32-4A47-8BF7-9D2F73E0A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068B-08B0-4764-9593-D7353D152BDA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D1D5-02A8-4A87-85EB-FB9E4C9F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AF9B-6E94-4CA5-A38E-CC7CB2E4F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3CF1-3F84-4C2E-88E0-1BBF9A98F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3930D-AB82-41ED-B20C-8346D410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30" y="1297925"/>
            <a:ext cx="2118360" cy="156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EC89F-1AC4-40A3-A586-FCD0FA04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35" y="1297925"/>
            <a:ext cx="2118360" cy="15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6C859-6741-4397-B435-B1183D067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40" y="1297925"/>
            <a:ext cx="2118360" cy="1569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60319-EDA5-416F-989E-AEFEC7978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245" y="1294115"/>
            <a:ext cx="2125980" cy="1577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09BBD-1215-4BCA-A6EB-EA7E1994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30" y="4069585"/>
            <a:ext cx="2118360" cy="1569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10C67-21B8-49D2-9255-0C14F31AD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835" y="4069585"/>
            <a:ext cx="2118360" cy="1569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16F20-0935-499D-9C33-D5BC4F172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040" y="4069585"/>
            <a:ext cx="2118360" cy="1569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A33F8E-E882-4238-A8F9-DBD74B3E9811}"/>
              </a:ext>
            </a:extLst>
          </p:cNvPr>
          <p:cNvSpPr txBox="1"/>
          <p:nvPr/>
        </p:nvSpPr>
        <p:spPr>
          <a:xfrm>
            <a:off x="1027630" y="3024158"/>
            <a:ext cx="211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Before you start </a:t>
            </a:r>
          </a:p>
          <a:p>
            <a:pPr algn="ctr"/>
            <a:r>
              <a:rPr lang="en-GB" sz="1400" dirty="0"/>
              <a:t>(static 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4DFB8-082F-4EAA-B748-A202A754981C}"/>
              </a:ext>
            </a:extLst>
          </p:cNvPr>
          <p:cNvSpPr txBox="1"/>
          <p:nvPr/>
        </p:nvSpPr>
        <p:spPr>
          <a:xfrm>
            <a:off x="3584726" y="3024158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Step-by-step navigation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A6E02-9A1E-4D37-94E0-C1AFDC8881AE}"/>
              </a:ext>
            </a:extLst>
          </p:cNvPr>
          <p:cNvSpPr txBox="1"/>
          <p:nvPr/>
        </p:nvSpPr>
        <p:spPr>
          <a:xfrm>
            <a:off x="6229745" y="3023418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Task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50071-1BED-4921-ABA9-33DC966174E2}"/>
              </a:ext>
            </a:extLst>
          </p:cNvPr>
          <p:cNvSpPr txBox="1"/>
          <p:nvPr/>
        </p:nvSpPr>
        <p:spPr>
          <a:xfrm>
            <a:off x="8874764" y="2977991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F6D23-4D60-41CE-83B8-7E8412738DEC}"/>
              </a:ext>
            </a:extLst>
          </p:cNvPr>
          <p:cNvSpPr txBox="1"/>
          <p:nvPr/>
        </p:nvSpPr>
        <p:spPr>
          <a:xfrm>
            <a:off x="1027630" y="5797390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Check your answers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AB7A8-4177-4361-818C-29BC8673759F}"/>
              </a:ext>
            </a:extLst>
          </p:cNvPr>
          <p:cNvSpPr txBox="1"/>
          <p:nvPr/>
        </p:nvSpPr>
        <p:spPr>
          <a:xfrm>
            <a:off x="3584726" y="5797390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Interruption card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2FEE2-E4C2-456E-8EF1-F653D0623DCA}"/>
              </a:ext>
            </a:extLst>
          </p:cNvPr>
          <p:cNvSpPr txBox="1"/>
          <p:nvPr/>
        </p:nvSpPr>
        <p:spPr>
          <a:xfrm>
            <a:off x="6281738" y="5797389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Confirmation page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92D356-A3CE-487B-9524-89F31DDE9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1770" y="4069585"/>
            <a:ext cx="2106930" cy="1562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37074F-1D05-4CA7-BF46-2C3E824E21C4}"/>
              </a:ext>
            </a:extLst>
          </p:cNvPr>
          <p:cNvSpPr txBox="1"/>
          <p:nvPr/>
        </p:nvSpPr>
        <p:spPr>
          <a:xfrm>
            <a:off x="8838834" y="5797389"/>
            <a:ext cx="211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File upload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697B2DB-9951-4609-8820-2EF1C3C07B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Standard page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4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B697B2DB-9951-4609-8820-2EF1C3C07B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 pages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03AA1B-8E96-474B-BC99-A6216A12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5" y="1086800"/>
            <a:ext cx="2118360" cy="15697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4568D8-0C76-4C81-A292-7DE06B54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48" y="1086800"/>
            <a:ext cx="2106930" cy="1562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C19546-DF9B-4024-B841-C9E157A4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11" y="1086800"/>
            <a:ext cx="2106930" cy="156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90B953-C3AC-40AF-8B49-1EC29FF03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774" y="1079180"/>
            <a:ext cx="2118360" cy="15697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48FFF1-FDFA-46F1-9874-44F674E8C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5" y="3055002"/>
            <a:ext cx="2118360" cy="15697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AFDA93-0D0E-4B21-AF59-A323C0901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55" y="5023204"/>
            <a:ext cx="2106930" cy="15621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339729-3AEB-475B-B344-0DC93C863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648" y="3058812"/>
            <a:ext cx="2106930" cy="1562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4F9830-DDA2-44D7-8EF1-B024AD593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711" y="3058812"/>
            <a:ext cx="2106930" cy="1562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D77C61-3C9F-4882-82A8-BB79B42F7E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8774" y="3055002"/>
            <a:ext cx="210693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B697B2DB-9951-4609-8820-2EF1C3C07B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Validation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CE857-729F-42C6-A243-3FDBA3F6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57" y="1734503"/>
            <a:ext cx="2118360" cy="1569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111477-43B5-4E64-95EA-BD0A5CC4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95" y="1734503"/>
            <a:ext cx="2118360" cy="1569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76FF21-6F4B-4B02-818E-92EABED9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733" y="1734503"/>
            <a:ext cx="210693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7C6ABAE65FD45894F2163AF10451E" ma:contentTypeVersion="13" ma:contentTypeDescription="Create a new document." ma:contentTypeScope="" ma:versionID="94b7c4da6bcd1389bc330ad9ac142493">
  <xsd:schema xmlns:xsd="http://www.w3.org/2001/XMLSchema" xmlns:xs="http://www.w3.org/2001/XMLSchema" xmlns:p="http://schemas.microsoft.com/office/2006/metadata/properties" xmlns:ns3="f2192c7d-f6e3-41ff-b63c-4033b9e64de8" xmlns:ns4="a2fd51af-b53f-40ca-a9f8-abbf2389c751" targetNamespace="http://schemas.microsoft.com/office/2006/metadata/properties" ma:root="true" ma:fieldsID="d68ec559dac12e0e90b77e14fd220faa" ns3:_="" ns4:_="">
    <xsd:import namespace="f2192c7d-f6e3-41ff-b63c-4033b9e64de8"/>
    <xsd:import namespace="a2fd51af-b53f-40ca-a9f8-abbf2389c7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92c7d-f6e3-41ff-b63c-4033b9e64d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d51af-b53f-40ca-a9f8-abbf2389c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0EE8A0-C41D-41C8-A62C-E04D30528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192c7d-f6e3-41ff-b63c-4033b9e64de8"/>
    <ds:schemaRef ds:uri="a2fd51af-b53f-40ca-a9f8-abbf2389c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85E1AB-FE8E-4A9A-8BEF-CC388AC433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57540-15B2-4B1D-B6BE-AED8C17827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Nicholson-Gumuła</dc:creator>
  <cp:lastModifiedBy>Arthur Nicholson-Gumuła</cp:lastModifiedBy>
  <cp:revision>1</cp:revision>
  <dcterms:created xsi:type="dcterms:W3CDTF">2020-06-23T17:20:49Z</dcterms:created>
  <dcterms:modified xsi:type="dcterms:W3CDTF">2020-06-23T17:38:40Z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0x010100BF67C6ABAE65FD45894F2163AF10451E</vt:lpwstr>
  </property>
</Properties>
</file>