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0" r:id="rId6"/>
    <p:sldId id="275" r:id="rId7"/>
    <p:sldId id="262" r:id="rId8"/>
    <p:sldId id="267" r:id="rId9"/>
    <p:sldId id="266" r:id="rId10"/>
    <p:sldId id="271" r:id="rId11"/>
    <p:sldId id="272" r:id="rId12"/>
    <p:sldId id="273" r:id="rId13"/>
    <p:sldId id="264" r:id="rId14"/>
    <p:sldId id="265" r:id="rId15"/>
    <p:sldId id="256" r:id="rId16"/>
    <p:sldId id="274" r:id="rId17"/>
    <p:sldId id="258" r:id="rId18"/>
    <p:sldId id="276" r:id="rId19"/>
    <p:sldId id="259" r:id="rId20"/>
    <p:sldId id="260" r:id="rId21"/>
    <p:sldId id="268" r:id="rId22"/>
    <p:sldId id="26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1D70B8"/>
    <a:srgbClr val="00703C"/>
    <a:srgbClr val="005A30"/>
    <a:srgbClr val="367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48994-8165-49B2-BF23-01803DBBACEA}" v="37" dt="2020-06-16T08:45:19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4" autoAdjust="0"/>
    <p:restoredTop sz="94660"/>
  </p:normalViewPr>
  <p:slideViewPr>
    <p:cSldViewPr snapToGrid="0">
      <p:cViewPr>
        <p:scale>
          <a:sx n="50" d="100"/>
          <a:sy n="50" d="100"/>
        </p:scale>
        <p:origin x="1313" y="8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Nicholson-Gumuła" userId="13a7efb4-f9ae-4904-bf57-d7fe5ebc8b46" providerId="ADAL" clId="{DCEB5187-7809-40FD-A49B-B0A88955DF7A}"/>
    <pc:docChg chg="undo redo custSel addSld delSld modSld sldOrd">
      <pc:chgData name="Arthur Nicholson-Gumuła" userId="13a7efb4-f9ae-4904-bf57-d7fe5ebc8b46" providerId="ADAL" clId="{DCEB5187-7809-40FD-A49B-B0A88955DF7A}" dt="2020-06-12T18:31:24.487" v="1038" actId="20577"/>
      <pc:docMkLst>
        <pc:docMk/>
      </pc:docMkLst>
      <pc:sldChg chg="addSp delSp modSp mod">
        <pc:chgData name="Arthur Nicholson-Gumuła" userId="13a7efb4-f9ae-4904-bf57-d7fe5ebc8b46" providerId="ADAL" clId="{DCEB5187-7809-40FD-A49B-B0A88955DF7A}" dt="2020-06-12T17:26:13.430" v="685" actId="14100"/>
        <pc:sldMkLst>
          <pc:docMk/>
          <pc:sldMk cId="3289512586" sldId="256"/>
        </pc:sldMkLst>
        <pc:spChg chg="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4" creationId="{3639CD19-8C68-42B7-9F9E-A45E0350A2FC}"/>
          </ac:spMkLst>
        </pc:spChg>
        <pc:spChg chg="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5" creationId="{3680645D-13E8-46FC-8089-2A9E505044A4}"/>
          </ac:spMkLst>
        </pc:spChg>
        <pc:spChg chg="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7" creationId="{0E846DDD-58EC-425D-B641-BBDFF42BDE06}"/>
          </ac:spMkLst>
        </pc:spChg>
        <pc:spChg chg="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9" creationId="{D8D6D332-061A-4835-A77F-43B1A31CB0B9}"/>
          </ac:spMkLst>
        </pc:spChg>
        <pc:spChg chg="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10" creationId="{2191CF9D-0B60-48D5-9A6D-D231D2EEEE77}"/>
          </ac:spMkLst>
        </pc:spChg>
        <pc:spChg chg="mod">
          <ac:chgData name="Arthur Nicholson-Gumuła" userId="13a7efb4-f9ae-4904-bf57-d7fe5ebc8b46" providerId="ADAL" clId="{DCEB5187-7809-40FD-A49B-B0A88955DF7A}" dt="2020-06-12T17:26:13.430" v="685" actId="14100"/>
          <ac:spMkLst>
            <pc:docMk/>
            <pc:sldMk cId="3289512586" sldId="256"/>
            <ac:spMk id="13" creationId="{B3EFCDE4-E455-4D65-8245-142A32208941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14" creationId="{EB307F2E-7A3B-4AD0-9BDE-B6006CFEF544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16" creationId="{D8BCECBB-92AC-4431-944A-2CA54C9C1506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17" creationId="{C5F3C501-1C4D-45EA-A0FC-5CFFB55BABAD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18" creationId="{321E4295-CA7E-4515-AE2F-8E89B4177768}"/>
          </ac:spMkLst>
        </pc:spChg>
        <pc:spChg chg="add del mod">
          <ac:chgData name="Arthur Nicholson-Gumuła" userId="13a7efb4-f9ae-4904-bf57-d7fe5ebc8b46" providerId="ADAL" clId="{DCEB5187-7809-40FD-A49B-B0A88955DF7A}" dt="2020-06-12T16:37:15.508" v="61" actId="478"/>
          <ac:spMkLst>
            <pc:docMk/>
            <pc:sldMk cId="3289512586" sldId="256"/>
            <ac:spMk id="20" creationId="{7B206115-81A0-4A0D-9C27-CFFCF62A1016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22" creationId="{E2231B19-82C3-4161-AC47-48C75C8B37AF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24" creationId="{C427CA83-2317-4665-A592-4971776A9011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26" creationId="{B77DFA33-EFCF-4D60-B1B2-1DAF5DC71B61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28" creationId="{6E506D95-D5EA-4C9F-8CEE-1A538F447B1A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30" creationId="{4CAA8E4E-1B92-4107-9CB2-4E1984BCD262}"/>
          </ac:spMkLst>
        </pc:spChg>
        <pc:spChg chg="add mod">
          <ac:chgData name="Arthur Nicholson-Gumuła" userId="13a7efb4-f9ae-4904-bf57-d7fe5ebc8b46" providerId="ADAL" clId="{DCEB5187-7809-40FD-A49B-B0A88955DF7A}" dt="2020-06-12T16:54:16.611" v="254" actId="1038"/>
          <ac:spMkLst>
            <pc:docMk/>
            <pc:sldMk cId="3289512586" sldId="256"/>
            <ac:spMk id="32" creationId="{EE828F73-1150-4D4F-91B2-C50EC60E162D}"/>
          </ac:spMkLst>
        </pc:spChg>
        <pc:spChg chg="add mod">
          <ac:chgData name="Arthur Nicholson-Gumuła" userId="13a7efb4-f9ae-4904-bf57-d7fe5ebc8b46" providerId="ADAL" clId="{DCEB5187-7809-40FD-A49B-B0A88955DF7A}" dt="2020-06-12T16:56:09.298" v="322" actId="113"/>
          <ac:spMkLst>
            <pc:docMk/>
            <pc:sldMk cId="3289512586" sldId="256"/>
            <ac:spMk id="33" creationId="{672679EF-8D09-496C-BD43-D08A1A91D20B}"/>
          </ac:spMkLst>
        </pc:spChg>
        <pc:picChg chg="mod">
          <ac:chgData name="Arthur Nicholson-Gumuła" userId="13a7efb4-f9ae-4904-bf57-d7fe5ebc8b46" providerId="ADAL" clId="{DCEB5187-7809-40FD-A49B-B0A88955DF7A}" dt="2020-06-12T16:54:16.611" v="254" actId="1038"/>
          <ac:picMkLst>
            <pc:docMk/>
            <pc:sldMk cId="3289512586" sldId="256"/>
            <ac:picMk id="12" creationId="{57DC09C2-A539-42B9-A69A-C0783B30422E}"/>
          </ac:picMkLst>
        </pc:picChg>
      </pc:sldChg>
      <pc:sldChg chg="addSp delSp modSp add mod ord">
        <pc:chgData name="Arthur Nicholson-Gumuła" userId="13a7efb4-f9ae-4904-bf57-d7fe5ebc8b46" providerId="ADAL" clId="{DCEB5187-7809-40FD-A49B-B0A88955DF7A}" dt="2020-06-12T18:31:24.487" v="1038" actId="20577"/>
        <pc:sldMkLst>
          <pc:docMk/>
          <pc:sldMk cId="2694148669" sldId="257"/>
        </pc:sldMkLst>
        <pc:spChg chg="add del mod">
          <ac:chgData name="Arthur Nicholson-Gumuła" userId="13a7efb4-f9ae-4904-bf57-d7fe5ebc8b46" providerId="ADAL" clId="{DCEB5187-7809-40FD-A49B-B0A88955DF7A}" dt="2020-06-12T17:43:45.913" v="768" actId="478"/>
          <ac:spMkLst>
            <pc:docMk/>
            <pc:sldMk cId="2694148669" sldId="257"/>
            <ac:spMk id="2" creationId="{24C2CB95-EBB9-4B8D-9F5C-CB99BD56120A}"/>
          </ac:spMkLst>
        </pc:spChg>
        <pc:spChg chg="add del mod">
          <ac:chgData name="Arthur Nicholson-Gumuła" userId="13a7efb4-f9ae-4904-bf57-d7fe5ebc8b46" providerId="ADAL" clId="{DCEB5187-7809-40FD-A49B-B0A88955DF7A}" dt="2020-06-12T17:44:01.997" v="771" actId="478"/>
          <ac:spMkLst>
            <pc:docMk/>
            <pc:sldMk cId="2694148669" sldId="257"/>
            <ac:spMk id="3" creationId="{B1DACD97-FEE2-4CBC-A50A-A5BBA597871F}"/>
          </ac:spMkLst>
        </pc:spChg>
        <pc:spChg chg="add del mod">
          <ac:chgData name="Arthur Nicholson-Gumuła" userId="13a7efb4-f9ae-4904-bf57-d7fe5ebc8b46" providerId="ADAL" clId="{DCEB5187-7809-40FD-A49B-B0A88955DF7A}" dt="2020-06-12T17:44:12.010" v="774" actId="478"/>
          <ac:spMkLst>
            <pc:docMk/>
            <pc:sldMk cId="2694148669" sldId="257"/>
            <ac:spMk id="6" creationId="{56266981-4F40-4D75-82D7-D171BA0DEDB8}"/>
          </ac:spMkLst>
        </pc:spChg>
        <pc:spChg chg="add del">
          <ac:chgData name="Arthur Nicholson-Gumuła" userId="13a7efb4-f9ae-4904-bf57-d7fe5ebc8b46" providerId="ADAL" clId="{DCEB5187-7809-40FD-A49B-B0A88955DF7A}" dt="2020-06-12T17:01:45.413" v="464" actId="22"/>
          <ac:spMkLst>
            <pc:docMk/>
            <pc:sldMk cId="2694148669" sldId="257"/>
            <ac:spMk id="8" creationId="{376AF5BB-4A78-4EC6-A24B-FD1C994E6118}"/>
          </ac:spMkLst>
        </pc:spChg>
        <pc:spChg chg="add del">
          <ac:chgData name="Arthur Nicholson-Gumuła" userId="13a7efb4-f9ae-4904-bf57-d7fe5ebc8b46" providerId="ADAL" clId="{DCEB5187-7809-40FD-A49B-B0A88955DF7A}" dt="2020-06-12T17:01:45.413" v="464" actId="22"/>
          <ac:spMkLst>
            <pc:docMk/>
            <pc:sldMk cId="2694148669" sldId="257"/>
            <ac:spMk id="11" creationId="{BB21F1C8-4C6B-431E-97FD-A03B9BEC5CB2}"/>
          </ac:spMkLst>
        </pc:spChg>
        <pc:spChg chg="mod">
          <ac:chgData name="Arthur Nicholson-Gumuła" userId="13a7efb4-f9ae-4904-bf57-d7fe5ebc8b46" providerId="ADAL" clId="{DCEB5187-7809-40FD-A49B-B0A88955DF7A}" dt="2020-06-12T17:26:55.357" v="689" actId="14100"/>
          <ac:spMkLst>
            <pc:docMk/>
            <pc:sldMk cId="2694148669" sldId="257"/>
            <ac:spMk id="13" creationId="{B3EFCDE4-E455-4D65-8245-142A32208941}"/>
          </ac:spMkLst>
        </pc:spChg>
        <pc:spChg chg="add del">
          <ac:chgData name="Arthur Nicholson-Gumuła" userId="13a7efb4-f9ae-4904-bf57-d7fe5ebc8b46" providerId="ADAL" clId="{DCEB5187-7809-40FD-A49B-B0A88955DF7A}" dt="2020-06-12T17:01:45.413" v="464" actId="22"/>
          <ac:spMkLst>
            <pc:docMk/>
            <pc:sldMk cId="2694148669" sldId="257"/>
            <ac:spMk id="15" creationId="{09C51AA2-3C96-4C37-BD3F-8CD02892C351}"/>
          </ac:spMkLst>
        </pc:spChg>
        <pc:spChg chg="del">
          <ac:chgData name="Arthur Nicholson-Gumuła" userId="13a7efb4-f9ae-4904-bf57-d7fe5ebc8b46" providerId="ADAL" clId="{DCEB5187-7809-40FD-A49B-B0A88955DF7A}" dt="2020-06-12T16:59:52.322" v="445" actId="478"/>
          <ac:spMkLst>
            <pc:docMk/>
            <pc:sldMk cId="2694148669" sldId="257"/>
            <ac:spMk id="18" creationId="{321E4295-CA7E-4515-AE2F-8E89B4177768}"/>
          </ac:spMkLst>
        </pc:spChg>
        <pc:spChg chg="add del">
          <ac:chgData name="Arthur Nicholson-Gumuła" userId="13a7efb4-f9ae-4904-bf57-d7fe5ebc8b46" providerId="ADAL" clId="{DCEB5187-7809-40FD-A49B-B0A88955DF7A}" dt="2020-06-12T17:01:45.413" v="464" actId="22"/>
          <ac:spMkLst>
            <pc:docMk/>
            <pc:sldMk cId="2694148669" sldId="257"/>
            <ac:spMk id="19" creationId="{A9B4247E-053E-4655-A3FA-46611695D1B9}"/>
          </ac:spMkLst>
        </pc:spChg>
        <pc:spChg chg="add del">
          <ac:chgData name="Arthur Nicholson-Gumuła" userId="13a7efb4-f9ae-4904-bf57-d7fe5ebc8b46" providerId="ADAL" clId="{DCEB5187-7809-40FD-A49B-B0A88955DF7A}" dt="2020-06-12T17:01:45.413" v="464" actId="22"/>
          <ac:spMkLst>
            <pc:docMk/>
            <pc:sldMk cId="2694148669" sldId="257"/>
            <ac:spMk id="21" creationId="{16A35F27-4075-407E-9654-FE0B3DC384EE}"/>
          </ac:spMkLst>
        </pc:spChg>
        <pc:spChg chg="del">
          <ac:chgData name="Arthur Nicholson-Gumuła" userId="13a7efb4-f9ae-4904-bf57-d7fe5ebc8b46" providerId="ADAL" clId="{DCEB5187-7809-40FD-A49B-B0A88955DF7A}" dt="2020-06-12T16:59:54.355" v="446" actId="478"/>
          <ac:spMkLst>
            <pc:docMk/>
            <pc:sldMk cId="2694148669" sldId="257"/>
            <ac:spMk id="22" creationId="{E2231B19-82C3-4161-AC47-48C75C8B37AF}"/>
          </ac:spMkLst>
        </pc:spChg>
        <pc:spChg chg="del">
          <ac:chgData name="Arthur Nicholson-Gumuła" userId="13a7efb4-f9ae-4904-bf57-d7fe5ebc8b46" providerId="ADAL" clId="{DCEB5187-7809-40FD-A49B-B0A88955DF7A}" dt="2020-06-12T16:59:56.161" v="447" actId="478"/>
          <ac:spMkLst>
            <pc:docMk/>
            <pc:sldMk cId="2694148669" sldId="257"/>
            <ac:spMk id="24" creationId="{C427CA83-2317-4665-A592-4971776A9011}"/>
          </ac:spMkLst>
        </pc:spChg>
        <pc:spChg chg="mod">
          <ac:chgData name="Arthur Nicholson-Gumuła" userId="13a7efb4-f9ae-4904-bf57-d7fe5ebc8b46" providerId="ADAL" clId="{DCEB5187-7809-40FD-A49B-B0A88955DF7A}" dt="2020-06-12T17:00:00.237" v="448" actId="1076"/>
          <ac:spMkLst>
            <pc:docMk/>
            <pc:sldMk cId="2694148669" sldId="257"/>
            <ac:spMk id="26" creationId="{B77DFA33-EFCF-4D60-B1B2-1DAF5DC71B61}"/>
          </ac:spMkLst>
        </pc:spChg>
        <pc:spChg chg="mod">
          <ac:chgData name="Arthur Nicholson-Gumuła" userId="13a7efb4-f9ae-4904-bf57-d7fe5ebc8b46" providerId="ADAL" clId="{DCEB5187-7809-40FD-A49B-B0A88955DF7A}" dt="2020-06-12T17:00:06.095" v="449" actId="1076"/>
          <ac:spMkLst>
            <pc:docMk/>
            <pc:sldMk cId="2694148669" sldId="257"/>
            <ac:spMk id="28" creationId="{6E506D95-D5EA-4C9F-8CEE-1A538F447B1A}"/>
          </ac:spMkLst>
        </pc:spChg>
        <pc:spChg chg="mod">
          <ac:chgData name="Arthur Nicholson-Gumuła" userId="13a7efb4-f9ae-4904-bf57-d7fe5ebc8b46" providerId="ADAL" clId="{DCEB5187-7809-40FD-A49B-B0A88955DF7A}" dt="2020-06-12T17:43:58.980" v="770" actId="14100"/>
          <ac:spMkLst>
            <pc:docMk/>
            <pc:sldMk cId="2694148669" sldId="257"/>
            <ac:spMk id="30" creationId="{4CAA8E4E-1B92-4107-9CB2-4E1984BCD262}"/>
          </ac:spMkLst>
        </pc:spChg>
        <pc:spChg chg="mod">
          <ac:chgData name="Arthur Nicholson-Gumuła" userId="13a7efb4-f9ae-4904-bf57-d7fe5ebc8b46" providerId="ADAL" clId="{DCEB5187-7809-40FD-A49B-B0A88955DF7A}" dt="2020-06-12T18:31:24.487" v="1038" actId="20577"/>
          <ac:spMkLst>
            <pc:docMk/>
            <pc:sldMk cId="2694148669" sldId="257"/>
            <ac:spMk id="33" creationId="{672679EF-8D09-496C-BD43-D08A1A91D20B}"/>
          </ac:spMkLst>
        </pc:spChg>
        <pc:spChg chg="add del">
          <ac:chgData name="Arthur Nicholson-Gumuła" userId="13a7efb4-f9ae-4904-bf57-d7fe5ebc8b46" providerId="ADAL" clId="{DCEB5187-7809-40FD-A49B-B0A88955DF7A}" dt="2020-06-12T17:01:52.869" v="466" actId="22"/>
          <ac:spMkLst>
            <pc:docMk/>
            <pc:sldMk cId="2694148669" sldId="257"/>
            <ac:spMk id="37" creationId="{8C93B975-4091-43E0-8057-22E7AAF0C9B8}"/>
          </ac:spMkLst>
        </pc:spChg>
        <pc:spChg chg="add del">
          <ac:chgData name="Arthur Nicholson-Gumuła" userId="13a7efb4-f9ae-4904-bf57-d7fe5ebc8b46" providerId="ADAL" clId="{DCEB5187-7809-40FD-A49B-B0A88955DF7A}" dt="2020-06-12T17:01:52.869" v="466" actId="22"/>
          <ac:spMkLst>
            <pc:docMk/>
            <pc:sldMk cId="2694148669" sldId="257"/>
            <ac:spMk id="39" creationId="{7320ACFA-F173-4175-9BEB-D2AAD46DE861}"/>
          </ac:spMkLst>
        </pc:spChg>
        <pc:spChg chg="add del">
          <ac:chgData name="Arthur Nicholson-Gumuła" userId="13a7efb4-f9ae-4904-bf57-d7fe5ebc8b46" providerId="ADAL" clId="{DCEB5187-7809-40FD-A49B-B0A88955DF7A}" dt="2020-06-12T17:01:52.869" v="466" actId="22"/>
          <ac:spMkLst>
            <pc:docMk/>
            <pc:sldMk cId="2694148669" sldId="257"/>
            <ac:spMk id="41" creationId="{93D5BEBF-D88F-4C4A-BCE4-2C1E1221F257}"/>
          </ac:spMkLst>
        </pc:spChg>
        <pc:spChg chg="add del">
          <ac:chgData name="Arthur Nicholson-Gumuła" userId="13a7efb4-f9ae-4904-bf57-d7fe5ebc8b46" providerId="ADAL" clId="{DCEB5187-7809-40FD-A49B-B0A88955DF7A}" dt="2020-06-12T17:01:52.869" v="466" actId="22"/>
          <ac:spMkLst>
            <pc:docMk/>
            <pc:sldMk cId="2694148669" sldId="257"/>
            <ac:spMk id="43" creationId="{0758E471-5A2F-4FE1-BE50-CAE35CFB884A}"/>
          </ac:spMkLst>
        </pc:spChg>
        <pc:spChg chg="add del">
          <ac:chgData name="Arthur Nicholson-Gumuła" userId="13a7efb4-f9ae-4904-bf57-d7fe5ebc8b46" providerId="ADAL" clId="{DCEB5187-7809-40FD-A49B-B0A88955DF7A}" dt="2020-06-12T17:01:52.869" v="466" actId="22"/>
          <ac:spMkLst>
            <pc:docMk/>
            <pc:sldMk cId="2694148669" sldId="257"/>
            <ac:spMk id="45" creationId="{3A352CC5-CB55-4EE5-9972-3E8599276A56}"/>
          </ac:spMkLst>
        </pc:spChg>
        <pc:spChg chg="add del">
          <ac:chgData name="Arthur Nicholson-Gumuła" userId="13a7efb4-f9ae-4904-bf57-d7fe5ebc8b46" providerId="ADAL" clId="{DCEB5187-7809-40FD-A49B-B0A88955DF7A}" dt="2020-06-12T17:02:02.777" v="468" actId="22"/>
          <ac:spMkLst>
            <pc:docMk/>
            <pc:sldMk cId="2694148669" sldId="257"/>
            <ac:spMk id="47" creationId="{A0C9FAA4-F8CC-493A-91FE-AFC9CEEA6AC4}"/>
          </ac:spMkLst>
        </pc:spChg>
        <pc:spChg chg="add del">
          <ac:chgData name="Arthur Nicholson-Gumuła" userId="13a7efb4-f9ae-4904-bf57-d7fe5ebc8b46" providerId="ADAL" clId="{DCEB5187-7809-40FD-A49B-B0A88955DF7A}" dt="2020-06-12T17:02:02.777" v="468" actId="22"/>
          <ac:spMkLst>
            <pc:docMk/>
            <pc:sldMk cId="2694148669" sldId="257"/>
            <ac:spMk id="49" creationId="{5611352F-B07E-42BE-ABD1-467CC58CC789}"/>
          </ac:spMkLst>
        </pc:spChg>
        <pc:spChg chg="add del">
          <ac:chgData name="Arthur Nicholson-Gumuła" userId="13a7efb4-f9ae-4904-bf57-d7fe5ebc8b46" providerId="ADAL" clId="{DCEB5187-7809-40FD-A49B-B0A88955DF7A}" dt="2020-06-12T17:02:02.777" v="468" actId="22"/>
          <ac:spMkLst>
            <pc:docMk/>
            <pc:sldMk cId="2694148669" sldId="257"/>
            <ac:spMk id="51" creationId="{6487B7F3-7B2E-4CD4-904E-69BE6C0D03E2}"/>
          </ac:spMkLst>
        </pc:spChg>
        <pc:spChg chg="add del">
          <ac:chgData name="Arthur Nicholson-Gumuła" userId="13a7efb4-f9ae-4904-bf57-d7fe5ebc8b46" providerId="ADAL" clId="{DCEB5187-7809-40FD-A49B-B0A88955DF7A}" dt="2020-06-12T17:02:02.777" v="468" actId="22"/>
          <ac:spMkLst>
            <pc:docMk/>
            <pc:sldMk cId="2694148669" sldId="257"/>
            <ac:spMk id="53" creationId="{096B4CAF-1FDC-492C-85D0-2198CB5D7A45}"/>
          </ac:spMkLst>
        </pc:spChg>
        <pc:spChg chg="add del">
          <ac:chgData name="Arthur Nicholson-Gumuła" userId="13a7efb4-f9ae-4904-bf57-d7fe5ebc8b46" providerId="ADAL" clId="{DCEB5187-7809-40FD-A49B-B0A88955DF7A}" dt="2020-06-12T17:02:02.777" v="468" actId="22"/>
          <ac:spMkLst>
            <pc:docMk/>
            <pc:sldMk cId="2694148669" sldId="257"/>
            <ac:spMk id="55" creationId="{B21CDBD3-12FF-444F-80E1-A2812167F184}"/>
          </ac:spMkLst>
        </pc:spChg>
        <pc:spChg chg="add del mod">
          <ac:chgData name="Arthur Nicholson-Gumuła" userId="13a7efb4-f9ae-4904-bf57-d7fe5ebc8b46" providerId="ADAL" clId="{DCEB5187-7809-40FD-A49B-B0A88955DF7A}" dt="2020-06-12T17:44:37.957" v="778" actId="478"/>
          <ac:spMkLst>
            <pc:docMk/>
            <pc:sldMk cId="2694148669" sldId="257"/>
            <ac:spMk id="57" creationId="{68B8E9CC-B37A-40B5-B23F-B015AD17EBF8}"/>
          </ac:spMkLst>
        </pc:spChg>
        <pc:spChg chg="add del mod">
          <ac:chgData name="Arthur Nicholson-Gumuła" userId="13a7efb4-f9ae-4904-bf57-d7fe5ebc8b46" providerId="ADAL" clId="{DCEB5187-7809-40FD-A49B-B0A88955DF7A}" dt="2020-06-12T17:43:48.238" v="769" actId="478"/>
          <ac:spMkLst>
            <pc:docMk/>
            <pc:sldMk cId="2694148669" sldId="257"/>
            <ac:spMk id="59" creationId="{19AB4C93-E337-4EB7-BC47-373C7B305260}"/>
          </ac:spMkLst>
        </pc:spChg>
        <pc:spChg chg="add del mod">
          <ac:chgData name="Arthur Nicholson-Gumuła" userId="13a7efb4-f9ae-4904-bf57-d7fe5ebc8b46" providerId="ADAL" clId="{DCEB5187-7809-40FD-A49B-B0A88955DF7A}" dt="2020-06-12T17:44:37.957" v="778" actId="478"/>
          <ac:spMkLst>
            <pc:docMk/>
            <pc:sldMk cId="2694148669" sldId="257"/>
            <ac:spMk id="61" creationId="{9B9726A2-5DB1-4FBA-AB35-DD839056D1EF}"/>
          </ac:spMkLst>
        </pc:spChg>
        <pc:spChg chg="add del mod">
          <ac:chgData name="Arthur Nicholson-Gumuła" userId="13a7efb4-f9ae-4904-bf57-d7fe5ebc8b46" providerId="ADAL" clId="{DCEB5187-7809-40FD-A49B-B0A88955DF7A}" dt="2020-06-12T17:44:37.957" v="778" actId="478"/>
          <ac:spMkLst>
            <pc:docMk/>
            <pc:sldMk cId="2694148669" sldId="257"/>
            <ac:spMk id="63" creationId="{020AFEC0-8D26-438D-9621-D697B10C2F6A}"/>
          </ac:spMkLst>
        </pc:spChg>
        <pc:spChg chg="add mod">
          <ac:chgData name="Arthur Nicholson-Gumuła" userId="13a7efb4-f9ae-4904-bf57-d7fe5ebc8b46" providerId="ADAL" clId="{DCEB5187-7809-40FD-A49B-B0A88955DF7A}" dt="2020-06-12T17:44:09.575" v="773" actId="1076"/>
          <ac:spMkLst>
            <pc:docMk/>
            <pc:sldMk cId="2694148669" sldId="257"/>
            <ac:spMk id="65" creationId="{426143D3-6DEC-449C-8594-57F870ABD4C7}"/>
          </ac:spMkLst>
        </pc:spChg>
        <pc:spChg chg="add mod">
          <ac:chgData name="Arthur Nicholson-Gumuła" userId="13a7efb4-f9ae-4904-bf57-d7fe5ebc8b46" providerId="ADAL" clId="{DCEB5187-7809-40FD-A49B-B0A88955DF7A}" dt="2020-06-12T17:44:27.828" v="777" actId="14100"/>
          <ac:spMkLst>
            <pc:docMk/>
            <pc:sldMk cId="2694148669" sldId="257"/>
            <ac:spMk id="67" creationId="{8301FD6B-36DD-45B5-A510-1B3F70D7F4A4}"/>
          </ac:spMkLst>
        </pc:spChg>
        <pc:spChg chg="add mod">
          <ac:chgData name="Arthur Nicholson-Gumuła" userId="13a7efb4-f9ae-4904-bf57-d7fe5ebc8b46" providerId="ADAL" clId="{DCEB5187-7809-40FD-A49B-B0A88955DF7A}" dt="2020-06-12T17:44:51.900" v="780" actId="1076"/>
          <ac:spMkLst>
            <pc:docMk/>
            <pc:sldMk cId="2694148669" sldId="257"/>
            <ac:spMk id="69" creationId="{85A81F0F-4936-4955-889D-E46C30B4A3DB}"/>
          </ac:spMkLst>
        </pc:spChg>
        <pc:spChg chg="add mod">
          <ac:chgData name="Arthur Nicholson-Gumuła" userId="13a7efb4-f9ae-4904-bf57-d7fe5ebc8b46" providerId="ADAL" clId="{DCEB5187-7809-40FD-A49B-B0A88955DF7A}" dt="2020-06-12T17:44:51.900" v="780" actId="1076"/>
          <ac:spMkLst>
            <pc:docMk/>
            <pc:sldMk cId="2694148669" sldId="257"/>
            <ac:spMk id="71" creationId="{A8B7DF7B-0C9D-46E5-A50F-BBF59591728F}"/>
          </ac:spMkLst>
        </pc:spChg>
        <pc:spChg chg="add mod">
          <ac:chgData name="Arthur Nicholson-Gumuła" userId="13a7efb4-f9ae-4904-bf57-d7fe5ebc8b46" providerId="ADAL" clId="{DCEB5187-7809-40FD-A49B-B0A88955DF7A}" dt="2020-06-12T17:44:51.900" v="780" actId="1076"/>
          <ac:spMkLst>
            <pc:docMk/>
            <pc:sldMk cId="2694148669" sldId="257"/>
            <ac:spMk id="73" creationId="{F62F0C54-B4A2-468E-B852-74419290002A}"/>
          </ac:spMkLst>
        </pc:spChg>
      </pc:sldChg>
      <pc:sldChg chg="addSp delSp modSp new del mod">
        <pc:chgData name="Arthur Nicholson-Gumuła" userId="13a7efb4-f9ae-4904-bf57-d7fe5ebc8b46" providerId="ADAL" clId="{DCEB5187-7809-40FD-A49B-B0A88955DF7A}" dt="2020-06-12T16:54:02.939" v="219" actId="2696"/>
        <pc:sldMkLst>
          <pc:docMk/>
          <pc:sldMk cId="2720473080" sldId="257"/>
        </pc:sldMkLst>
        <pc:spChg chg="del">
          <ac:chgData name="Arthur Nicholson-Gumuła" userId="13a7efb4-f9ae-4904-bf57-d7fe5ebc8b46" providerId="ADAL" clId="{DCEB5187-7809-40FD-A49B-B0A88955DF7A}" dt="2020-06-12T16:50:41.831" v="207" actId="478"/>
          <ac:spMkLst>
            <pc:docMk/>
            <pc:sldMk cId="2720473080" sldId="257"/>
            <ac:spMk id="2" creationId="{C8701702-3B9D-4D4B-9918-DD20651326C5}"/>
          </ac:spMkLst>
        </pc:spChg>
        <pc:spChg chg="del">
          <ac:chgData name="Arthur Nicholson-Gumuła" userId="13a7efb4-f9ae-4904-bf57-d7fe5ebc8b46" providerId="ADAL" clId="{DCEB5187-7809-40FD-A49B-B0A88955DF7A}" dt="2020-06-12T16:50:44.738" v="208" actId="478"/>
          <ac:spMkLst>
            <pc:docMk/>
            <pc:sldMk cId="2720473080" sldId="257"/>
            <ac:spMk id="3" creationId="{E864232F-3066-4D12-AAA9-1ABE805E23B1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9" creationId="{DFBD7DBA-97B3-443B-880E-5F43964D5DB7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10" creationId="{3FB90FE8-5B74-4264-B33C-509DAEAC44B3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11" creationId="{41668DAD-FF2B-4AA8-9BE9-F2BDB4200DD6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12" creationId="{38FB882A-6BB3-4D88-909E-4FD755F94732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13" creationId="{9BDF6366-8E50-4411-B7CA-D1263E6E5BE3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14" creationId="{F7DF777C-D62B-49F1-AC72-68701B87014D}"/>
          </ac:spMkLst>
        </pc:spChg>
        <pc:spChg chg="mod">
          <ac:chgData name="Arthur Nicholson-Gumuła" userId="13a7efb4-f9ae-4904-bf57-d7fe5ebc8b46" providerId="ADAL" clId="{DCEB5187-7809-40FD-A49B-B0A88955DF7A}" dt="2020-06-12T16:52:03.117" v="216" actId="338"/>
          <ac:spMkLst>
            <pc:docMk/>
            <pc:sldMk cId="2720473080" sldId="257"/>
            <ac:spMk id="15" creationId="{86AC33DF-640C-407A-B194-7C49C6522BAD}"/>
          </ac:spMkLst>
        </pc:spChg>
        <pc:grpChg chg="mod">
          <ac:chgData name="Arthur Nicholson-Gumuła" userId="13a7efb4-f9ae-4904-bf57-d7fe5ebc8b46" providerId="ADAL" clId="{DCEB5187-7809-40FD-A49B-B0A88955DF7A}" dt="2020-06-12T16:52:03.117" v="216" actId="338"/>
          <ac:grpSpMkLst>
            <pc:docMk/>
            <pc:sldMk cId="2720473080" sldId="257"/>
            <ac:grpSpMk id="1" creationId="{00000000-0000-0000-0000-000000000000}"/>
          </ac:grpSpMkLst>
        </pc:grpChg>
        <pc:grpChg chg="mod">
          <ac:chgData name="Arthur Nicholson-Gumuła" userId="13a7efb4-f9ae-4904-bf57-d7fe5ebc8b46" providerId="ADAL" clId="{DCEB5187-7809-40FD-A49B-B0A88955DF7A}" dt="2020-06-12T16:52:03.117" v="216" actId="338"/>
          <ac:grpSpMkLst>
            <pc:docMk/>
            <pc:sldMk cId="2720473080" sldId="257"/>
            <ac:grpSpMk id="8" creationId="{43A6BD7B-1999-46BA-91E2-DCCBA4649805}"/>
          </ac:grpSpMkLst>
        </pc:grpChg>
        <pc:picChg chg="add del mod">
          <ac:chgData name="Arthur Nicholson-Gumuła" userId="13a7efb4-f9ae-4904-bf57-d7fe5ebc8b46" providerId="ADAL" clId="{DCEB5187-7809-40FD-A49B-B0A88955DF7A}" dt="2020-06-12T16:53:58.327" v="218" actId="478"/>
          <ac:picMkLst>
            <pc:docMk/>
            <pc:sldMk cId="2720473080" sldId="257"/>
            <ac:picMk id="4" creationId="{9E5212C8-3C7D-41A5-AFE2-78F740017C32}"/>
          </ac:picMkLst>
        </pc:picChg>
        <pc:picChg chg="add del mod">
          <ac:chgData name="Arthur Nicholson-Gumuła" userId="13a7efb4-f9ae-4904-bf57-d7fe5ebc8b46" providerId="ADAL" clId="{DCEB5187-7809-40FD-A49B-B0A88955DF7A}" dt="2020-06-12T16:53:58.327" v="218" actId="478"/>
          <ac:picMkLst>
            <pc:docMk/>
            <pc:sldMk cId="2720473080" sldId="257"/>
            <ac:picMk id="5" creationId="{50F41559-36D3-4C7D-B8A0-E93A267C4958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29" creationId="{7D26FFCC-928F-4035-87EB-D2128FE1E220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30" creationId="{A35A5840-8D33-4D06-946A-FC73DD4F3CB8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33" creationId="{C39C0556-C8B1-4468-8400-D841F54137EB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34" creationId="{A75BA899-7654-49CB-BB16-AB618164EB8C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36" creationId="{8AFEFBA3-A70F-41DC-85F7-AC87BDB9885C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37" creationId="{4EF8AAA8-394D-4272-9004-33F48D8C8CC3}"/>
          </ac:picMkLst>
        </pc:picChg>
        <pc:picChg chg="mod">
          <ac:chgData name="Arthur Nicholson-Gumuła" userId="13a7efb4-f9ae-4904-bf57-d7fe5ebc8b46" providerId="ADAL" clId="{DCEB5187-7809-40FD-A49B-B0A88955DF7A}" dt="2020-06-12T16:52:03.117" v="216" actId="338"/>
          <ac:picMkLst>
            <pc:docMk/>
            <pc:sldMk cId="2720473080" sldId="257"/>
            <ac:picMk id="1039" creationId="{4CDEAAC4-561E-4CA4-9768-D3EC07A4833A}"/>
          </ac:picMkLst>
        </pc:picChg>
        <pc:cxnChg chg="add del mod">
          <ac:chgData name="Arthur Nicholson-Gumuła" userId="13a7efb4-f9ae-4904-bf57-d7fe5ebc8b46" providerId="ADAL" clId="{DCEB5187-7809-40FD-A49B-B0A88955DF7A}" dt="2020-06-12T16:53:58.327" v="218" actId="478"/>
          <ac:cxnSpMkLst>
            <pc:docMk/>
            <pc:sldMk cId="2720473080" sldId="257"/>
            <ac:cxnSpMk id="7" creationId="{CB8BF30B-AB8E-46F6-BD0E-FC6508E6DCD0}"/>
          </ac:cxnSpMkLst>
        </pc:cxnChg>
      </pc:sldChg>
      <pc:sldChg chg="addSp delSp modSp add mod">
        <pc:chgData name="Arthur Nicholson-Gumuła" userId="13a7efb4-f9ae-4904-bf57-d7fe5ebc8b46" providerId="ADAL" clId="{DCEB5187-7809-40FD-A49B-B0A88955DF7A}" dt="2020-06-12T17:26:24.626" v="686" actId="14100"/>
        <pc:sldMkLst>
          <pc:docMk/>
          <pc:sldMk cId="278164863" sldId="258"/>
        </pc:sldMkLst>
        <pc:spChg chg="del">
          <ac:chgData name="Arthur Nicholson-Gumuła" userId="13a7efb4-f9ae-4904-bf57-d7fe5ebc8b46" providerId="ADAL" clId="{DCEB5187-7809-40FD-A49B-B0A88955DF7A}" dt="2020-06-12T17:07:53.667" v="541" actId="478"/>
          <ac:spMkLst>
            <pc:docMk/>
            <pc:sldMk cId="278164863" sldId="258"/>
            <ac:spMk id="2" creationId="{24C2CB95-EBB9-4B8D-9F5C-CB99BD56120A}"/>
          </ac:spMkLst>
        </pc:spChg>
        <pc:spChg chg="del">
          <ac:chgData name="Arthur Nicholson-Gumuła" userId="13a7efb4-f9ae-4904-bf57-d7fe5ebc8b46" providerId="ADAL" clId="{DCEB5187-7809-40FD-A49B-B0A88955DF7A}" dt="2020-06-12T17:07:55.934" v="542" actId="478"/>
          <ac:spMkLst>
            <pc:docMk/>
            <pc:sldMk cId="278164863" sldId="258"/>
            <ac:spMk id="3" creationId="{B1DACD97-FEE2-4CBC-A50A-A5BBA597871F}"/>
          </ac:spMkLst>
        </pc:spChg>
        <pc:spChg chg="mod">
          <ac:chgData name="Arthur Nicholson-Gumuła" userId="13a7efb4-f9ae-4904-bf57-d7fe5ebc8b46" providerId="ADAL" clId="{DCEB5187-7809-40FD-A49B-B0A88955DF7A}" dt="2020-06-12T17:11:51.680" v="568" actId="1076"/>
          <ac:spMkLst>
            <pc:docMk/>
            <pc:sldMk cId="278164863" sldId="258"/>
            <ac:spMk id="4" creationId="{3639CD19-8C68-42B7-9F9E-A45E0350A2FC}"/>
          </ac:spMkLst>
        </pc:spChg>
        <pc:spChg chg="del">
          <ac:chgData name="Arthur Nicholson-Gumuła" userId="13a7efb4-f9ae-4904-bf57-d7fe5ebc8b46" providerId="ADAL" clId="{DCEB5187-7809-40FD-A49B-B0A88955DF7A}" dt="2020-06-12T17:07:58.334" v="543" actId="478"/>
          <ac:spMkLst>
            <pc:docMk/>
            <pc:sldMk cId="278164863" sldId="258"/>
            <ac:spMk id="6" creationId="{56266981-4F40-4D75-82D7-D171BA0DEDB8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8" creationId="{DC5246D7-4530-4B6F-8250-05F51AE64E0E}"/>
          </ac:spMkLst>
        </pc:spChg>
        <pc:spChg chg="add mod">
          <ac:chgData name="Arthur Nicholson-Gumuła" userId="13a7efb4-f9ae-4904-bf57-d7fe5ebc8b46" providerId="ADAL" clId="{DCEB5187-7809-40FD-A49B-B0A88955DF7A}" dt="2020-06-12T17:08:57.457" v="555" actId="207"/>
          <ac:spMkLst>
            <pc:docMk/>
            <pc:sldMk cId="278164863" sldId="258"/>
            <ac:spMk id="11" creationId="{1F26FEC4-0F84-4F06-94B9-FAA6D77C92F9}"/>
          </ac:spMkLst>
        </pc:spChg>
        <pc:spChg chg="mod">
          <ac:chgData name="Arthur Nicholson-Gumuła" userId="13a7efb4-f9ae-4904-bf57-d7fe5ebc8b46" providerId="ADAL" clId="{DCEB5187-7809-40FD-A49B-B0A88955DF7A}" dt="2020-06-12T17:26:24.626" v="686" actId="14100"/>
          <ac:spMkLst>
            <pc:docMk/>
            <pc:sldMk cId="278164863" sldId="258"/>
            <ac:spMk id="13" creationId="{B3EFCDE4-E455-4D65-8245-142A32208941}"/>
          </ac:spMkLst>
        </pc:spChg>
        <pc:spChg chg="add del">
          <ac:chgData name="Arthur Nicholson-Gumuła" userId="13a7efb4-f9ae-4904-bf57-d7fe5ebc8b46" providerId="ADAL" clId="{DCEB5187-7809-40FD-A49B-B0A88955DF7A}" dt="2020-06-12T17:09:12.005" v="557" actId="22"/>
          <ac:spMkLst>
            <pc:docMk/>
            <pc:sldMk cId="278164863" sldId="258"/>
            <ac:spMk id="15" creationId="{B55563C1-1BFD-42B8-9E72-F323DA5AA9DB}"/>
          </ac:spMkLst>
        </pc:spChg>
        <pc:spChg chg="add del">
          <ac:chgData name="Arthur Nicholson-Gumuła" userId="13a7efb4-f9ae-4904-bf57-d7fe5ebc8b46" providerId="ADAL" clId="{DCEB5187-7809-40FD-A49B-B0A88955DF7A}" dt="2020-06-12T17:09:12.005" v="557" actId="22"/>
          <ac:spMkLst>
            <pc:docMk/>
            <pc:sldMk cId="278164863" sldId="258"/>
            <ac:spMk id="18" creationId="{1A5DE033-B711-4869-8401-E3378367D095}"/>
          </ac:spMkLst>
        </pc:spChg>
        <pc:spChg chg="add del">
          <ac:chgData name="Arthur Nicholson-Gumuła" userId="13a7efb4-f9ae-4904-bf57-d7fe5ebc8b46" providerId="ADAL" clId="{DCEB5187-7809-40FD-A49B-B0A88955DF7A}" dt="2020-06-12T17:09:12.005" v="557" actId="22"/>
          <ac:spMkLst>
            <pc:docMk/>
            <pc:sldMk cId="278164863" sldId="258"/>
            <ac:spMk id="19" creationId="{5A8121FB-42F0-4FBB-8791-C6B058DCE528}"/>
          </ac:spMkLst>
        </pc:spChg>
        <pc:spChg chg="add del">
          <ac:chgData name="Arthur Nicholson-Gumuła" userId="13a7efb4-f9ae-4904-bf57-d7fe5ebc8b46" providerId="ADAL" clId="{DCEB5187-7809-40FD-A49B-B0A88955DF7A}" dt="2020-06-12T17:09:12.005" v="557" actId="22"/>
          <ac:spMkLst>
            <pc:docMk/>
            <pc:sldMk cId="278164863" sldId="258"/>
            <ac:spMk id="20" creationId="{7F02CB4F-1C6C-4AF4-9E92-A5FE935A4C7F}"/>
          </ac:spMkLst>
        </pc:spChg>
        <pc:spChg chg="add mod">
          <ac:chgData name="Arthur Nicholson-Gumuła" userId="13a7efb4-f9ae-4904-bf57-d7fe5ebc8b46" providerId="ADAL" clId="{DCEB5187-7809-40FD-A49B-B0A88955DF7A}" dt="2020-06-12T17:09:21.568" v="559" actId="1076"/>
          <ac:spMkLst>
            <pc:docMk/>
            <pc:sldMk cId="278164863" sldId="258"/>
            <ac:spMk id="21" creationId="{CA0F63EF-292E-4DC6-92BB-76C9895D5CEF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22" creationId="{9A74F496-9673-4667-964B-544506E84905}"/>
          </ac:spMkLst>
        </pc:spChg>
        <pc:spChg chg="add mod">
          <ac:chgData name="Arthur Nicholson-Gumuła" userId="13a7efb4-f9ae-4904-bf57-d7fe5ebc8b46" providerId="ADAL" clId="{DCEB5187-7809-40FD-A49B-B0A88955DF7A}" dt="2020-06-12T17:09:21.568" v="559" actId="1076"/>
          <ac:spMkLst>
            <pc:docMk/>
            <pc:sldMk cId="278164863" sldId="258"/>
            <ac:spMk id="23" creationId="{7EED854A-6D74-422F-81B0-C401ABD8A53B}"/>
          </ac:spMkLst>
        </pc:spChg>
        <pc:spChg chg="add mod">
          <ac:chgData name="Arthur Nicholson-Gumuła" userId="13a7efb4-f9ae-4904-bf57-d7fe5ebc8b46" providerId="ADAL" clId="{DCEB5187-7809-40FD-A49B-B0A88955DF7A}" dt="2020-06-12T17:09:28.402" v="561" actId="1076"/>
          <ac:spMkLst>
            <pc:docMk/>
            <pc:sldMk cId="278164863" sldId="258"/>
            <ac:spMk id="25" creationId="{F1EB22D0-D6A0-4F61-9B0A-C1E242EC8F3A}"/>
          </ac:spMkLst>
        </pc:spChg>
        <pc:spChg chg="del">
          <ac:chgData name="Arthur Nicholson-Gumuła" userId="13a7efb4-f9ae-4904-bf57-d7fe5ebc8b46" providerId="ADAL" clId="{DCEB5187-7809-40FD-A49B-B0A88955DF7A}" dt="2020-06-12T17:08:00.677" v="544" actId="478"/>
          <ac:spMkLst>
            <pc:docMk/>
            <pc:sldMk cId="278164863" sldId="258"/>
            <ac:spMk id="28" creationId="{6E506D95-D5EA-4C9F-8CEE-1A538F447B1A}"/>
          </ac:spMkLst>
        </pc:spChg>
        <pc:spChg chg="mod">
          <ac:chgData name="Arthur Nicholson-Gumuła" userId="13a7efb4-f9ae-4904-bf57-d7fe5ebc8b46" providerId="ADAL" clId="{DCEB5187-7809-40FD-A49B-B0A88955DF7A}" dt="2020-06-12T17:07:48.265" v="540" actId="14100"/>
          <ac:spMkLst>
            <pc:docMk/>
            <pc:sldMk cId="278164863" sldId="258"/>
            <ac:spMk id="30" creationId="{4CAA8E4E-1B92-4107-9CB2-4E1984BCD262}"/>
          </ac:spMkLst>
        </pc:spChg>
        <pc:spChg chg="mod">
          <ac:chgData name="Arthur Nicholson-Gumuła" userId="13a7efb4-f9ae-4904-bf57-d7fe5ebc8b46" providerId="ADAL" clId="{DCEB5187-7809-40FD-A49B-B0A88955DF7A}" dt="2020-06-12T17:06:09.794" v="539" actId="20577"/>
          <ac:spMkLst>
            <pc:docMk/>
            <pc:sldMk cId="278164863" sldId="258"/>
            <ac:spMk id="33" creationId="{672679EF-8D09-496C-BD43-D08A1A91D20B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37" creationId="{62A37364-2F2B-4450-8F8A-7446011E185F}"/>
          </ac:spMkLst>
        </pc:spChg>
        <pc:spChg chg="add mod">
          <ac:chgData name="Arthur Nicholson-Gumuła" userId="13a7efb4-f9ae-4904-bf57-d7fe5ebc8b46" providerId="ADAL" clId="{DCEB5187-7809-40FD-A49B-B0A88955DF7A}" dt="2020-06-12T17:09:28.402" v="561" actId="1076"/>
          <ac:spMkLst>
            <pc:docMk/>
            <pc:sldMk cId="278164863" sldId="258"/>
            <ac:spMk id="39" creationId="{2A234066-2A96-42CF-B5FC-2C0DB5478B19}"/>
          </ac:spMkLst>
        </pc:spChg>
        <pc:spChg chg="add mod">
          <ac:chgData name="Arthur Nicholson-Gumuła" userId="13a7efb4-f9ae-4904-bf57-d7fe5ebc8b46" providerId="ADAL" clId="{DCEB5187-7809-40FD-A49B-B0A88955DF7A}" dt="2020-06-12T17:09:51.705" v="563" actId="1076"/>
          <ac:spMkLst>
            <pc:docMk/>
            <pc:sldMk cId="278164863" sldId="258"/>
            <ac:spMk id="41" creationId="{2CBE3F55-9DA1-4EB1-83D0-88E8DA231826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43" creationId="{B5762A05-18EC-40A8-BD4B-8D9879A4B084}"/>
          </ac:spMkLst>
        </pc:spChg>
        <pc:spChg chg="add mod">
          <ac:chgData name="Arthur Nicholson-Gumuła" userId="13a7efb4-f9ae-4904-bf57-d7fe5ebc8b46" providerId="ADAL" clId="{DCEB5187-7809-40FD-A49B-B0A88955DF7A}" dt="2020-06-12T17:09:51.705" v="563" actId="1076"/>
          <ac:spMkLst>
            <pc:docMk/>
            <pc:sldMk cId="278164863" sldId="258"/>
            <ac:spMk id="45" creationId="{822C6C37-7118-46B3-8420-4456C3433EBE}"/>
          </ac:spMkLst>
        </pc:spChg>
        <pc:spChg chg="add mod">
          <ac:chgData name="Arthur Nicholson-Gumuła" userId="13a7efb4-f9ae-4904-bf57-d7fe5ebc8b46" providerId="ADAL" clId="{DCEB5187-7809-40FD-A49B-B0A88955DF7A}" dt="2020-06-12T17:09:51.705" v="563" actId="1076"/>
          <ac:spMkLst>
            <pc:docMk/>
            <pc:sldMk cId="278164863" sldId="258"/>
            <ac:spMk id="47" creationId="{5493D704-3F39-444A-A258-635BF45BCE23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49" creationId="{55CCD43A-FC70-4DC9-A440-0A1F959AA9A2}"/>
          </ac:spMkLst>
        </pc:spChg>
        <pc:spChg chg="add mod">
          <ac:chgData name="Arthur Nicholson-Gumuła" userId="13a7efb4-f9ae-4904-bf57-d7fe5ebc8b46" providerId="ADAL" clId="{DCEB5187-7809-40FD-A49B-B0A88955DF7A}" dt="2020-06-12T17:09:51.705" v="563" actId="1076"/>
          <ac:spMkLst>
            <pc:docMk/>
            <pc:sldMk cId="278164863" sldId="258"/>
            <ac:spMk id="51" creationId="{C254408A-8493-46BD-9DF0-4703F0A86103}"/>
          </ac:spMkLst>
        </pc:spChg>
        <pc:spChg chg="add mod">
          <ac:chgData name="Arthur Nicholson-Gumuła" userId="13a7efb4-f9ae-4904-bf57-d7fe5ebc8b46" providerId="ADAL" clId="{DCEB5187-7809-40FD-A49B-B0A88955DF7A}" dt="2020-06-12T17:09:51.705" v="563" actId="1076"/>
          <ac:spMkLst>
            <pc:docMk/>
            <pc:sldMk cId="278164863" sldId="258"/>
            <ac:spMk id="53" creationId="{F1F6B5E7-B3EE-41FE-AEC1-69D08450B92C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55" creationId="{F6679BB5-C08F-4A25-9CE8-907C5D904DFE}"/>
          </ac:spMkLst>
        </pc:spChg>
        <pc:spChg chg="del">
          <ac:chgData name="Arthur Nicholson-Gumuła" userId="13a7efb4-f9ae-4904-bf57-d7fe5ebc8b46" providerId="ADAL" clId="{DCEB5187-7809-40FD-A49B-B0A88955DF7A}" dt="2020-06-12T17:08:03.093" v="545" actId="478"/>
          <ac:spMkLst>
            <pc:docMk/>
            <pc:sldMk cId="278164863" sldId="258"/>
            <ac:spMk id="57" creationId="{68B8E9CC-B37A-40B5-B23F-B015AD17EBF8}"/>
          </ac:spMkLst>
        </pc:spChg>
        <pc:spChg chg="del">
          <ac:chgData name="Arthur Nicholson-Gumuła" userId="13a7efb4-f9ae-4904-bf57-d7fe5ebc8b46" providerId="ADAL" clId="{DCEB5187-7809-40FD-A49B-B0A88955DF7A}" dt="2020-06-12T17:08:05.118" v="546" actId="478"/>
          <ac:spMkLst>
            <pc:docMk/>
            <pc:sldMk cId="278164863" sldId="258"/>
            <ac:spMk id="59" creationId="{19AB4C93-E337-4EB7-BC47-373C7B305260}"/>
          </ac:spMkLst>
        </pc:spChg>
        <pc:spChg chg="del">
          <ac:chgData name="Arthur Nicholson-Gumuła" userId="13a7efb4-f9ae-4904-bf57-d7fe5ebc8b46" providerId="ADAL" clId="{DCEB5187-7809-40FD-A49B-B0A88955DF7A}" dt="2020-06-12T17:08:07.381" v="547" actId="478"/>
          <ac:spMkLst>
            <pc:docMk/>
            <pc:sldMk cId="278164863" sldId="258"/>
            <ac:spMk id="61" creationId="{9B9726A2-5DB1-4FBA-AB35-DD839056D1EF}"/>
          </ac:spMkLst>
        </pc:spChg>
        <pc:spChg chg="del">
          <ac:chgData name="Arthur Nicholson-Gumuła" userId="13a7efb4-f9ae-4904-bf57-d7fe5ebc8b46" providerId="ADAL" clId="{DCEB5187-7809-40FD-A49B-B0A88955DF7A}" dt="2020-06-12T17:08:09.867" v="548" actId="478"/>
          <ac:spMkLst>
            <pc:docMk/>
            <pc:sldMk cId="278164863" sldId="258"/>
            <ac:spMk id="63" creationId="{020AFEC0-8D26-438D-9621-D697B10C2F6A}"/>
          </ac:spMkLst>
        </pc:spChg>
        <pc:spChg chg="add mod">
          <ac:chgData name="Arthur Nicholson-Gumuła" userId="13a7efb4-f9ae-4904-bf57-d7fe5ebc8b46" providerId="ADAL" clId="{DCEB5187-7809-40FD-A49B-B0A88955DF7A}" dt="2020-06-12T17:09:51.705" v="563" actId="1076"/>
          <ac:spMkLst>
            <pc:docMk/>
            <pc:sldMk cId="278164863" sldId="258"/>
            <ac:spMk id="65" creationId="{EB8144F9-3172-4DD4-ADA9-9F94B788D01F}"/>
          </ac:spMkLst>
        </pc:spChg>
        <pc:spChg chg="add mod">
          <ac:chgData name="Arthur Nicholson-Gumuła" userId="13a7efb4-f9ae-4904-bf57-d7fe5ebc8b46" providerId="ADAL" clId="{DCEB5187-7809-40FD-A49B-B0A88955DF7A}" dt="2020-06-12T17:10:03.083" v="565" actId="1076"/>
          <ac:spMkLst>
            <pc:docMk/>
            <pc:sldMk cId="278164863" sldId="258"/>
            <ac:spMk id="67" creationId="{B2BFD580-58AF-4676-BF4B-BA6C8A32907D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69" creationId="{D3595273-6789-4E33-99C5-B756FF249DDC}"/>
          </ac:spMkLst>
        </pc:spChg>
        <pc:spChg chg="add mod">
          <ac:chgData name="Arthur Nicholson-Gumuła" userId="13a7efb4-f9ae-4904-bf57-d7fe5ebc8b46" providerId="ADAL" clId="{DCEB5187-7809-40FD-A49B-B0A88955DF7A}" dt="2020-06-12T17:10:03.083" v="565" actId="1076"/>
          <ac:spMkLst>
            <pc:docMk/>
            <pc:sldMk cId="278164863" sldId="258"/>
            <ac:spMk id="71" creationId="{FB70E0D6-9494-4AE8-81F5-4BBE4BA10C19}"/>
          </ac:spMkLst>
        </pc:spChg>
        <pc:spChg chg="add mod">
          <ac:chgData name="Arthur Nicholson-Gumuła" userId="13a7efb4-f9ae-4904-bf57-d7fe5ebc8b46" providerId="ADAL" clId="{DCEB5187-7809-40FD-A49B-B0A88955DF7A}" dt="2020-06-12T17:10:03.083" v="565" actId="1076"/>
          <ac:spMkLst>
            <pc:docMk/>
            <pc:sldMk cId="278164863" sldId="258"/>
            <ac:spMk id="73" creationId="{C09664A0-5587-4BB0-B97B-87B835B2F400}"/>
          </ac:spMkLst>
        </pc:spChg>
        <pc:spChg chg="add mod">
          <ac:chgData name="Arthur Nicholson-Gumuła" userId="13a7efb4-f9ae-4904-bf57-d7fe5ebc8b46" providerId="ADAL" clId="{DCEB5187-7809-40FD-A49B-B0A88955DF7A}" dt="2020-06-12T17:13:31.774" v="607" actId="207"/>
          <ac:spMkLst>
            <pc:docMk/>
            <pc:sldMk cId="278164863" sldId="258"/>
            <ac:spMk id="75" creationId="{33931B71-0BB9-4211-8F62-252D4FA1AA20}"/>
          </ac:spMkLst>
        </pc:spChg>
        <pc:spChg chg="add mod">
          <ac:chgData name="Arthur Nicholson-Gumuła" userId="13a7efb4-f9ae-4904-bf57-d7fe5ebc8b46" providerId="ADAL" clId="{DCEB5187-7809-40FD-A49B-B0A88955DF7A}" dt="2020-06-12T17:10:03.083" v="565" actId="1076"/>
          <ac:spMkLst>
            <pc:docMk/>
            <pc:sldMk cId="278164863" sldId="258"/>
            <ac:spMk id="77" creationId="{750E39FD-737C-4D42-94E3-D2CFE160E7BC}"/>
          </ac:spMkLst>
        </pc:spChg>
        <pc:spChg chg="add del mod">
          <ac:chgData name="Arthur Nicholson-Gumuła" userId="13a7efb4-f9ae-4904-bf57-d7fe5ebc8b46" providerId="ADAL" clId="{DCEB5187-7809-40FD-A49B-B0A88955DF7A}" dt="2020-06-12T17:12:22.959" v="599" actId="478"/>
          <ac:spMkLst>
            <pc:docMk/>
            <pc:sldMk cId="278164863" sldId="258"/>
            <ac:spMk id="79" creationId="{EB6503B3-DA66-46FC-A0D3-002C196072FA}"/>
          </ac:spMkLst>
        </pc:spChg>
        <pc:spChg chg="add del mod">
          <ac:chgData name="Arthur Nicholson-Gumuła" userId="13a7efb4-f9ae-4904-bf57-d7fe5ebc8b46" providerId="ADAL" clId="{DCEB5187-7809-40FD-A49B-B0A88955DF7A}" dt="2020-06-12T17:12:22.959" v="599" actId="478"/>
          <ac:spMkLst>
            <pc:docMk/>
            <pc:sldMk cId="278164863" sldId="258"/>
            <ac:spMk id="81" creationId="{9B637DCF-7608-4D0E-B288-6C443EA0E031}"/>
          </ac:spMkLst>
        </pc:spChg>
        <pc:spChg chg="add del mod">
          <ac:chgData name="Arthur Nicholson-Gumuła" userId="13a7efb4-f9ae-4904-bf57-d7fe5ebc8b46" providerId="ADAL" clId="{DCEB5187-7809-40FD-A49B-B0A88955DF7A}" dt="2020-06-12T17:12:22.959" v="599" actId="478"/>
          <ac:spMkLst>
            <pc:docMk/>
            <pc:sldMk cId="278164863" sldId="258"/>
            <ac:spMk id="83" creationId="{BD01B8B3-AA0D-4860-8651-5D89A3509991}"/>
          </ac:spMkLst>
        </pc:spChg>
      </pc:sldChg>
      <pc:sldChg chg="addSp delSp modSp add mod">
        <pc:chgData name="Arthur Nicholson-Gumuła" userId="13a7efb4-f9ae-4904-bf57-d7fe5ebc8b46" providerId="ADAL" clId="{DCEB5187-7809-40FD-A49B-B0A88955DF7A}" dt="2020-06-12T17:47:05.678" v="793" actId="1076"/>
        <pc:sldMkLst>
          <pc:docMk/>
          <pc:sldMk cId="245279502" sldId="259"/>
        </pc:sldMkLst>
        <pc:spChg chg="add mod">
          <ac:chgData name="Arthur Nicholson-Gumuła" userId="13a7efb4-f9ae-4904-bf57-d7fe5ebc8b46" providerId="ADAL" clId="{DCEB5187-7809-40FD-A49B-B0A88955DF7A}" dt="2020-06-12T17:25:37.593" v="681" actId="14100"/>
          <ac:spMkLst>
            <pc:docMk/>
            <pc:sldMk cId="245279502" sldId="259"/>
            <ac:spMk id="2" creationId="{6034B77A-8DAE-4933-9F3D-EBB131607722}"/>
          </ac:spMkLst>
        </pc:spChg>
        <pc:spChg chg="add del mod">
          <ac:chgData name="Arthur Nicholson-Gumuła" userId="13a7efb4-f9ae-4904-bf57-d7fe5ebc8b46" providerId="ADAL" clId="{DCEB5187-7809-40FD-A49B-B0A88955DF7A}" dt="2020-06-12T17:46:31.165" v="787" actId="478"/>
          <ac:spMkLst>
            <pc:docMk/>
            <pc:sldMk cId="245279502" sldId="259"/>
            <ac:spMk id="3" creationId="{B0039893-FE8E-44EC-88B7-F1D4A0B27041}"/>
          </ac:spMkLst>
        </pc:spChg>
        <pc:spChg chg="add del mod">
          <ac:chgData name="Arthur Nicholson-Gumuła" userId="13a7efb4-f9ae-4904-bf57-d7fe5ebc8b46" providerId="ADAL" clId="{DCEB5187-7809-40FD-A49B-B0A88955DF7A}" dt="2020-06-12T17:46:20.073" v="786" actId="478"/>
          <ac:spMkLst>
            <pc:docMk/>
            <pc:sldMk cId="245279502" sldId="259"/>
            <ac:spMk id="6" creationId="{0066FDAB-BAAB-4137-AC43-EB2A8BA8156D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8" creationId="{DC5246D7-4530-4B6F-8250-05F51AE64E0E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11" creationId="{1F26FEC4-0F84-4F06-94B9-FAA6D77C92F9}"/>
          </ac:spMkLst>
        </pc:spChg>
        <pc:spChg chg="mod">
          <ac:chgData name="Arthur Nicholson-Gumuła" userId="13a7efb4-f9ae-4904-bf57-d7fe5ebc8b46" providerId="ADAL" clId="{DCEB5187-7809-40FD-A49B-B0A88955DF7A}" dt="2020-06-12T17:25:37.593" v="681" actId="14100"/>
          <ac:spMkLst>
            <pc:docMk/>
            <pc:sldMk cId="245279502" sldId="259"/>
            <ac:spMk id="13" creationId="{B3EFCDE4-E455-4D65-8245-142A32208941}"/>
          </ac:spMkLst>
        </pc:spChg>
        <pc:spChg chg="add mod">
          <ac:chgData name="Arthur Nicholson-Gumuła" userId="13a7efb4-f9ae-4904-bf57-d7fe5ebc8b46" providerId="ADAL" clId="{DCEB5187-7809-40FD-A49B-B0A88955DF7A}" dt="2020-06-12T17:47:05.678" v="793" actId="1076"/>
          <ac:spMkLst>
            <pc:docMk/>
            <pc:sldMk cId="245279502" sldId="259"/>
            <ac:spMk id="15" creationId="{1CC18803-36A8-43A5-BF61-D72C47182B23}"/>
          </ac:spMkLst>
        </pc:spChg>
        <pc:spChg chg="del">
          <ac:chgData name="Arthur Nicholson-Gumuła" userId="13a7efb4-f9ae-4904-bf57-d7fe5ebc8b46" providerId="ADAL" clId="{DCEB5187-7809-40FD-A49B-B0A88955DF7A}" dt="2020-06-12T17:21:03.160" v="631" actId="478"/>
          <ac:spMkLst>
            <pc:docMk/>
            <pc:sldMk cId="245279502" sldId="259"/>
            <ac:spMk id="17" creationId="{C5F3C501-1C4D-45EA-A0FC-5CFFB55BABAD}"/>
          </ac:spMkLst>
        </pc:spChg>
        <pc:spChg chg="add del mod">
          <ac:chgData name="Arthur Nicholson-Gumuła" userId="13a7efb4-f9ae-4904-bf57-d7fe5ebc8b46" providerId="ADAL" clId="{DCEB5187-7809-40FD-A49B-B0A88955DF7A}" dt="2020-06-12T17:46:20.073" v="786" actId="478"/>
          <ac:spMkLst>
            <pc:docMk/>
            <pc:sldMk cId="245279502" sldId="259"/>
            <ac:spMk id="18" creationId="{120A8CA1-0400-442F-83D9-CEC41BDA165B}"/>
          </ac:spMkLst>
        </pc:spChg>
        <pc:spChg chg="add del mod">
          <ac:chgData name="Arthur Nicholson-Gumuła" userId="13a7efb4-f9ae-4904-bf57-d7fe5ebc8b46" providerId="ADAL" clId="{DCEB5187-7809-40FD-A49B-B0A88955DF7A}" dt="2020-06-12T17:46:20.073" v="786" actId="478"/>
          <ac:spMkLst>
            <pc:docMk/>
            <pc:sldMk cId="245279502" sldId="259"/>
            <ac:spMk id="19" creationId="{7F35C819-1950-4C10-94C9-A218DE589811}"/>
          </ac:spMkLst>
        </pc:spChg>
        <pc:spChg chg="add del mod">
          <ac:chgData name="Arthur Nicholson-Gumuła" userId="13a7efb4-f9ae-4904-bf57-d7fe5ebc8b46" providerId="ADAL" clId="{DCEB5187-7809-40FD-A49B-B0A88955DF7A}" dt="2020-06-12T17:46:20.073" v="786" actId="478"/>
          <ac:spMkLst>
            <pc:docMk/>
            <pc:sldMk cId="245279502" sldId="259"/>
            <ac:spMk id="20" creationId="{58F76439-76AC-4DD3-83A8-47D7A3811BB0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21" creationId="{CA0F63EF-292E-4DC6-92BB-76C9895D5CEF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22" creationId="{9A74F496-9673-4667-964B-544506E84905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23" creationId="{7EED854A-6D74-422F-81B0-C401ABD8A53B}"/>
          </ac:spMkLst>
        </pc:spChg>
        <pc:spChg chg="add del mod">
          <ac:chgData name="Arthur Nicholson-Gumuła" userId="13a7efb4-f9ae-4904-bf57-d7fe5ebc8b46" providerId="ADAL" clId="{DCEB5187-7809-40FD-A49B-B0A88955DF7A}" dt="2020-06-12T17:46:20.073" v="786" actId="478"/>
          <ac:spMkLst>
            <pc:docMk/>
            <pc:sldMk cId="245279502" sldId="259"/>
            <ac:spMk id="24" creationId="{61C695A8-69EE-44D2-8C1F-8C3772A8A9C1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25" creationId="{F1EB22D0-D6A0-4F61-9B0A-C1E242EC8F3A}"/>
          </ac:spMkLst>
        </pc:spChg>
        <pc:spChg chg="del">
          <ac:chgData name="Arthur Nicholson-Gumuła" userId="13a7efb4-f9ae-4904-bf57-d7fe5ebc8b46" providerId="ADAL" clId="{DCEB5187-7809-40FD-A49B-B0A88955DF7A}" dt="2020-06-12T17:21:03.160" v="631" actId="478"/>
          <ac:spMkLst>
            <pc:docMk/>
            <pc:sldMk cId="245279502" sldId="259"/>
            <ac:spMk id="26" creationId="{B77DFA33-EFCF-4D60-B1B2-1DAF5DC71B61}"/>
          </ac:spMkLst>
        </pc:spChg>
        <pc:spChg chg="add del mod">
          <ac:chgData name="Arthur Nicholson-Gumuła" userId="13a7efb4-f9ae-4904-bf57-d7fe5ebc8b46" providerId="ADAL" clId="{DCEB5187-7809-40FD-A49B-B0A88955DF7A}" dt="2020-06-12T17:46:20.073" v="786" actId="478"/>
          <ac:spMkLst>
            <pc:docMk/>
            <pc:sldMk cId="245279502" sldId="259"/>
            <ac:spMk id="27" creationId="{E767A334-FBCA-4898-B80D-66CC9701819A}"/>
          </ac:spMkLst>
        </pc:spChg>
        <pc:spChg chg="add mod">
          <ac:chgData name="Arthur Nicholson-Gumuła" userId="13a7efb4-f9ae-4904-bf57-d7fe5ebc8b46" providerId="ADAL" clId="{DCEB5187-7809-40FD-A49B-B0A88955DF7A}" dt="2020-06-12T17:46:44.462" v="790" actId="207"/>
          <ac:spMkLst>
            <pc:docMk/>
            <pc:sldMk cId="245279502" sldId="259"/>
            <ac:spMk id="28" creationId="{B65135E9-2D5C-4C01-9496-FA96BE97B45E}"/>
          </ac:spMkLst>
        </pc:spChg>
        <pc:spChg chg="add mod">
          <ac:chgData name="Arthur Nicholson-Gumuła" userId="13a7efb4-f9ae-4904-bf57-d7fe5ebc8b46" providerId="ADAL" clId="{DCEB5187-7809-40FD-A49B-B0A88955DF7A}" dt="2020-06-12T17:46:44.462" v="790" actId="207"/>
          <ac:spMkLst>
            <pc:docMk/>
            <pc:sldMk cId="245279502" sldId="259"/>
            <ac:spMk id="29" creationId="{96F10B76-7A17-41F0-99E3-014118130F47}"/>
          </ac:spMkLst>
        </pc:spChg>
        <pc:spChg chg="del">
          <ac:chgData name="Arthur Nicholson-Gumuła" userId="13a7efb4-f9ae-4904-bf57-d7fe5ebc8b46" providerId="ADAL" clId="{DCEB5187-7809-40FD-A49B-B0A88955DF7A}" dt="2020-06-12T17:21:03.160" v="631" actId="478"/>
          <ac:spMkLst>
            <pc:docMk/>
            <pc:sldMk cId="245279502" sldId="259"/>
            <ac:spMk id="30" creationId="{4CAA8E4E-1B92-4107-9CB2-4E1984BCD262}"/>
          </ac:spMkLst>
        </pc:spChg>
        <pc:spChg chg="add mod">
          <ac:chgData name="Arthur Nicholson-Gumuła" userId="13a7efb4-f9ae-4904-bf57-d7fe5ebc8b46" providerId="ADAL" clId="{DCEB5187-7809-40FD-A49B-B0A88955DF7A}" dt="2020-06-12T17:46:44.462" v="790" actId="207"/>
          <ac:spMkLst>
            <pc:docMk/>
            <pc:sldMk cId="245279502" sldId="259"/>
            <ac:spMk id="31" creationId="{6EC6A495-0EED-4579-921F-75231622A796}"/>
          </ac:spMkLst>
        </pc:spChg>
        <pc:spChg chg="del">
          <ac:chgData name="Arthur Nicholson-Gumuła" userId="13a7efb4-f9ae-4904-bf57-d7fe5ebc8b46" providerId="ADAL" clId="{DCEB5187-7809-40FD-A49B-B0A88955DF7A}" dt="2020-06-12T17:24:17.559" v="680" actId="478"/>
          <ac:spMkLst>
            <pc:docMk/>
            <pc:sldMk cId="245279502" sldId="259"/>
            <ac:spMk id="32" creationId="{EE828F73-1150-4D4F-91B2-C50EC60E162D}"/>
          </ac:spMkLst>
        </pc:spChg>
        <pc:spChg chg="mod">
          <ac:chgData name="Arthur Nicholson-Gumuła" userId="13a7efb4-f9ae-4904-bf57-d7fe5ebc8b46" providerId="ADAL" clId="{DCEB5187-7809-40FD-A49B-B0A88955DF7A}" dt="2020-06-12T17:23:57.318" v="676" actId="20577"/>
          <ac:spMkLst>
            <pc:docMk/>
            <pc:sldMk cId="245279502" sldId="259"/>
            <ac:spMk id="33" creationId="{672679EF-8D09-496C-BD43-D08A1A91D20B}"/>
          </ac:spMkLst>
        </pc:spChg>
        <pc:spChg chg="add mod">
          <ac:chgData name="Arthur Nicholson-Gumuła" userId="13a7efb4-f9ae-4904-bf57-d7fe5ebc8b46" providerId="ADAL" clId="{DCEB5187-7809-40FD-A49B-B0A88955DF7A}" dt="2020-06-12T17:46:44.462" v="790" actId="207"/>
          <ac:spMkLst>
            <pc:docMk/>
            <pc:sldMk cId="245279502" sldId="259"/>
            <ac:spMk id="34" creationId="{9BD28580-2F98-468E-8B03-AC89BA76F2EA}"/>
          </ac:spMkLst>
        </pc:spChg>
        <pc:spChg chg="add mod">
          <ac:chgData name="Arthur Nicholson-Gumuła" userId="13a7efb4-f9ae-4904-bf57-d7fe5ebc8b46" providerId="ADAL" clId="{DCEB5187-7809-40FD-A49B-B0A88955DF7A}" dt="2020-06-12T17:46:51.667" v="792" actId="1076"/>
          <ac:spMkLst>
            <pc:docMk/>
            <pc:sldMk cId="245279502" sldId="259"/>
            <ac:spMk id="35" creationId="{8617D7B7-4358-4C1C-AC28-E1E190D4508E}"/>
          </ac:spMkLst>
        </pc:spChg>
        <pc:spChg chg="add mod">
          <ac:chgData name="Arthur Nicholson-Gumuła" userId="13a7efb4-f9ae-4904-bf57-d7fe5ebc8b46" providerId="ADAL" clId="{DCEB5187-7809-40FD-A49B-B0A88955DF7A}" dt="2020-06-12T17:46:51.667" v="792" actId="1076"/>
          <ac:spMkLst>
            <pc:docMk/>
            <pc:sldMk cId="245279502" sldId="259"/>
            <ac:spMk id="36" creationId="{AE979719-4DA0-48B8-B634-1741B3B23FC6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37" creationId="{62A37364-2F2B-4450-8F8A-7446011E185F}"/>
          </ac:spMkLst>
        </pc:spChg>
        <pc:spChg chg="add mod">
          <ac:chgData name="Arthur Nicholson-Gumuła" userId="13a7efb4-f9ae-4904-bf57-d7fe5ebc8b46" providerId="ADAL" clId="{DCEB5187-7809-40FD-A49B-B0A88955DF7A}" dt="2020-06-12T17:46:51.667" v="792" actId="1076"/>
          <ac:spMkLst>
            <pc:docMk/>
            <pc:sldMk cId="245279502" sldId="259"/>
            <ac:spMk id="38" creationId="{6B8B8C4D-6274-4498-A1BC-4C7C0F382035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39" creationId="{2A234066-2A96-42CF-B5FC-2C0DB5478B19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41" creationId="{2CBE3F55-9DA1-4EB1-83D0-88E8DA231826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43" creationId="{B5762A05-18EC-40A8-BD4B-8D9879A4B084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45" creationId="{822C6C37-7118-46B3-8420-4456C3433EBE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47" creationId="{5493D704-3F39-444A-A258-635BF45BCE23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49" creationId="{55CCD43A-FC70-4DC9-A440-0A1F959AA9A2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51" creationId="{C254408A-8493-46BD-9DF0-4703F0A86103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53" creationId="{F1F6B5E7-B3EE-41FE-AEC1-69D08450B92C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55" creationId="{F6679BB5-C08F-4A25-9CE8-907C5D904DFE}"/>
          </ac:spMkLst>
        </pc:spChg>
        <pc:spChg chg="add mod">
          <ac:chgData name="Arthur Nicholson-Gumuła" userId="13a7efb4-f9ae-4904-bf57-d7fe5ebc8b46" providerId="ADAL" clId="{DCEB5187-7809-40FD-A49B-B0A88955DF7A}" dt="2020-06-12T17:46:51.667" v="792" actId="1076"/>
          <ac:spMkLst>
            <pc:docMk/>
            <pc:sldMk cId="245279502" sldId="259"/>
            <ac:spMk id="58" creationId="{C95AE2E7-20DB-4F59-89DB-1C416AF340B1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65" creationId="{EB8144F9-3172-4DD4-ADA9-9F94B788D01F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67" creationId="{B2BFD580-58AF-4676-BF4B-BA6C8A32907D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69" creationId="{D3595273-6789-4E33-99C5-B756FF249DDC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71" creationId="{FB70E0D6-9494-4AE8-81F5-4BBE4BA10C19}"/>
          </ac:spMkLst>
        </pc:spChg>
        <pc:spChg chg="del">
          <ac:chgData name="Arthur Nicholson-Gumuła" userId="13a7efb4-f9ae-4904-bf57-d7fe5ebc8b46" providerId="ADAL" clId="{DCEB5187-7809-40FD-A49B-B0A88955DF7A}" dt="2020-06-12T17:21:41.255" v="633" actId="478"/>
          <ac:spMkLst>
            <pc:docMk/>
            <pc:sldMk cId="245279502" sldId="259"/>
            <ac:spMk id="73" creationId="{C09664A0-5587-4BB0-B97B-87B835B2F400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75" creationId="{33931B71-0BB9-4211-8F62-252D4FA1AA20}"/>
          </ac:spMkLst>
        </pc:spChg>
        <pc:spChg chg="del">
          <ac:chgData name="Arthur Nicholson-Gumuła" userId="13a7efb4-f9ae-4904-bf57-d7fe5ebc8b46" providerId="ADAL" clId="{DCEB5187-7809-40FD-A49B-B0A88955DF7A}" dt="2020-06-12T17:21:24.531" v="632" actId="478"/>
          <ac:spMkLst>
            <pc:docMk/>
            <pc:sldMk cId="245279502" sldId="259"/>
            <ac:spMk id="77" creationId="{750E39FD-737C-4D42-94E3-D2CFE160E7BC}"/>
          </ac:spMkLst>
        </pc:spChg>
      </pc:sldChg>
      <pc:sldChg chg="addSp delSp modSp add mod">
        <pc:chgData name="Arthur Nicholson-Gumuła" userId="13a7efb4-f9ae-4904-bf57-d7fe5ebc8b46" providerId="ADAL" clId="{DCEB5187-7809-40FD-A49B-B0A88955DF7A}" dt="2020-06-12T17:45:51.208" v="785" actId="14100"/>
        <pc:sldMkLst>
          <pc:docMk/>
          <pc:sldMk cId="1540377742" sldId="260"/>
        </pc:sldMkLst>
        <pc:spChg chg="mod">
          <ac:chgData name="Arthur Nicholson-Gumuła" userId="13a7efb4-f9ae-4904-bf57-d7fe5ebc8b46" providerId="ADAL" clId="{DCEB5187-7809-40FD-A49B-B0A88955DF7A}" dt="2020-06-12T17:43:20.784" v="767" actId="14100"/>
          <ac:spMkLst>
            <pc:docMk/>
            <pc:sldMk cId="1540377742" sldId="260"/>
            <ac:spMk id="2" creationId="{6034B77A-8DAE-4933-9F3D-EBB131607722}"/>
          </ac:spMkLst>
        </pc:spChg>
        <pc:spChg chg="mod">
          <ac:chgData name="Arthur Nicholson-Gumuła" userId="13a7efb4-f9ae-4904-bf57-d7fe5ebc8b46" providerId="ADAL" clId="{DCEB5187-7809-40FD-A49B-B0A88955DF7A}" dt="2020-06-12T17:45:51.208" v="785" actId="14100"/>
          <ac:spMkLst>
            <pc:docMk/>
            <pc:sldMk cId="1540377742" sldId="260"/>
            <ac:spMk id="3" creationId="{B0039893-FE8E-44EC-88B7-F1D4A0B27041}"/>
          </ac:spMkLst>
        </pc:spChg>
        <pc:spChg chg="del">
          <ac:chgData name="Arthur Nicholson-Gumuła" userId="13a7efb4-f9ae-4904-bf57-d7fe5ebc8b46" providerId="ADAL" clId="{DCEB5187-7809-40FD-A49B-B0A88955DF7A}" dt="2020-06-12T17:40:54.755" v="740" actId="478"/>
          <ac:spMkLst>
            <pc:docMk/>
            <pc:sldMk cId="1540377742" sldId="260"/>
            <ac:spMk id="6" creationId="{0066FDAB-BAAB-4137-AC43-EB2A8BA8156D}"/>
          </ac:spMkLst>
        </pc:spChg>
        <pc:spChg chg="add mod">
          <ac:chgData name="Arthur Nicholson-Gumuła" userId="13a7efb4-f9ae-4904-bf57-d7fe5ebc8b46" providerId="ADAL" clId="{DCEB5187-7809-40FD-A49B-B0A88955DF7A}" dt="2020-06-12T17:45:43.119" v="784" actId="14100"/>
          <ac:spMkLst>
            <pc:docMk/>
            <pc:sldMk cId="1540377742" sldId="260"/>
            <ac:spMk id="8" creationId="{3065B265-AD4C-4293-BAEA-7C3395DDE017}"/>
          </ac:spMkLst>
        </pc:spChg>
        <pc:spChg chg="add mod">
          <ac:chgData name="Arthur Nicholson-Gumuła" userId="13a7efb4-f9ae-4904-bf57-d7fe5ebc8b46" providerId="ADAL" clId="{DCEB5187-7809-40FD-A49B-B0A88955DF7A}" dt="2020-06-12T17:45:13.280" v="782" actId="1076"/>
          <ac:spMkLst>
            <pc:docMk/>
            <pc:sldMk cId="1540377742" sldId="260"/>
            <ac:spMk id="11" creationId="{E8C9B28D-A900-4A9B-9A45-A47B5750784E}"/>
          </ac:spMkLst>
        </pc:spChg>
        <pc:spChg chg="del mod">
          <ac:chgData name="Arthur Nicholson-Gumuła" userId="13a7efb4-f9ae-4904-bf57-d7fe5ebc8b46" providerId="ADAL" clId="{DCEB5187-7809-40FD-A49B-B0A88955DF7A}" dt="2020-06-12T17:41:39.477" v="752" actId="478"/>
          <ac:spMkLst>
            <pc:docMk/>
            <pc:sldMk cId="1540377742" sldId="260"/>
            <ac:spMk id="15" creationId="{1CC18803-36A8-43A5-BF61-D72C47182B23}"/>
          </ac:spMkLst>
        </pc:spChg>
        <pc:spChg chg="add mod">
          <ac:chgData name="Arthur Nicholson-Gumuła" userId="13a7efb4-f9ae-4904-bf57-d7fe5ebc8b46" providerId="ADAL" clId="{DCEB5187-7809-40FD-A49B-B0A88955DF7A}" dt="2020-06-12T17:45:13.280" v="782" actId="1076"/>
          <ac:spMkLst>
            <pc:docMk/>
            <pc:sldMk cId="1540377742" sldId="260"/>
            <ac:spMk id="17" creationId="{E3062145-0C89-4D35-9760-55CDC9A0BEE5}"/>
          </ac:spMkLst>
        </pc:spChg>
        <pc:spChg chg="del">
          <ac:chgData name="Arthur Nicholson-Gumuła" userId="13a7efb4-f9ae-4904-bf57-d7fe5ebc8b46" providerId="ADAL" clId="{DCEB5187-7809-40FD-A49B-B0A88955DF7A}" dt="2020-06-12T17:40:57.130" v="741" actId="478"/>
          <ac:spMkLst>
            <pc:docMk/>
            <pc:sldMk cId="1540377742" sldId="260"/>
            <ac:spMk id="18" creationId="{120A8CA1-0400-442F-83D9-CEC41BDA165B}"/>
          </ac:spMkLst>
        </pc:spChg>
        <pc:spChg chg="del">
          <ac:chgData name="Arthur Nicholson-Gumuła" userId="13a7efb4-f9ae-4904-bf57-d7fe5ebc8b46" providerId="ADAL" clId="{DCEB5187-7809-40FD-A49B-B0A88955DF7A}" dt="2020-06-12T17:40:58.786" v="742" actId="478"/>
          <ac:spMkLst>
            <pc:docMk/>
            <pc:sldMk cId="1540377742" sldId="260"/>
            <ac:spMk id="19" creationId="{7F35C819-1950-4C10-94C9-A218DE589811}"/>
          </ac:spMkLst>
        </pc:spChg>
        <pc:spChg chg="del">
          <ac:chgData name="Arthur Nicholson-Gumuła" userId="13a7efb4-f9ae-4904-bf57-d7fe5ebc8b46" providerId="ADAL" clId="{DCEB5187-7809-40FD-A49B-B0A88955DF7A}" dt="2020-06-12T17:41:00.055" v="743" actId="478"/>
          <ac:spMkLst>
            <pc:docMk/>
            <pc:sldMk cId="1540377742" sldId="260"/>
            <ac:spMk id="20" creationId="{58F76439-76AC-4DD3-83A8-47D7A3811BB0}"/>
          </ac:spMkLst>
        </pc:spChg>
        <pc:spChg chg="add mod">
          <ac:chgData name="Arthur Nicholson-Gumuła" userId="13a7efb4-f9ae-4904-bf57-d7fe5ebc8b46" providerId="ADAL" clId="{DCEB5187-7809-40FD-A49B-B0A88955DF7A}" dt="2020-06-12T17:45:13.280" v="782" actId="1076"/>
          <ac:spMkLst>
            <pc:docMk/>
            <pc:sldMk cId="1540377742" sldId="260"/>
            <ac:spMk id="22" creationId="{D684B50F-71A3-4E42-910C-217FDA23FACE}"/>
          </ac:spMkLst>
        </pc:spChg>
        <pc:spChg chg="del">
          <ac:chgData name="Arthur Nicholson-Gumuła" userId="13a7efb4-f9ae-4904-bf57-d7fe5ebc8b46" providerId="ADAL" clId="{DCEB5187-7809-40FD-A49B-B0A88955DF7A}" dt="2020-06-12T17:41:01.232" v="744" actId="478"/>
          <ac:spMkLst>
            <pc:docMk/>
            <pc:sldMk cId="1540377742" sldId="260"/>
            <ac:spMk id="24" creationId="{61C695A8-69EE-44D2-8C1F-8C3772A8A9C1}"/>
          </ac:spMkLst>
        </pc:spChg>
        <pc:spChg chg="add mod">
          <ac:chgData name="Arthur Nicholson-Gumuła" userId="13a7efb4-f9ae-4904-bf57-d7fe5ebc8b46" providerId="ADAL" clId="{DCEB5187-7809-40FD-A49B-B0A88955DF7A}" dt="2020-06-12T17:45:13.280" v="782" actId="1076"/>
          <ac:spMkLst>
            <pc:docMk/>
            <pc:sldMk cId="1540377742" sldId="260"/>
            <ac:spMk id="26" creationId="{C125D29A-D0A5-4887-A07B-0010B811B482}"/>
          </ac:spMkLst>
        </pc:spChg>
        <pc:spChg chg="mod">
          <ac:chgData name="Arthur Nicholson-Gumuła" userId="13a7efb4-f9ae-4904-bf57-d7fe5ebc8b46" providerId="ADAL" clId="{DCEB5187-7809-40FD-A49B-B0A88955DF7A}" dt="2020-06-12T17:45:32.055" v="783" actId="14100"/>
          <ac:spMkLst>
            <pc:docMk/>
            <pc:sldMk cId="1540377742" sldId="260"/>
            <ac:spMk id="27" creationId="{E767A334-FBCA-4898-B80D-66CC9701819A}"/>
          </ac:spMkLst>
        </pc:spChg>
        <pc:spChg chg="mod">
          <ac:chgData name="Arthur Nicholson-Gumuła" userId="13a7efb4-f9ae-4904-bf57-d7fe5ebc8b46" providerId="ADAL" clId="{DCEB5187-7809-40FD-A49B-B0A88955DF7A}" dt="2020-06-12T17:40:03.688" v="739" actId="20577"/>
          <ac:spMkLst>
            <pc:docMk/>
            <pc:sldMk cId="1540377742" sldId="260"/>
            <ac:spMk id="33" creationId="{672679EF-8D09-496C-BD43-D08A1A91D20B}"/>
          </ac:spMkLst>
        </pc:spChg>
      </pc:sldChg>
      <pc:sldChg chg="modSp new mod">
        <pc:chgData name="Arthur Nicholson-Gumuła" userId="13a7efb4-f9ae-4904-bf57-d7fe5ebc8b46" providerId="ADAL" clId="{DCEB5187-7809-40FD-A49B-B0A88955DF7A}" dt="2020-06-12T18:01:48.611" v="1024" actId="27636"/>
        <pc:sldMkLst>
          <pc:docMk/>
          <pc:sldMk cId="247721165" sldId="261"/>
        </pc:sldMkLst>
        <pc:spChg chg="mod">
          <ac:chgData name="Arthur Nicholson-Gumuła" userId="13a7efb4-f9ae-4904-bf57-d7fe5ebc8b46" providerId="ADAL" clId="{DCEB5187-7809-40FD-A49B-B0A88955DF7A}" dt="2020-06-12T17:58:30.930" v="801" actId="20577"/>
          <ac:spMkLst>
            <pc:docMk/>
            <pc:sldMk cId="247721165" sldId="261"/>
            <ac:spMk id="2" creationId="{8DA90542-B7F0-4402-A9F6-41AF9893062C}"/>
          </ac:spMkLst>
        </pc:spChg>
        <pc:spChg chg="mod">
          <ac:chgData name="Arthur Nicholson-Gumuła" userId="13a7efb4-f9ae-4904-bf57-d7fe5ebc8b46" providerId="ADAL" clId="{DCEB5187-7809-40FD-A49B-B0A88955DF7A}" dt="2020-06-12T18:01:48.611" v="1024" actId="27636"/>
          <ac:spMkLst>
            <pc:docMk/>
            <pc:sldMk cId="247721165" sldId="261"/>
            <ac:spMk id="3" creationId="{2546C686-32DB-42B3-BB0B-0BB756E72A49}"/>
          </ac:spMkLst>
        </pc:spChg>
      </pc:sldChg>
    </pc:docChg>
  </pc:docChgLst>
  <pc:docChgLst>
    <pc:chgData name="Arthur Nicholson-Gumuła" userId="13a7efb4-f9ae-4904-bf57-d7fe5ebc8b46" providerId="ADAL" clId="{B1048994-8165-49B2-BF23-01803DBBACEA}"/>
    <pc:docChg chg="undo custSel addSld delSld modSld sldOrd">
      <pc:chgData name="Arthur Nicholson-Gumuła" userId="13a7efb4-f9ae-4904-bf57-d7fe5ebc8b46" providerId="ADAL" clId="{B1048994-8165-49B2-BF23-01803DBBACEA}" dt="2020-06-16T08:48:27.804" v="1035"/>
      <pc:docMkLst>
        <pc:docMk/>
      </pc:docMkLst>
      <pc:sldChg chg="modSp mod ord">
        <pc:chgData name="Arthur Nicholson-Gumuła" userId="13a7efb4-f9ae-4904-bf57-d7fe5ebc8b46" providerId="ADAL" clId="{B1048994-8165-49B2-BF23-01803DBBACEA}" dt="2020-06-15T12:54:20.501" v="600" actId="20577"/>
        <pc:sldMkLst>
          <pc:docMk/>
          <pc:sldMk cId="3289512586" sldId="256"/>
        </pc:sldMkLst>
        <pc:spChg chg="mod">
          <ac:chgData name="Arthur Nicholson-Gumuła" userId="13a7efb4-f9ae-4904-bf57-d7fe5ebc8b46" providerId="ADAL" clId="{B1048994-8165-49B2-BF23-01803DBBACEA}" dt="2020-06-15T12:54:20.501" v="600" actId="20577"/>
          <ac:spMkLst>
            <pc:docMk/>
            <pc:sldMk cId="3289512586" sldId="256"/>
            <ac:spMk id="33" creationId="{672679EF-8D09-496C-BD43-D08A1A91D20B}"/>
          </ac:spMkLst>
        </pc:spChg>
      </pc:sldChg>
      <pc:sldChg chg="addSp delSp modSp mod ord">
        <pc:chgData name="Arthur Nicholson-Gumuła" userId="13a7efb4-f9ae-4904-bf57-d7fe5ebc8b46" providerId="ADAL" clId="{B1048994-8165-49B2-BF23-01803DBBACEA}" dt="2020-06-15T17:08:01.383" v="868"/>
        <pc:sldMkLst>
          <pc:docMk/>
          <pc:sldMk cId="2694148669" sldId="257"/>
        </pc:sldMkLst>
        <pc:spChg chg="add">
          <ac:chgData name="Arthur Nicholson-Gumuła" userId="13a7efb4-f9ae-4904-bf57-d7fe5ebc8b46" providerId="ADAL" clId="{B1048994-8165-49B2-BF23-01803DBBACEA}" dt="2020-06-14T16:17:55.139" v="128" actId="22"/>
          <ac:spMkLst>
            <pc:docMk/>
            <pc:sldMk cId="2694148669" sldId="257"/>
            <ac:spMk id="2" creationId="{C900BB4D-B538-4E02-8C11-86040BEAD03F}"/>
          </ac:spMkLst>
        </pc:spChg>
        <pc:spChg chg="del">
          <ac:chgData name="Arthur Nicholson-Gumuła" userId="13a7efb4-f9ae-4904-bf57-d7fe5ebc8b46" providerId="ADAL" clId="{B1048994-8165-49B2-BF23-01803DBBACEA}" dt="2020-06-14T16:17:49.335" v="127" actId="478"/>
          <ac:spMkLst>
            <pc:docMk/>
            <pc:sldMk cId="2694148669" sldId="257"/>
            <ac:spMk id="13" creationId="{B3EFCDE4-E455-4D65-8245-142A32208941}"/>
          </ac:spMkLst>
        </pc:spChg>
        <pc:spChg chg="mod">
          <ac:chgData name="Arthur Nicholson-Gumuła" userId="13a7efb4-f9ae-4904-bf57-d7fe5ebc8b46" providerId="ADAL" clId="{B1048994-8165-49B2-BF23-01803DBBACEA}" dt="2020-06-15T12:54:59.378" v="607" actId="20577"/>
          <ac:spMkLst>
            <pc:docMk/>
            <pc:sldMk cId="2694148669" sldId="257"/>
            <ac:spMk id="33" creationId="{672679EF-8D09-496C-BD43-D08A1A91D20B}"/>
          </ac:spMkLst>
        </pc:spChg>
      </pc:sldChg>
      <pc:sldChg chg="addSp delSp modSp mod">
        <pc:chgData name="Arthur Nicholson-Gumuła" userId="13a7efb4-f9ae-4904-bf57-d7fe5ebc8b46" providerId="ADAL" clId="{B1048994-8165-49B2-BF23-01803DBBACEA}" dt="2020-06-14T16:47:47.833" v="464" actId="1076"/>
        <pc:sldMkLst>
          <pc:docMk/>
          <pc:sldMk cId="278164863" sldId="258"/>
        </pc:sldMkLst>
        <pc:spChg chg="add">
          <ac:chgData name="Arthur Nicholson-Gumuła" userId="13a7efb4-f9ae-4904-bf57-d7fe5ebc8b46" providerId="ADAL" clId="{B1048994-8165-49B2-BF23-01803DBBACEA}" dt="2020-06-14T16:15:50.030" v="126" actId="22"/>
          <ac:spMkLst>
            <pc:docMk/>
            <pc:sldMk cId="278164863" sldId="258"/>
            <ac:spMk id="2" creationId="{CA6FB77D-E7FB-4604-910A-2BC72403A46A}"/>
          </ac:spMkLst>
        </pc:spChg>
        <pc:spChg chg="mod">
          <ac:chgData name="Arthur Nicholson-Gumuła" userId="13a7efb4-f9ae-4904-bf57-d7fe5ebc8b46" providerId="ADAL" clId="{B1048994-8165-49B2-BF23-01803DBBACEA}" dt="2020-06-14T16:45:59.108" v="452" actId="14100"/>
          <ac:spMkLst>
            <pc:docMk/>
            <pc:sldMk cId="278164863" sldId="258"/>
            <ac:spMk id="8" creationId="{DC5246D7-4530-4B6F-8250-05F51AE64E0E}"/>
          </ac:spMkLst>
        </pc:spChg>
        <pc:spChg chg="mod">
          <ac:chgData name="Arthur Nicholson-Gumuła" userId="13a7efb4-f9ae-4904-bf57-d7fe5ebc8b46" providerId="ADAL" clId="{B1048994-8165-49B2-BF23-01803DBBACEA}" dt="2020-06-14T16:46:02.656" v="453" actId="14100"/>
          <ac:spMkLst>
            <pc:docMk/>
            <pc:sldMk cId="278164863" sldId="258"/>
            <ac:spMk id="11" creationId="{1F26FEC4-0F84-4F06-94B9-FAA6D77C92F9}"/>
          </ac:spMkLst>
        </pc:spChg>
        <pc:spChg chg="del">
          <ac:chgData name="Arthur Nicholson-Gumuła" userId="13a7efb4-f9ae-4904-bf57-d7fe5ebc8b46" providerId="ADAL" clId="{B1048994-8165-49B2-BF23-01803DBBACEA}" dt="2020-06-14T16:15:38.113" v="125" actId="478"/>
          <ac:spMkLst>
            <pc:docMk/>
            <pc:sldMk cId="278164863" sldId="258"/>
            <ac:spMk id="13" creationId="{B3EFCDE4-E455-4D65-8245-142A32208941}"/>
          </ac:spMkLst>
        </pc:spChg>
        <pc:spChg chg="add mod">
          <ac:chgData name="Arthur Nicholson-Gumuła" userId="13a7efb4-f9ae-4904-bf57-d7fe5ebc8b46" providerId="ADAL" clId="{B1048994-8165-49B2-BF23-01803DBBACEA}" dt="2020-06-14T16:47:26.288" v="462" actId="1076"/>
          <ac:spMkLst>
            <pc:docMk/>
            <pc:sldMk cId="278164863" sldId="258"/>
            <ac:spMk id="15" creationId="{38BE9290-B274-4C57-9340-9C4A333B8CF8}"/>
          </ac:spMkLst>
        </pc:spChg>
        <pc:spChg chg="add mod">
          <ac:chgData name="Arthur Nicholson-Gumuła" userId="13a7efb4-f9ae-4904-bf57-d7fe5ebc8b46" providerId="ADAL" clId="{B1048994-8165-49B2-BF23-01803DBBACEA}" dt="2020-06-14T16:47:26.288" v="462" actId="1076"/>
          <ac:spMkLst>
            <pc:docMk/>
            <pc:sldMk cId="278164863" sldId="258"/>
            <ac:spMk id="18" creationId="{F86D0D09-E0B5-429F-83C6-F5EB09D2BB46}"/>
          </ac:spMkLst>
        </pc:spChg>
        <pc:spChg chg="add mod">
          <ac:chgData name="Arthur Nicholson-Gumuła" userId="13a7efb4-f9ae-4904-bf57-d7fe5ebc8b46" providerId="ADAL" clId="{B1048994-8165-49B2-BF23-01803DBBACEA}" dt="2020-06-14T16:47:26.288" v="462" actId="1076"/>
          <ac:spMkLst>
            <pc:docMk/>
            <pc:sldMk cId="278164863" sldId="258"/>
            <ac:spMk id="19" creationId="{D1A4BBD9-EE8B-4338-BC6B-FCCFCEF37706}"/>
          </ac:spMkLst>
        </pc:spChg>
        <pc:spChg chg="del">
          <ac:chgData name="Arthur Nicholson-Gumuła" userId="13a7efb4-f9ae-4904-bf57-d7fe5ebc8b46" providerId="ADAL" clId="{B1048994-8165-49B2-BF23-01803DBBACEA}" dt="2020-06-14T16:45:34.513" v="449" actId="478"/>
          <ac:spMkLst>
            <pc:docMk/>
            <pc:sldMk cId="278164863" sldId="258"/>
            <ac:spMk id="21" creationId="{CA0F63EF-292E-4DC6-92BB-76C9895D5CEF}"/>
          </ac:spMkLst>
        </pc:spChg>
        <pc:spChg chg="del">
          <ac:chgData name="Arthur Nicholson-Gumuła" userId="13a7efb4-f9ae-4904-bf57-d7fe5ebc8b46" providerId="ADAL" clId="{B1048994-8165-49B2-BF23-01803DBBACEA}" dt="2020-06-14T16:45:34.513" v="449" actId="478"/>
          <ac:spMkLst>
            <pc:docMk/>
            <pc:sldMk cId="278164863" sldId="258"/>
            <ac:spMk id="22" creationId="{9A74F496-9673-4667-964B-544506E84905}"/>
          </ac:spMkLst>
        </pc:spChg>
        <pc:spChg chg="del">
          <ac:chgData name="Arthur Nicholson-Gumuła" userId="13a7efb4-f9ae-4904-bf57-d7fe5ebc8b46" providerId="ADAL" clId="{B1048994-8165-49B2-BF23-01803DBBACEA}" dt="2020-06-14T16:45:34.513" v="449" actId="478"/>
          <ac:spMkLst>
            <pc:docMk/>
            <pc:sldMk cId="278164863" sldId="258"/>
            <ac:spMk id="23" creationId="{7EED854A-6D74-422F-81B0-C401ABD8A53B}"/>
          </ac:spMkLst>
        </pc:spChg>
        <pc:spChg chg="add del mod">
          <ac:chgData name="Arthur Nicholson-Gumuła" userId="13a7efb4-f9ae-4904-bf57-d7fe5ebc8b46" providerId="ADAL" clId="{B1048994-8165-49B2-BF23-01803DBBACEA}" dt="2020-06-14T16:47:09.191" v="461" actId="478"/>
          <ac:spMkLst>
            <pc:docMk/>
            <pc:sldMk cId="278164863" sldId="258"/>
            <ac:spMk id="24" creationId="{C4DE77CC-8B62-443C-A7E2-D591C242A6E6}"/>
          </ac:spMkLst>
        </pc:spChg>
        <pc:spChg chg="del">
          <ac:chgData name="Arthur Nicholson-Gumuła" userId="13a7efb4-f9ae-4904-bf57-d7fe5ebc8b46" providerId="ADAL" clId="{B1048994-8165-49B2-BF23-01803DBBACEA}" dt="2020-06-14T16:45:34.513" v="449" actId="478"/>
          <ac:spMkLst>
            <pc:docMk/>
            <pc:sldMk cId="278164863" sldId="258"/>
            <ac:spMk id="25" creationId="{F1EB22D0-D6A0-4F61-9B0A-C1E242EC8F3A}"/>
          </ac:spMkLst>
        </pc:spChg>
        <pc:spChg chg="add del mod">
          <ac:chgData name="Arthur Nicholson-Gumuła" userId="13a7efb4-f9ae-4904-bf57-d7fe5ebc8b46" providerId="ADAL" clId="{B1048994-8165-49B2-BF23-01803DBBACEA}" dt="2020-06-14T16:47:09.191" v="461" actId="478"/>
          <ac:spMkLst>
            <pc:docMk/>
            <pc:sldMk cId="278164863" sldId="258"/>
            <ac:spMk id="27" creationId="{5C04C8F4-985F-427D-A444-B64A6E5D5B2A}"/>
          </ac:spMkLst>
        </pc:spChg>
        <pc:spChg chg="add del mod">
          <ac:chgData name="Arthur Nicholson-Gumuła" userId="13a7efb4-f9ae-4904-bf57-d7fe5ebc8b46" providerId="ADAL" clId="{B1048994-8165-49B2-BF23-01803DBBACEA}" dt="2020-06-14T16:47:09.191" v="461" actId="478"/>
          <ac:spMkLst>
            <pc:docMk/>
            <pc:sldMk cId="278164863" sldId="258"/>
            <ac:spMk id="28" creationId="{514EB59B-023C-41AE-9BE1-83BA922EECB5}"/>
          </ac:spMkLst>
        </pc:spChg>
        <pc:spChg chg="mod">
          <ac:chgData name="Arthur Nicholson-Gumuła" userId="13a7efb4-f9ae-4904-bf57-d7fe5ebc8b46" providerId="ADAL" clId="{B1048994-8165-49B2-BF23-01803DBBACEA}" dt="2020-06-14T16:45:54.160" v="451" actId="14100"/>
          <ac:spMkLst>
            <pc:docMk/>
            <pc:sldMk cId="278164863" sldId="258"/>
            <ac:spMk id="30" creationId="{4CAA8E4E-1B92-4107-9CB2-4E1984BCD262}"/>
          </ac:spMkLst>
        </pc:spChg>
        <pc:spChg chg="add mod">
          <ac:chgData name="Arthur Nicholson-Gumuła" userId="13a7efb4-f9ae-4904-bf57-d7fe5ebc8b46" providerId="ADAL" clId="{B1048994-8165-49B2-BF23-01803DBBACEA}" dt="2020-06-14T16:47:47.833" v="464" actId="1076"/>
          <ac:spMkLst>
            <pc:docMk/>
            <pc:sldMk cId="278164863" sldId="258"/>
            <ac:spMk id="31" creationId="{CE0D16DF-EA88-49BE-AC3C-441A166A06CE}"/>
          </ac:spMkLst>
        </pc:spChg>
        <pc:spChg chg="add mod">
          <ac:chgData name="Arthur Nicholson-Gumuła" userId="13a7efb4-f9ae-4904-bf57-d7fe5ebc8b46" providerId="ADAL" clId="{B1048994-8165-49B2-BF23-01803DBBACEA}" dt="2020-06-14T16:47:47.833" v="464" actId="1076"/>
          <ac:spMkLst>
            <pc:docMk/>
            <pc:sldMk cId="278164863" sldId="258"/>
            <ac:spMk id="34" creationId="{BAC1B9C6-5E19-4831-AB64-203223E6E268}"/>
          </ac:spMkLst>
        </pc:spChg>
        <pc:spChg chg="add mod">
          <ac:chgData name="Arthur Nicholson-Gumuła" userId="13a7efb4-f9ae-4904-bf57-d7fe5ebc8b46" providerId="ADAL" clId="{B1048994-8165-49B2-BF23-01803DBBACEA}" dt="2020-06-14T16:47:47.833" v="464" actId="1076"/>
          <ac:spMkLst>
            <pc:docMk/>
            <pc:sldMk cId="278164863" sldId="258"/>
            <ac:spMk id="35" creationId="{37B7F651-BD1B-48D1-9F02-8B99BE2722C2}"/>
          </ac:spMkLst>
        </pc:spChg>
        <pc:spChg chg="del">
          <ac:chgData name="Arthur Nicholson-Gumuła" userId="13a7efb4-f9ae-4904-bf57-d7fe5ebc8b46" providerId="ADAL" clId="{B1048994-8165-49B2-BF23-01803DBBACEA}" dt="2020-06-14T16:45:34.513" v="449" actId="478"/>
          <ac:spMkLst>
            <pc:docMk/>
            <pc:sldMk cId="278164863" sldId="258"/>
            <ac:spMk id="37" creationId="{62A37364-2F2B-4450-8F8A-7446011E185F}"/>
          </ac:spMkLst>
        </pc:spChg>
        <pc:spChg chg="del">
          <ac:chgData name="Arthur Nicholson-Gumuła" userId="13a7efb4-f9ae-4904-bf57-d7fe5ebc8b46" providerId="ADAL" clId="{B1048994-8165-49B2-BF23-01803DBBACEA}" dt="2020-06-14T16:45:34.513" v="449" actId="478"/>
          <ac:spMkLst>
            <pc:docMk/>
            <pc:sldMk cId="278164863" sldId="258"/>
            <ac:spMk id="39" creationId="{2A234066-2A96-42CF-B5FC-2C0DB5478B19}"/>
          </ac:spMkLst>
        </pc:spChg>
        <pc:spChg chg="del">
          <ac:chgData name="Arthur Nicholson-Gumuła" userId="13a7efb4-f9ae-4904-bf57-d7fe5ebc8b46" providerId="ADAL" clId="{B1048994-8165-49B2-BF23-01803DBBACEA}" dt="2020-06-14T16:45:22.962" v="448" actId="478"/>
          <ac:spMkLst>
            <pc:docMk/>
            <pc:sldMk cId="278164863" sldId="258"/>
            <ac:spMk id="41" creationId="{2CBE3F55-9DA1-4EB1-83D0-88E8DA231826}"/>
          </ac:spMkLst>
        </pc:spChg>
        <pc:spChg chg="del">
          <ac:chgData name="Arthur Nicholson-Gumuła" userId="13a7efb4-f9ae-4904-bf57-d7fe5ebc8b46" providerId="ADAL" clId="{B1048994-8165-49B2-BF23-01803DBBACEA}" dt="2020-06-14T16:45:22.962" v="448" actId="478"/>
          <ac:spMkLst>
            <pc:docMk/>
            <pc:sldMk cId="278164863" sldId="258"/>
            <ac:spMk id="43" creationId="{B5762A05-18EC-40A8-BD4B-8D9879A4B084}"/>
          </ac:spMkLst>
        </pc:spChg>
        <pc:spChg chg="del">
          <ac:chgData name="Arthur Nicholson-Gumuła" userId="13a7efb4-f9ae-4904-bf57-d7fe5ebc8b46" providerId="ADAL" clId="{B1048994-8165-49B2-BF23-01803DBBACEA}" dt="2020-06-14T16:45:22.962" v="448" actId="478"/>
          <ac:spMkLst>
            <pc:docMk/>
            <pc:sldMk cId="278164863" sldId="258"/>
            <ac:spMk id="45" creationId="{822C6C37-7118-46B3-8420-4456C3433EBE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47" creationId="{5493D704-3F39-444A-A258-635BF45BCE23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49" creationId="{55CCD43A-FC70-4DC9-A440-0A1F959AA9A2}"/>
          </ac:spMkLst>
        </pc:spChg>
        <pc:spChg chg="del">
          <ac:chgData name="Arthur Nicholson-Gumuła" userId="13a7efb4-f9ae-4904-bf57-d7fe5ebc8b46" providerId="ADAL" clId="{B1048994-8165-49B2-BF23-01803DBBACEA}" dt="2020-06-14T16:45:04.747" v="447" actId="478"/>
          <ac:spMkLst>
            <pc:docMk/>
            <pc:sldMk cId="278164863" sldId="258"/>
            <ac:spMk id="51" creationId="{C254408A-8493-46BD-9DF0-4703F0A86103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53" creationId="{F1F6B5E7-B3EE-41FE-AEC1-69D08450B92C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55" creationId="{F6679BB5-C08F-4A25-9CE8-907C5D904DFE}"/>
          </ac:spMkLst>
        </pc:spChg>
        <pc:spChg chg="del">
          <ac:chgData name="Arthur Nicholson-Gumuła" userId="13a7efb4-f9ae-4904-bf57-d7fe5ebc8b46" providerId="ADAL" clId="{B1048994-8165-49B2-BF23-01803DBBACEA}" dt="2020-06-14T16:45:04.747" v="447" actId="478"/>
          <ac:spMkLst>
            <pc:docMk/>
            <pc:sldMk cId="278164863" sldId="258"/>
            <ac:spMk id="65" creationId="{EB8144F9-3172-4DD4-ADA9-9F94B788D01F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67" creationId="{B2BFD580-58AF-4676-BF4B-BA6C8A32907D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69" creationId="{D3595273-6789-4E33-99C5-B756FF249DDC}"/>
          </ac:spMkLst>
        </pc:spChg>
        <pc:spChg chg="del">
          <ac:chgData name="Arthur Nicholson-Gumuła" userId="13a7efb4-f9ae-4904-bf57-d7fe5ebc8b46" providerId="ADAL" clId="{B1048994-8165-49B2-BF23-01803DBBACEA}" dt="2020-06-14T16:45:04.747" v="447" actId="478"/>
          <ac:spMkLst>
            <pc:docMk/>
            <pc:sldMk cId="278164863" sldId="258"/>
            <ac:spMk id="71" creationId="{FB70E0D6-9494-4AE8-81F5-4BBE4BA10C19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73" creationId="{C09664A0-5587-4BB0-B97B-87B835B2F400}"/>
          </ac:spMkLst>
        </pc:spChg>
        <pc:spChg chg="del">
          <ac:chgData name="Arthur Nicholson-Gumuła" userId="13a7efb4-f9ae-4904-bf57-d7fe5ebc8b46" providerId="ADAL" clId="{B1048994-8165-49B2-BF23-01803DBBACEA}" dt="2020-06-14T16:44:55.631" v="446" actId="478"/>
          <ac:spMkLst>
            <pc:docMk/>
            <pc:sldMk cId="278164863" sldId="258"/>
            <ac:spMk id="75" creationId="{33931B71-0BB9-4211-8F62-252D4FA1AA20}"/>
          </ac:spMkLst>
        </pc:spChg>
        <pc:spChg chg="del">
          <ac:chgData name="Arthur Nicholson-Gumuła" userId="13a7efb4-f9ae-4904-bf57-d7fe5ebc8b46" providerId="ADAL" clId="{B1048994-8165-49B2-BF23-01803DBBACEA}" dt="2020-06-14T16:45:04.747" v="447" actId="478"/>
          <ac:spMkLst>
            <pc:docMk/>
            <pc:sldMk cId="278164863" sldId="258"/>
            <ac:spMk id="77" creationId="{750E39FD-737C-4D42-94E3-D2CFE160E7BC}"/>
          </ac:spMkLst>
        </pc:spChg>
        <pc:cxnChg chg="add mod">
          <ac:chgData name="Arthur Nicholson-Gumuła" userId="13a7efb4-f9ae-4904-bf57-d7fe5ebc8b46" providerId="ADAL" clId="{B1048994-8165-49B2-BF23-01803DBBACEA}" dt="2020-06-14T16:46:38.670" v="456" actId="692"/>
          <ac:cxnSpMkLst>
            <pc:docMk/>
            <pc:sldMk cId="278164863" sldId="258"/>
            <ac:cxnSpMk id="6" creationId="{5DE92528-E1F0-4AB0-B6AF-870E91A28EB4}"/>
          </ac:cxnSpMkLst>
        </pc:cxnChg>
        <pc:cxnChg chg="add mod">
          <ac:chgData name="Arthur Nicholson-Gumuła" userId="13a7efb4-f9ae-4904-bf57-d7fe5ebc8b46" providerId="ADAL" clId="{B1048994-8165-49B2-BF23-01803DBBACEA}" dt="2020-06-14T16:47:26.288" v="462" actId="1076"/>
          <ac:cxnSpMkLst>
            <pc:docMk/>
            <pc:sldMk cId="278164863" sldId="258"/>
            <ac:cxnSpMk id="20" creationId="{81101CDF-F4E4-4B3B-9D1B-F0C3656ECA79}"/>
          </ac:cxnSpMkLst>
        </pc:cxnChg>
        <pc:cxnChg chg="add del mod">
          <ac:chgData name="Arthur Nicholson-Gumuła" userId="13a7efb4-f9ae-4904-bf57-d7fe5ebc8b46" providerId="ADAL" clId="{B1048994-8165-49B2-BF23-01803DBBACEA}" dt="2020-06-14T16:47:09.191" v="461" actId="478"/>
          <ac:cxnSpMkLst>
            <pc:docMk/>
            <pc:sldMk cId="278164863" sldId="258"/>
            <ac:cxnSpMk id="29" creationId="{19CBCBB6-C3DA-4E20-B149-68C5CCD4145E}"/>
          </ac:cxnSpMkLst>
        </pc:cxnChg>
        <pc:cxnChg chg="add mod">
          <ac:chgData name="Arthur Nicholson-Gumuła" userId="13a7efb4-f9ae-4904-bf57-d7fe5ebc8b46" providerId="ADAL" clId="{B1048994-8165-49B2-BF23-01803DBBACEA}" dt="2020-06-14T16:47:47.833" v="464" actId="1076"/>
          <ac:cxnSpMkLst>
            <pc:docMk/>
            <pc:sldMk cId="278164863" sldId="258"/>
            <ac:cxnSpMk id="36" creationId="{AD3563D3-C988-4E00-9260-804535643C79}"/>
          </ac:cxnSpMkLst>
        </pc:cxnChg>
      </pc:sldChg>
      <pc:sldChg chg="modSp del mod">
        <pc:chgData name="Arthur Nicholson-Gumuła" userId="13a7efb4-f9ae-4904-bf57-d7fe5ebc8b46" providerId="ADAL" clId="{B1048994-8165-49B2-BF23-01803DBBACEA}" dt="2020-06-15T12:55:17.172" v="608" actId="2696"/>
        <pc:sldMkLst>
          <pc:docMk/>
          <pc:sldMk cId="247721165" sldId="261"/>
        </pc:sldMkLst>
        <pc:spChg chg="mod">
          <ac:chgData name="Arthur Nicholson-Gumuła" userId="13a7efb4-f9ae-4904-bf57-d7fe5ebc8b46" providerId="ADAL" clId="{B1048994-8165-49B2-BF23-01803DBBACEA}" dt="2020-06-15T10:31:22.977" v="574" actId="20577"/>
          <ac:spMkLst>
            <pc:docMk/>
            <pc:sldMk cId="247721165" sldId="261"/>
            <ac:spMk id="3" creationId="{2546C686-32DB-42B3-BB0B-0BB756E72A49}"/>
          </ac:spMkLst>
        </pc:spChg>
      </pc:sldChg>
      <pc:sldChg chg="delSp modSp add mod ord">
        <pc:chgData name="Arthur Nicholson-Gumuła" userId="13a7efb4-f9ae-4904-bf57-d7fe5ebc8b46" providerId="ADAL" clId="{B1048994-8165-49B2-BF23-01803DBBACEA}" dt="2020-06-14T16:19:28.733" v="144" actId="20577"/>
        <pc:sldMkLst>
          <pc:docMk/>
          <pc:sldMk cId="4249698935" sldId="262"/>
        </pc:sldMkLst>
        <pc:spChg chg="del">
          <ac:chgData name="Arthur Nicholson-Gumuła" userId="13a7efb4-f9ae-4904-bf57-d7fe5ebc8b46" providerId="ADAL" clId="{B1048994-8165-49B2-BF23-01803DBBACEA}" dt="2020-06-14T16:18:39.665" v="138" actId="478"/>
          <ac:spMkLst>
            <pc:docMk/>
            <pc:sldMk cId="4249698935" sldId="262"/>
            <ac:spMk id="24" creationId="{C427CA83-2317-4665-A592-4971776A9011}"/>
          </ac:spMkLst>
        </pc:spChg>
        <pc:spChg chg="del">
          <ac:chgData name="Arthur Nicholson-Gumuła" userId="13a7efb4-f9ae-4904-bf57-d7fe5ebc8b46" providerId="ADAL" clId="{B1048994-8165-49B2-BF23-01803DBBACEA}" dt="2020-06-14T16:18:39.665" v="138" actId="478"/>
          <ac:spMkLst>
            <pc:docMk/>
            <pc:sldMk cId="4249698935" sldId="262"/>
            <ac:spMk id="30" creationId="{4CAA8E4E-1B92-4107-9CB2-4E1984BCD262}"/>
          </ac:spMkLst>
        </pc:spChg>
        <pc:spChg chg="mod">
          <ac:chgData name="Arthur Nicholson-Gumuła" userId="13a7efb4-f9ae-4904-bf57-d7fe5ebc8b46" providerId="ADAL" clId="{B1048994-8165-49B2-BF23-01803DBBACEA}" dt="2020-06-14T16:19:28.733" v="144" actId="20577"/>
          <ac:spMkLst>
            <pc:docMk/>
            <pc:sldMk cId="4249698935" sldId="262"/>
            <ac:spMk id="33" creationId="{672679EF-8D09-496C-BD43-D08A1A91D20B}"/>
          </ac:spMkLst>
        </pc:spChg>
      </pc:sldChg>
      <pc:sldChg chg="delSp modSp add del mod">
        <pc:chgData name="Arthur Nicholson-Gumuła" userId="13a7efb4-f9ae-4904-bf57-d7fe5ebc8b46" providerId="ADAL" clId="{B1048994-8165-49B2-BF23-01803DBBACEA}" dt="2020-06-14T16:20:47.556" v="193" actId="2696"/>
        <pc:sldMkLst>
          <pc:docMk/>
          <pc:sldMk cId="1671198277" sldId="263"/>
        </pc:sldMkLst>
        <pc:spChg chg="del">
          <ac:chgData name="Arthur Nicholson-Gumuła" userId="13a7efb4-f9ae-4904-bf57-d7fe5ebc8b46" providerId="ADAL" clId="{B1048994-8165-49B2-BF23-01803DBBACEA}" dt="2020-06-14T16:20:31.505" v="189" actId="478"/>
          <ac:spMkLst>
            <pc:docMk/>
            <pc:sldMk cId="1671198277" sldId="263"/>
            <ac:spMk id="18" creationId="{321E4295-CA7E-4515-AE2F-8E89B4177768}"/>
          </ac:spMkLst>
        </pc:spChg>
        <pc:spChg chg="del">
          <ac:chgData name="Arthur Nicholson-Gumuła" userId="13a7efb4-f9ae-4904-bf57-d7fe5ebc8b46" providerId="ADAL" clId="{B1048994-8165-49B2-BF23-01803DBBACEA}" dt="2020-06-14T16:20:32.762" v="190" actId="478"/>
          <ac:spMkLst>
            <pc:docMk/>
            <pc:sldMk cId="1671198277" sldId="263"/>
            <ac:spMk id="22" creationId="{E2231B19-82C3-4161-AC47-48C75C8B37AF}"/>
          </ac:spMkLst>
        </pc:spChg>
        <pc:spChg chg="mod">
          <ac:chgData name="Arthur Nicholson-Gumuła" userId="13a7efb4-f9ae-4904-bf57-d7fe5ebc8b46" providerId="ADAL" clId="{B1048994-8165-49B2-BF23-01803DBBACEA}" dt="2020-06-14T16:20:39.209" v="191" actId="1076"/>
          <ac:spMkLst>
            <pc:docMk/>
            <pc:sldMk cId="1671198277" sldId="263"/>
            <ac:spMk id="26" creationId="{B77DFA33-EFCF-4D60-B1B2-1DAF5DC71B61}"/>
          </ac:spMkLst>
        </pc:spChg>
        <pc:spChg chg="mod">
          <ac:chgData name="Arthur Nicholson-Gumuła" userId="13a7efb4-f9ae-4904-bf57-d7fe5ebc8b46" providerId="ADAL" clId="{B1048994-8165-49B2-BF23-01803DBBACEA}" dt="2020-06-14T16:20:42.831" v="192" actId="1076"/>
          <ac:spMkLst>
            <pc:docMk/>
            <pc:sldMk cId="1671198277" sldId="263"/>
            <ac:spMk id="28" creationId="{6E506D95-D5EA-4C9F-8CEE-1A538F447B1A}"/>
          </ac:spMkLst>
        </pc:spChg>
      </pc:sldChg>
      <pc:sldChg chg="addSp delSp modSp add mod ord">
        <pc:chgData name="Arthur Nicholson-Gumuła" userId="13a7efb4-f9ae-4904-bf57-d7fe5ebc8b46" providerId="ADAL" clId="{B1048994-8165-49B2-BF23-01803DBBACEA}" dt="2020-06-15T12:54:11.913" v="596" actId="20577"/>
        <pc:sldMkLst>
          <pc:docMk/>
          <pc:sldMk cId="1952997526" sldId="264"/>
        </pc:sldMkLst>
        <pc:spChg chg="add mod">
          <ac:chgData name="Arthur Nicholson-Gumuła" userId="13a7efb4-f9ae-4904-bf57-d7fe5ebc8b46" providerId="ADAL" clId="{B1048994-8165-49B2-BF23-01803DBBACEA}" dt="2020-06-14T16:22:36.594" v="226" actId="692"/>
          <ac:spMkLst>
            <pc:docMk/>
            <pc:sldMk cId="1952997526" sldId="264"/>
            <ac:spMk id="2" creationId="{4B6D92B4-2BF3-4531-B6C6-F501526D0F76}"/>
          </ac:spMkLst>
        </pc:spChg>
        <pc:spChg chg="add mod">
          <ac:chgData name="Arthur Nicholson-Gumuła" userId="13a7efb4-f9ae-4904-bf57-d7fe5ebc8b46" providerId="ADAL" clId="{B1048994-8165-49B2-BF23-01803DBBACEA}" dt="2020-06-14T16:22:52.584" v="229" actId="1076"/>
          <ac:spMkLst>
            <pc:docMk/>
            <pc:sldMk cId="1952997526" sldId="264"/>
            <ac:spMk id="3" creationId="{82D852C6-0A43-467B-8F1E-B9BF8AAEE1FB}"/>
          </ac:spMkLst>
        </pc:spChg>
        <pc:spChg chg="del">
          <ac:chgData name="Arthur Nicholson-Gumuła" userId="13a7efb4-f9ae-4904-bf57-d7fe5ebc8b46" providerId="ADAL" clId="{B1048994-8165-49B2-BF23-01803DBBACEA}" dt="2020-06-14T16:19:54.437" v="147" actId="478"/>
          <ac:spMkLst>
            <pc:docMk/>
            <pc:sldMk cId="1952997526" sldId="264"/>
            <ac:spMk id="18" creationId="{321E4295-CA7E-4515-AE2F-8E89B4177768}"/>
          </ac:spMkLst>
        </pc:spChg>
        <pc:spChg chg="del">
          <ac:chgData name="Arthur Nicholson-Gumuła" userId="13a7efb4-f9ae-4904-bf57-d7fe5ebc8b46" providerId="ADAL" clId="{B1048994-8165-49B2-BF23-01803DBBACEA}" dt="2020-06-14T16:19:56.849" v="148" actId="478"/>
          <ac:spMkLst>
            <pc:docMk/>
            <pc:sldMk cId="1952997526" sldId="264"/>
            <ac:spMk id="22" creationId="{E2231B19-82C3-4161-AC47-48C75C8B37AF}"/>
          </ac:spMkLst>
        </pc:spChg>
        <pc:spChg chg="mod">
          <ac:chgData name="Arthur Nicholson-Gumuła" userId="13a7efb4-f9ae-4904-bf57-d7fe5ebc8b46" providerId="ADAL" clId="{B1048994-8165-49B2-BF23-01803DBBACEA}" dt="2020-06-14T16:20:05.847" v="176" actId="1076"/>
          <ac:spMkLst>
            <pc:docMk/>
            <pc:sldMk cId="1952997526" sldId="264"/>
            <ac:spMk id="26" creationId="{B77DFA33-EFCF-4D60-B1B2-1DAF5DC71B61}"/>
          </ac:spMkLst>
        </pc:spChg>
        <pc:spChg chg="mod">
          <ac:chgData name="Arthur Nicholson-Gumuła" userId="13a7efb4-f9ae-4904-bf57-d7fe5ebc8b46" providerId="ADAL" clId="{B1048994-8165-49B2-BF23-01803DBBACEA}" dt="2020-06-14T16:20:12.727" v="177" actId="1076"/>
          <ac:spMkLst>
            <pc:docMk/>
            <pc:sldMk cId="1952997526" sldId="264"/>
            <ac:spMk id="28" creationId="{6E506D95-D5EA-4C9F-8CEE-1A538F447B1A}"/>
          </ac:spMkLst>
        </pc:spChg>
        <pc:spChg chg="mod">
          <ac:chgData name="Arthur Nicholson-Gumuła" userId="13a7efb4-f9ae-4904-bf57-d7fe5ebc8b46" providerId="ADAL" clId="{B1048994-8165-49B2-BF23-01803DBBACEA}" dt="2020-06-15T12:54:11.913" v="596" actId="20577"/>
          <ac:spMkLst>
            <pc:docMk/>
            <pc:sldMk cId="1952997526" sldId="264"/>
            <ac:spMk id="33" creationId="{672679EF-8D09-496C-BD43-D08A1A91D20B}"/>
          </ac:spMkLst>
        </pc:spChg>
      </pc:sldChg>
      <pc:sldChg chg="modSp add del mod">
        <pc:chgData name="Arthur Nicholson-Gumuła" userId="13a7efb4-f9ae-4904-bf57-d7fe5ebc8b46" providerId="ADAL" clId="{B1048994-8165-49B2-BF23-01803DBBACEA}" dt="2020-06-14T16:23:16.007" v="230" actId="2696"/>
        <pc:sldMkLst>
          <pc:docMk/>
          <pc:sldMk cId="259523228" sldId="265"/>
        </pc:sldMkLst>
        <pc:spChg chg="mod">
          <ac:chgData name="Arthur Nicholson-Gumuła" userId="13a7efb4-f9ae-4904-bf57-d7fe5ebc8b46" providerId="ADAL" clId="{B1048994-8165-49B2-BF23-01803DBBACEA}" dt="2020-06-14T16:21:10.095" v="218" actId="20577"/>
          <ac:spMkLst>
            <pc:docMk/>
            <pc:sldMk cId="259523228" sldId="265"/>
            <ac:spMk id="33" creationId="{672679EF-8D09-496C-BD43-D08A1A91D20B}"/>
          </ac:spMkLst>
        </pc:spChg>
      </pc:sldChg>
      <pc:sldChg chg="addSp modSp add mod ord">
        <pc:chgData name="Arthur Nicholson-Gumuła" userId="13a7efb4-f9ae-4904-bf57-d7fe5ebc8b46" providerId="ADAL" clId="{B1048994-8165-49B2-BF23-01803DBBACEA}" dt="2020-06-15T12:54:16.354" v="598" actId="20577"/>
        <pc:sldMkLst>
          <pc:docMk/>
          <pc:sldMk cId="3657099548" sldId="265"/>
        </pc:sldMkLst>
        <pc:spChg chg="mod">
          <ac:chgData name="Arthur Nicholson-Gumuła" userId="13a7efb4-f9ae-4904-bf57-d7fe5ebc8b46" providerId="ADAL" clId="{B1048994-8165-49B2-BF23-01803DBBACEA}" dt="2020-06-14T16:25:56.677" v="276" actId="14100"/>
          <ac:spMkLst>
            <pc:docMk/>
            <pc:sldMk cId="3657099548" sldId="265"/>
            <ac:spMk id="3" creationId="{82D852C6-0A43-467B-8F1E-B9BF8AAEE1FB}"/>
          </ac:spMkLst>
        </pc:spChg>
        <pc:spChg chg="mod">
          <ac:chgData name="Arthur Nicholson-Gumuła" userId="13a7efb4-f9ae-4904-bf57-d7fe5ebc8b46" providerId="ADAL" clId="{B1048994-8165-49B2-BF23-01803DBBACEA}" dt="2020-06-14T16:26:17.171" v="280" actId="1076"/>
          <ac:spMkLst>
            <pc:docMk/>
            <pc:sldMk cId="3657099548" sldId="265"/>
            <ac:spMk id="4" creationId="{3639CD19-8C68-42B7-9F9E-A45E0350A2FC}"/>
          </ac:spMkLst>
        </pc:spChg>
        <pc:spChg chg="add mod">
          <ac:chgData name="Arthur Nicholson-Gumuła" userId="13a7efb4-f9ae-4904-bf57-d7fe5ebc8b46" providerId="ADAL" clId="{B1048994-8165-49B2-BF23-01803DBBACEA}" dt="2020-06-14T16:26:31.074" v="282" actId="1076"/>
          <ac:spMkLst>
            <pc:docMk/>
            <pc:sldMk cId="3657099548" sldId="265"/>
            <ac:spMk id="6" creationId="{DA6B1D4B-B794-4A6B-9EDB-FAB79D65EC13}"/>
          </ac:spMkLst>
        </pc:spChg>
        <pc:spChg chg="add mod">
          <ac:chgData name="Arthur Nicholson-Gumuła" userId="13a7efb4-f9ae-4904-bf57-d7fe5ebc8b46" providerId="ADAL" clId="{B1048994-8165-49B2-BF23-01803DBBACEA}" dt="2020-06-14T16:26:23.734" v="281" actId="1076"/>
          <ac:spMkLst>
            <pc:docMk/>
            <pc:sldMk cId="3657099548" sldId="265"/>
            <ac:spMk id="8" creationId="{E7E003C9-4688-4245-9AA5-9AF045DECFC9}"/>
          </ac:spMkLst>
        </pc:spChg>
        <pc:spChg chg="mod">
          <ac:chgData name="Arthur Nicholson-Gumuła" userId="13a7efb4-f9ae-4904-bf57-d7fe5ebc8b46" providerId="ADAL" clId="{B1048994-8165-49B2-BF23-01803DBBACEA}" dt="2020-06-15T12:54:16.354" v="598" actId="20577"/>
          <ac:spMkLst>
            <pc:docMk/>
            <pc:sldMk cId="3657099548" sldId="265"/>
            <ac:spMk id="33" creationId="{672679EF-8D09-496C-BD43-D08A1A91D20B}"/>
          </ac:spMkLst>
        </pc:spChg>
      </pc:sldChg>
      <pc:sldChg chg="delSp modSp add mod ord">
        <pc:chgData name="Arthur Nicholson-Gumuła" userId="13a7efb4-f9ae-4904-bf57-d7fe5ebc8b46" providerId="ADAL" clId="{B1048994-8165-49B2-BF23-01803DBBACEA}" dt="2020-06-15T16:13:20.086" v="632" actId="14100"/>
        <pc:sldMkLst>
          <pc:docMk/>
          <pc:sldMk cId="1790312951" sldId="266"/>
        </pc:sldMkLst>
        <pc:spChg chg="del">
          <ac:chgData name="Arthur Nicholson-Gumuła" userId="13a7efb4-f9ae-4904-bf57-d7fe5ebc8b46" providerId="ADAL" clId="{B1048994-8165-49B2-BF23-01803DBBACEA}" dt="2020-06-14T16:26:59.665" v="288" actId="478"/>
          <ac:spMkLst>
            <pc:docMk/>
            <pc:sldMk cId="1790312951" sldId="266"/>
            <ac:spMk id="2" creationId="{4B6D92B4-2BF3-4531-B6C6-F501526D0F76}"/>
          </ac:spMkLst>
        </pc:spChg>
        <pc:spChg chg="mod">
          <ac:chgData name="Arthur Nicholson-Gumuła" userId="13a7efb4-f9ae-4904-bf57-d7fe5ebc8b46" providerId="ADAL" clId="{B1048994-8165-49B2-BF23-01803DBBACEA}" dt="2020-06-15T16:11:59.071" v="612" actId="14100"/>
          <ac:spMkLst>
            <pc:docMk/>
            <pc:sldMk cId="1790312951" sldId="266"/>
            <ac:spMk id="3" creationId="{82D852C6-0A43-467B-8F1E-B9BF8AAEE1FB}"/>
          </ac:spMkLst>
        </pc:spChg>
        <pc:spChg chg="mod">
          <ac:chgData name="Arthur Nicholson-Gumuła" userId="13a7efb4-f9ae-4904-bf57-d7fe5ebc8b46" providerId="ADAL" clId="{B1048994-8165-49B2-BF23-01803DBBACEA}" dt="2020-06-15T16:12:14.594" v="616" actId="1076"/>
          <ac:spMkLst>
            <pc:docMk/>
            <pc:sldMk cId="1790312951" sldId="266"/>
            <ac:spMk id="4" creationId="{3639CD19-8C68-42B7-9F9E-A45E0350A2FC}"/>
          </ac:spMkLst>
        </pc:spChg>
        <pc:spChg chg="mod">
          <ac:chgData name="Arthur Nicholson-Gumuła" userId="13a7efb4-f9ae-4904-bf57-d7fe5ebc8b46" providerId="ADAL" clId="{B1048994-8165-49B2-BF23-01803DBBACEA}" dt="2020-06-15T16:13:04.812" v="630" actId="1076"/>
          <ac:spMkLst>
            <pc:docMk/>
            <pc:sldMk cId="1790312951" sldId="266"/>
            <ac:spMk id="6" creationId="{DA6B1D4B-B794-4A6B-9EDB-FAB79D65EC13}"/>
          </ac:spMkLst>
        </pc:spChg>
        <pc:spChg chg="mod">
          <ac:chgData name="Arthur Nicholson-Gumuła" userId="13a7efb4-f9ae-4904-bf57-d7fe5ebc8b46" providerId="ADAL" clId="{B1048994-8165-49B2-BF23-01803DBBACEA}" dt="2020-06-15T16:13:12.522" v="631" actId="1076"/>
          <ac:spMkLst>
            <pc:docMk/>
            <pc:sldMk cId="1790312951" sldId="266"/>
            <ac:spMk id="8" creationId="{E7E003C9-4688-4245-9AA5-9AF045DECFC9}"/>
          </ac:spMkLst>
        </pc:spChg>
        <pc:spChg chg="del">
          <ac:chgData name="Arthur Nicholson-Gumuła" userId="13a7efb4-f9ae-4904-bf57-d7fe5ebc8b46" providerId="ADAL" clId="{B1048994-8165-49B2-BF23-01803DBBACEA}" dt="2020-06-14T16:26:59.665" v="288" actId="478"/>
          <ac:spMkLst>
            <pc:docMk/>
            <pc:sldMk cId="1790312951" sldId="266"/>
            <ac:spMk id="26" creationId="{B77DFA33-EFCF-4D60-B1B2-1DAF5DC71B61}"/>
          </ac:spMkLst>
        </pc:spChg>
        <pc:spChg chg="mod">
          <ac:chgData name="Arthur Nicholson-Gumuła" userId="13a7efb4-f9ae-4904-bf57-d7fe5ebc8b46" providerId="ADAL" clId="{B1048994-8165-49B2-BF23-01803DBBACEA}" dt="2020-06-15T16:13:20.086" v="632" actId="14100"/>
          <ac:spMkLst>
            <pc:docMk/>
            <pc:sldMk cId="1790312951" sldId="266"/>
            <ac:spMk id="28" creationId="{6E506D95-D5EA-4C9F-8CEE-1A538F447B1A}"/>
          </ac:spMkLst>
        </pc:spChg>
        <pc:spChg chg="mod">
          <ac:chgData name="Arthur Nicholson-Gumuła" userId="13a7efb4-f9ae-4904-bf57-d7fe5ebc8b46" providerId="ADAL" clId="{B1048994-8165-49B2-BF23-01803DBBACEA}" dt="2020-06-15T12:53:52.737" v="588" actId="20577"/>
          <ac:spMkLst>
            <pc:docMk/>
            <pc:sldMk cId="1790312951" sldId="266"/>
            <ac:spMk id="33" creationId="{672679EF-8D09-496C-BD43-D08A1A91D20B}"/>
          </ac:spMkLst>
        </pc:spChg>
      </pc:sldChg>
      <pc:sldChg chg="delSp modSp add mod ord">
        <pc:chgData name="Arthur Nicholson-Gumuła" userId="13a7efb4-f9ae-4904-bf57-d7fe5ebc8b46" providerId="ADAL" clId="{B1048994-8165-49B2-BF23-01803DBBACEA}" dt="2020-06-15T12:52:13.726" v="576" actId="20577"/>
        <pc:sldMkLst>
          <pc:docMk/>
          <pc:sldMk cId="1566784114" sldId="267"/>
        </pc:sldMkLst>
        <pc:spChg chg="del">
          <ac:chgData name="Arthur Nicholson-Gumuła" userId="13a7efb4-f9ae-4904-bf57-d7fe5ebc8b46" providerId="ADAL" clId="{B1048994-8165-49B2-BF23-01803DBBACEA}" dt="2020-06-14T16:29:45.879" v="312" actId="478"/>
          <ac:spMkLst>
            <pc:docMk/>
            <pc:sldMk cId="1566784114" sldId="267"/>
            <ac:spMk id="3" creationId="{82D852C6-0A43-467B-8F1E-B9BF8AAEE1FB}"/>
          </ac:spMkLst>
        </pc:spChg>
        <pc:spChg chg="del">
          <ac:chgData name="Arthur Nicholson-Gumuła" userId="13a7efb4-f9ae-4904-bf57-d7fe5ebc8b46" providerId="ADAL" clId="{B1048994-8165-49B2-BF23-01803DBBACEA}" dt="2020-06-14T16:29:45.879" v="312" actId="478"/>
          <ac:spMkLst>
            <pc:docMk/>
            <pc:sldMk cId="1566784114" sldId="267"/>
            <ac:spMk id="28" creationId="{6E506D95-D5EA-4C9F-8CEE-1A538F447B1A}"/>
          </ac:spMkLst>
        </pc:spChg>
        <pc:spChg chg="mod">
          <ac:chgData name="Arthur Nicholson-Gumuła" userId="13a7efb4-f9ae-4904-bf57-d7fe5ebc8b46" providerId="ADAL" clId="{B1048994-8165-49B2-BF23-01803DBBACEA}" dt="2020-06-15T12:52:13.726" v="576" actId="20577"/>
          <ac:spMkLst>
            <pc:docMk/>
            <pc:sldMk cId="1566784114" sldId="267"/>
            <ac:spMk id="33" creationId="{672679EF-8D09-496C-BD43-D08A1A91D20B}"/>
          </ac:spMkLst>
        </pc:spChg>
      </pc:sldChg>
      <pc:sldChg chg="addSp delSp modSp add mod ord">
        <pc:chgData name="Arthur Nicholson-Gumuła" userId="13a7efb4-f9ae-4904-bf57-d7fe5ebc8b46" providerId="ADAL" clId="{B1048994-8165-49B2-BF23-01803DBBACEA}" dt="2020-06-15T17:02:50.281" v="848"/>
        <pc:sldMkLst>
          <pc:docMk/>
          <pc:sldMk cId="3401488753" sldId="268"/>
        </pc:sldMkLst>
        <pc:spChg chg="mod">
          <ac:chgData name="Arthur Nicholson-Gumuła" userId="13a7efb4-f9ae-4904-bf57-d7fe5ebc8b46" providerId="ADAL" clId="{B1048994-8165-49B2-BF23-01803DBBACEA}" dt="2020-06-14T16:38:37.908" v="417" actId="1036"/>
          <ac:spMkLst>
            <pc:docMk/>
            <pc:sldMk cId="3401488753" sldId="268"/>
            <ac:spMk id="2" creationId="{4B6D92B4-2BF3-4531-B6C6-F501526D0F76}"/>
          </ac:spMkLst>
        </pc:spChg>
        <pc:spChg chg="add del mod">
          <ac:chgData name="Arthur Nicholson-Gumuła" userId="13a7efb4-f9ae-4904-bf57-d7fe5ebc8b46" providerId="ADAL" clId="{B1048994-8165-49B2-BF23-01803DBBACEA}" dt="2020-06-14T16:34:19.459" v="335" actId="478"/>
          <ac:spMkLst>
            <pc:docMk/>
            <pc:sldMk cId="3401488753" sldId="268"/>
            <ac:spMk id="3" creationId="{9D8A4D57-895A-4979-B6AB-BF5FCC3770EB}"/>
          </ac:spMkLst>
        </pc:spChg>
        <pc:spChg chg="add mod">
          <ac:chgData name="Arthur Nicholson-Gumuła" userId="13a7efb4-f9ae-4904-bf57-d7fe5ebc8b46" providerId="ADAL" clId="{B1048994-8165-49B2-BF23-01803DBBACEA}" dt="2020-06-14T16:38:37.908" v="417" actId="1036"/>
          <ac:spMkLst>
            <pc:docMk/>
            <pc:sldMk cId="3401488753" sldId="268"/>
            <ac:spMk id="11" creationId="{4516096B-3485-46A5-8051-9BC938E89AF5}"/>
          </ac:spMkLst>
        </pc:spChg>
        <pc:spChg chg="mod">
          <ac:chgData name="Arthur Nicholson-Gumuła" userId="13a7efb4-f9ae-4904-bf57-d7fe5ebc8b46" providerId="ADAL" clId="{B1048994-8165-49B2-BF23-01803DBBACEA}" dt="2020-06-14T16:38:37.908" v="417" actId="1036"/>
          <ac:spMkLst>
            <pc:docMk/>
            <pc:sldMk cId="3401488753" sldId="268"/>
            <ac:spMk id="17" creationId="{C5F3C501-1C4D-45EA-A0FC-5CFFB55BABAD}"/>
          </ac:spMkLst>
        </pc:spChg>
        <pc:spChg chg="add mod">
          <ac:chgData name="Arthur Nicholson-Gumuła" userId="13a7efb4-f9ae-4904-bf57-d7fe5ebc8b46" providerId="ADAL" clId="{B1048994-8165-49B2-BF23-01803DBBACEA}" dt="2020-06-14T16:39:16.736" v="424" actId="692"/>
          <ac:spMkLst>
            <pc:docMk/>
            <pc:sldMk cId="3401488753" sldId="268"/>
            <ac:spMk id="22" creationId="{8EC4A70A-FF2B-4C62-9919-B37BF632206F}"/>
          </ac:spMkLst>
        </pc:spChg>
        <pc:spChg chg="add mod">
          <ac:chgData name="Arthur Nicholson-Gumuła" userId="13a7efb4-f9ae-4904-bf57-d7fe5ebc8b46" providerId="ADAL" clId="{B1048994-8165-49B2-BF23-01803DBBACEA}" dt="2020-06-14T16:39:49.481" v="427" actId="14100"/>
          <ac:spMkLst>
            <pc:docMk/>
            <pc:sldMk cId="3401488753" sldId="268"/>
            <ac:spMk id="23" creationId="{B269DB84-6882-4B96-B7BF-3A75CF166F1B}"/>
          </ac:spMkLst>
        </pc:spChg>
        <pc:spChg chg="add mod">
          <ac:chgData name="Arthur Nicholson-Gumuła" userId="13a7efb4-f9ae-4904-bf57-d7fe5ebc8b46" providerId="ADAL" clId="{B1048994-8165-49B2-BF23-01803DBBACEA}" dt="2020-06-14T16:40:23.213" v="434" actId="207"/>
          <ac:spMkLst>
            <pc:docMk/>
            <pc:sldMk cId="3401488753" sldId="268"/>
            <ac:spMk id="24" creationId="{961C44BF-A861-4663-94FE-2F18450CFD42}"/>
          </ac:spMkLst>
        </pc:spChg>
        <pc:spChg chg="mod">
          <ac:chgData name="Arthur Nicholson-Gumuła" userId="13a7efb4-f9ae-4904-bf57-d7fe5ebc8b46" providerId="ADAL" clId="{B1048994-8165-49B2-BF23-01803DBBACEA}" dt="2020-06-14T16:38:37.908" v="417" actId="1036"/>
          <ac:spMkLst>
            <pc:docMk/>
            <pc:sldMk cId="3401488753" sldId="268"/>
            <ac:spMk id="26" creationId="{B77DFA33-EFCF-4D60-B1B2-1DAF5DC71B61}"/>
          </ac:spMkLst>
        </pc:spChg>
        <pc:spChg chg="add del mod">
          <ac:chgData name="Arthur Nicholson-Gumuła" userId="13a7efb4-f9ae-4904-bf57-d7fe5ebc8b46" providerId="ADAL" clId="{B1048994-8165-49B2-BF23-01803DBBACEA}" dt="2020-06-14T16:40:15.446" v="433" actId="478"/>
          <ac:spMkLst>
            <pc:docMk/>
            <pc:sldMk cId="3401488753" sldId="268"/>
            <ac:spMk id="28" creationId="{626D2819-C0AB-4155-B74B-0967107E70D9}"/>
          </ac:spMkLst>
        </pc:spChg>
        <pc:spChg chg="add mod">
          <ac:chgData name="Arthur Nicholson-Gumuła" userId="13a7efb4-f9ae-4904-bf57-d7fe5ebc8b46" providerId="ADAL" clId="{B1048994-8165-49B2-BF23-01803DBBACEA}" dt="2020-06-14T16:41:02.272" v="437" actId="1076"/>
          <ac:spMkLst>
            <pc:docMk/>
            <pc:sldMk cId="3401488753" sldId="268"/>
            <ac:spMk id="30" creationId="{B7F9BEBB-90BF-4398-8E46-8A2D230AA567}"/>
          </ac:spMkLst>
        </pc:spChg>
        <pc:spChg chg="mod">
          <ac:chgData name="Arthur Nicholson-Gumuła" userId="13a7efb4-f9ae-4904-bf57-d7fe5ebc8b46" providerId="ADAL" clId="{B1048994-8165-49B2-BF23-01803DBBACEA}" dt="2020-06-14T16:30:27.190" v="329" actId="20577"/>
          <ac:spMkLst>
            <pc:docMk/>
            <pc:sldMk cId="3401488753" sldId="268"/>
            <ac:spMk id="33" creationId="{672679EF-8D09-496C-BD43-D08A1A91D20B}"/>
          </ac:spMkLst>
        </pc:spChg>
        <pc:cxnChg chg="add mod">
          <ac:chgData name="Arthur Nicholson-Gumuła" userId="13a7efb4-f9ae-4904-bf57-d7fe5ebc8b46" providerId="ADAL" clId="{B1048994-8165-49B2-BF23-01803DBBACEA}" dt="2020-06-14T16:38:37.908" v="417" actId="1036"/>
          <ac:cxnSpMkLst>
            <pc:docMk/>
            <pc:sldMk cId="3401488753" sldId="268"/>
            <ac:cxnSpMk id="8" creationId="{1AFF13A1-7F00-424E-96D9-87DB6164A8F5}"/>
          </ac:cxnSpMkLst>
        </pc:cxnChg>
      </pc:sldChg>
      <pc:sldChg chg="addSp delSp modSp add mod ord">
        <pc:chgData name="Arthur Nicholson-Gumuła" userId="13a7efb4-f9ae-4904-bf57-d7fe5ebc8b46" providerId="ADAL" clId="{B1048994-8165-49B2-BF23-01803DBBACEA}" dt="2020-06-15T17:02:54.232" v="850"/>
        <pc:sldMkLst>
          <pc:docMk/>
          <pc:sldMk cId="1080831914" sldId="269"/>
        </pc:sldMkLst>
        <pc:spChg chg="del">
          <ac:chgData name="Arthur Nicholson-Gumuła" userId="13a7efb4-f9ae-4904-bf57-d7fe5ebc8b46" providerId="ADAL" clId="{B1048994-8165-49B2-BF23-01803DBBACEA}" dt="2020-06-14T16:42:02.209" v="439" actId="478"/>
          <ac:spMkLst>
            <pc:docMk/>
            <pc:sldMk cId="1080831914" sldId="269"/>
            <ac:spMk id="2" creationId="{4B6D92B4-2BF3-4531-B6C6-F501526D0F76}"/>
          </ac:spMkLst>
        </pc:spChg>
        <pc:spChg chg="add mod">
          <ac:chgData name="Arthur Nicholson-Gumuła" userId="13a7efb4-f9ae-4904-bf57-d7fe5ebc8b46" providerId="ADAL" clId="{B1048994-8165-49B2-BF23-01803DBBACEA}" dt="2020-06-14T16:42:54.037" v="442" actId="692"/>
          <ac:spMkLst>
            <pc:docMk/>
            <pc:sldMk cId="1080831914" sldId="269"/>
            <ac:spMk id="3" creationId="{517C924C-E39D-470D-BED6-D34B7D4F82F2}"/>
          </ac:spMkLst>
        </pc:spChg>
        <pc:spChg chg="add mod">
          <ac:chgData name="Arthur Nicholson-Gumuła" userId="13a7efb4-f9ae-4904-bf57-d7fe5ebc8b46" providerId="ADAL" clId="{B1048994-8165-49B2-BF23-01803DBBACEA}" dt="2020-06-14T16:42:54.037" v="442" actId="692"/>
          <ac:spMkLst>
            <pc:docMk/>
            <pc:sldMk cId="1080831914" sldId="269"/>
            <ac:spMk id="6" creationId="{D1F2B89C-2DF8-4587-8936-A26902A525DC}"/>
          </ac:spMkLst>
        </pc:spChg>
        <pc:spChg chg="mod">
          <ac:chgData name="Arthur Nicholson-Gumuła" userId="13a7efb4-f9ae-4904-bf57-d7fe5ebc8b46" providerId="ADAL" clId="{B1048994-8165-49B2-BF23-01803DBBACEA}" dt="2020-06-14T16:43:04.477" v="444" actId="14100"/>
          <ac:spMkLst>
            <pc:docMk/>
            <pc:sldMk cId="1080831914" sldId="269"/>
            <ac:spMk id="11" creationId="{4516096B-3485-46A5-8051-9BC938E89AF5}"/>
          </ac:spMkLst>
        </pc:spChg>
        <pc:spChg chg="add mod">
          <ac:chgData name="Arthur Nicholson-Gumuła" userId="13a7efb4-f9ae-4904-bf57-d7fe5ebc8b46" providerId="ADAL" clId="{B1048994-8165-49B2-BF23-01803DBBACEA}" dt="2020-06-14T16:42:54.037" v="442" actId="692"/>
          <ac:spMkLst>
            <pc:docMk/>
            <pc:sldMk cId="1080831914" sldId="269"/>
            <ac:spMk id="15" creationId="{24382EFD-5BA1-4EFB-8A17-930F99CF7829}"/>
          </ac:spMkLst>
        </pc:spChg>
        <pc:spChg chg="mod">
          <ac:chgData name="Arthur Nicholson-Gumuła" userId="13a7efb4-f9ae-4904-bf57-d7fe5ebc8b46" providerId="ADAL" clId="{B1048994-8165-49B2-BF23-01803DBBACEA}" dt="2020-06-14T16:43:01.215" v="443" actId="14100"/>
          <ac:spMkLst>
            <pc:docMk/>
            <pc:sldMk cId="1080831914" sldId="269"/>
            <ac:spMk id="26" creationId="{B77DFA33-EFCF-4D60-B1B2-1DAF5DC71B61}"/>
          </ac:spMkLst>
        </pc:spChg>
      </pc:sldChg>
      <pc:sldChg chg="addSp delSp modSp add mod ord">
        <pc:chgData name="Arthur Nicholson-Gumuła" userId="13a7efb4-f9ae-4904-bf57-d7fe5ebc8b46" providerId="ADAL" clId="{B1048994-8165-49B2-BF23-01803DBBACEA}" dt="2020-06-15T12:55:26.990" v="610"/>
        <pc:sldMkLst>
          <pc:docMk/>
          <pc:sldMk cId="81015923" sldId="270"/>
        </pc:sldMkLst>
        <pc:spChg chg="add mod">
          <ac:chgData name="Arthur Nicholson-Gumuła" userId="13a7efb4-f9ae-4904-bf57-d7fe5ebc8b46" providerId="ADAL" clId="{B1048994-8165-49B2-BF23-01803DBBACEA}" dt="2020-06-14T16:54:10.421" v="486" actId="1076"/>
          <ac:spMkLst>
            <pc:docMk/>
            <pc:sldMk cId="81015923" sldId="270"/>
            <ac:spMk id="3" creationId="{A25E214C-4EF8-496C-917B-3717599EC4DC}"/>
          </ac:spMkLst>
        </pc:spChg>
        <pc:spChg chg="del">
          <ac:chgData name="Arthur Nicholson-Gumuła" userId="13a7efb4-f9ae-4904-bf57-d7fe5ebc8b46" providerId="ADAL" clId="{B1048994-8165-49B2-BF23-01803DBBACEA}" dt="2020-06-14T16:52:19.617" v="477" actId="478"/>
          <ac:spMkLst>
            <pc:docMk/>
            <pc:sldMk cId="81015923" sldId="270"/>
            <ac:spMk id="8" creationId="{DC5246D7-4530-4B6F-8250-05F51AE64E0E}"/>
          </ac:spMkLst>
        </pc:spChg>
        <pc:spChg chg="add mod">
          <ac:chgData name="Arthur Nicholson-Gumuła" userId="13a7efb4-f9ae-4904-bf57-d7fe5ebc8b46" providerId="ADAL" clId="{B1048994-8165-49B2-BF23-01803DBBACEA}" dt="2020-06-14T16:54:10.421" v="486" actId="1076"/>
          <ac:spMkLst>
            <pc:docMk/>
            <pc:sldMk cId="81015923" sldId="270"/>
            <ac:spMk id="13" creationId="{864A3259-6C70-42E0-82B1-3BA6A75B2223}"/>
          </ac:spMkLst>
        </pc:spChg>
        <pc:spChg chg="mod">
          <ac:chgData name="Arthur Nicholson-Gumuła" userId="13a7efb4-f9ae-4904-bf57-d7fe5ebc8b46" providerId="ADAL" clId="{B1048994-8165-49B2-BF23-01803DBBACEA}" dt="2020-06-14T16:53:33.777" v="484" actId="207"/>
          <ac:spMkLst>
            <pc:docMk/>
            <pc:sldMk cId="81015923" sldId="270"/>
            <ac:spMk id="15" creationId="{38BE9290-B274-4C57-9340-9C4A333B8CF8}"/>
          </ac:spMkLst>
        </pc:spChg>
        <pc:spChg chg="del">
          <ac:chgData name="Arthur Nicholson-Gumuła" userId="13a7efb4-f9ae-4904-bf57-d7fe5ebc8b46" providerId="ADAL" clId="{B1048994-8165-49B2-BF23-01803DBBACEA}" dt="2020-06-14T16:52:22.682" v="478" actId="478"/>
          <ac:spMkLst>
            <pc:docMk/>
            <pc:sldMk cId="81015923" sldId="270"/>
            <ac:spMk id="18" creationId="{F86D0D09-E0B5-429F-83C6-F5EB09D2BB46}"/>
          </ac:spMkLst>
        </pc:spChg>
        <pc:spChg chg="add del mod">
          <ac:chgData name="Arthur Nicholson-Gumuła" userId="13a7efb4-f9ae-4904-bf57-d7fe5ebc8b46" providerId="ADAL" clId="{B1048994-8165-49B2-BF23-01803DBBACEA}" dt="2020-06-14T16:54:31.918" v="490" actId="478"/>
          <ac:spMkLst>
            <pc:docMk/>
            <pc:sldMk cId="81015923" sldId="270"/>
            <ac:spMk id="21" creationId="{B84662CC-CEB9-4D3A-81B9-07AE3B74B293}"/>
          </ac:spMkLst>
        </pc:spChg>
        <pc:spChg chg="add mod">
          <ac:chgData name="Arthur Nicholson-Gumuła" userId="13a7efb4-f9ae-4904-bf57-d7fe5ebc8b46" providerId="ADAL" clId="{B1048994-8165-49B2-BF23-01803DBBACEA}" dt="2020-06-14T16:54:27.608" v="489" actId="1076"/>
          <ac:spMkLst>
            <pc:docMk/>
            <pc:sldMk cId="81015923" sldId="270"/>
            <ac:spMk id="23" creationId="{D1D54C74-4AC4-4B16-8E49-5B6634AC1413}"/>
          </ac:spMkLst>
        </pc:spChg>
        <pc:spChg chg="add mod">
          <ac:chgData name="Arthur Nicholson-Gumuła" userId="13a7efb4-f9ae-4904-bf57-d7fe5ebc8b46" providerId="ADAL" clId="{B1048994-8165-49B2-BF23-01803DBBACEA}" dt="2020-06-14T16:54:27.608" v="489" actId="1076"/>
          <ac:spMkLst>
            <pc:docMk/>
            <pc:sldMk cId="81015923" sldId="270"/>
            <ac:spMk id="24" creationId="{3D2C536F-D390-433B-BDE7-8012CBF7305E}"/>
          </ac:spMkLst>
        </pc:spChg>
        <pc:spChg chg="add del mod">
          <ac:chgData name="Arthur Nicholson-Gumuła" userId="13a7efb4-f9ae-4904-bf57-d7fe5ebc8b46" providerId="ADAL" clId="{B1048994-8165-49B2-BF23-01803DBBACEA}" dt="2020-06-14T16:54:40.865" v="491" actId="478"/>
          <ac:spMkLst>
            <pc:docMk/>
            <pc:sldMk cId="81015923" sldId="270"/>
            <ac:spMk id="25" creationId="{2831BB49-61B4-4FF2-9864-3878D8F4318F}"/>
          </ac:spMkLst>
        </pc:spChg>
        <pc:spChg chg="mod">
          <ac:chgData name="Arthur Nicholson-Gumuła" userId="13a7efb4-f9ae-4904-bf57-d7fe5ebc8b46" providerId="ADAL" clId="{B1048994-8165-49B2-BF23-01803DBBACEA}" dt="2020-06-14T16:53:27.349" v="483" actId="207"/>
          <ac:spMkLst>
            <pc:docMk/>
            <pc:sldMk cId="81015923" sldId="270"/>
            <ac:spMk id="30" creationId="{4CAA8E4E-1B92-4107-9CB2-4E1984BCD262}"/>
          </ac:spMkLst>
        </pc:spChg>
        <pc:spChg chg="del">
          <ac:chgData name="Arthur Nicholson-Gumuła" userId="13a7efb4-f9ae-4904-bf57-d7fe5ebc8b46" providerId="ADAL" clId="{B1048994-8165-49B2-BF23-01803DBBACEA}" dt="2020-06-14T16:52:48.227" v="480" actId="478"/>
          <ac:spMkLst>
            <pc:docMk/>
            <pc:sldMk cId="81015923" sldId="270"/>
            <ac:spMk id="31" creationId="{CE0D16DF-EA88-49BE-AC3C-441A166A06CE}"/>
          </ac:spMkLst>
        </pc:spChg>
        <pc:spChg chg="del">
          <ac:chgData name="Arthur Nicholson-Gumuła" userId="13a7efb4-f9ae-4904-bf57-d7fe5ebc8b46" providerId="ADAL" clId="{B1048994-8165-49B2-BF23-01803DBBACEA}" dt="2020-06-14T16:54:16.222" v="487" actId="478"/>
          <ac:spMkLst>
            <pc:docMk/>
            <pc:sldMk cId="81015923" sldId="270"/>
            <ac:spMk id="32" creationId="{EE828F73-1150-4D4F-91B2-C50EC60E162D}"/>
          </ac:spMkLst>
        </pc:spChg>
        <pc:spChg chg="mod">
          <ac:chgData name="Arthur Nicholson-Gumuła" userId="13a7efb4-f9ae-4904-bf57-d7fe5ebc8b46" providerId="ADAL" clId="{B1048994-8165-49B2-BF23-01803DBBACEA}" dt="2020-06-15T10:23:02.940" v="506" actId="20577"/>
          <ac:spMkLst>
            <pc:docMk/>
            <pc:sldMk cId="81015923" sldId="270"/>
            <ac:spMk id="33" creationId="{672679EF-8D09-496C-BD43-D08A1A91D20B}"/>
          </ac:spMkLst>
        </pc:spChg>
        <pc:spChg chg="del">
          <ac:chgData name="Arthur Nicholson-Gumuła" userId="13a7efb4-f9ae-4904-bf57-d7fe5ebc8b46" providerId="ADAL" clId="{B1048994-8165-49B2-BF23-01803DBBACEA}" dt="2020-06-14T16:52:25.309" v="479" actId="478"/>
          <ac:spMkLst>
            <pc:docMk/>
            <pc:sldMk cId="81015923" sldId="270"/>
            <ac:spMk id="34" creationId="{BAC1B9C6-5E19-4831-AB64-203223E6E268}"/>
          </ac:spMkLst>
        </pc:spChg>
        <pc:spChg chg="del">
          <ac:chgData name="Arthur Nicholson-Gumuła" userId="13a7efb4-f9ae-4904-bf57-d7fe5ebc8b46" providerId="ADAL" clId="{B1048994-8165-49B2-BF23-01803DBBACEA}" dt="2020-06-14T16:52:49.775" v="481" actId="478"/>
          <ac:spMkLst>
            <pc:docMk/>
            <pc:sldMk cId="81015923" sldId="270"/>
            <ac:spMk id="35" creationId="{37B7F651-BD1B-48D1-9F02-8B99BE2722C2}"/>
          </ac:spMkLst>
        </pc:spChg>
        <pc:cxnChg chg="add mod">
          <ac:chgData name="Arthur Nicholson-Gumuła" userId="13a7efb4-f9ae-4904-bf57-d7fe5ebc8b46" providerId="ADAL" clId="{B1048994-8165-49B2-BF23-01803DBBACEA}" dt="2020-06-14T16:54:10.421" v="486" actId="1076"/>
          <ac:cxnSpMkLst>
            <pc:docMk/>
            <pc:sldMk cId="81015923" sldId="270"/>
            <ac:cxnSpMk id="22" creationId="{71563D51-CF3D-4A4C-ACEC-1429B36B3761}"/>
          </ac:cxnSpMkLst>
        </pc:cxnChg>
        <pc:cxnChg chg="add mod">
          <ac:chgData name="Arthur Nicholson-Gumuła" userId="13a7efb4-f9ae-4904-bf57-d7fe5ebc8b46" providerId="ADAL" clId="{B1048994-8165-49B2-BF23-01803DBBACEA}" dt="2020-06-14T16:54:27.608" v="489" actId="1076"/>
          <ac:cxnSpMkLst>
            <pc:docMk/>
            <pc:sldMk cId="81015923" sldId="270"/>
            <ac:cxnSpMk id="28" creationId="{10ED99A9-6111-43C5-BCCD-353DB8D3D0B6}"/>
          </ac:cxnSpMkLst>
        </pc:cxnChg>
        <pc:cxnChg chg="del">
          <ac:chgData name="Arthur Nicholson-Gumuła" userId="13a7efb4-f9ae-4904-bf57-d7fe5ebc8b46" providerId="ADAL" clId="{B1048994-8165-49B2-BF23-01803DBBACEA}" dt="2020-06-14T16:52:51.166" v="482" actId="478"/>
          <ac:cxnSpMkLst>
            <pc:docMk/>
            <pc:sldMk cId="81015923" sldId="270"/>
            <ac:cxnSpMk id="36" creationId="{AD3563D3-C988-4E00-9260-804535643C79}"/>
          </ac:cxnSpMkLst>
        </pc:cxnChg>
      </pc:sldChg>
      <pc:sldChg chg="addSp modSp add mod ord">
        <pc:chgData name="Arthur Nicholson-Gumuła" userId="13a7efb4-f9ae-4904-bf57-d7fe5ebc8b46" providerId="ADAL" clId="{B1048994-8165-49B2-BF23-01803DBBACEA}" dt="2020-06-15T12:53:57.482" v="590" actId="20577"/>
        <pc:sldMkLst>
          <pc:docMk/>
          <pc:sldMk cId="818147822" sldId="271"/>
        </pc:sldMkLst>
        <pc:spChg chg="add mod">
          <ac:chgData name="Arthur Nicholson-Gumuła" userId="13a7efb4-f9ae-4904-bf57-d7fe5ebc8b46" providerId="ADAL" clId="{B1048994-8165-49B2-BF23-01803DBBACEA}" dt="2020-06-15T10:21:23.888" v="503" actId="1076"/>
          <ac:spMkLst>
            <pc:docMk/>
            <pc:sldMk cId="818147822" sldId="271"/>
            <ac:spMk id="2" creationId="{E0AAD233-CA57-4091-8366-A95323E294EA}"/>
          </ac:spMkLst>
        </pc:spChg>
        <pc:spChg chg="mod">
          <ac:chgData name="Arthur Nicholson-Gumuła" userId="13a7efb4-f9ae-4904-bf57-d7fe5ebc8b46" providerId="ADAL" clId="{B1048994-8165-49B2-BF23-01803DBBACEA}" dt="2020-06-15T10:20:47.687" v="497" actId="1076"/>
          <ac:spMkLst>
            <pc:docMk/>
            <pc:sldMk cId="818147822" sldId="271"/>
            <ac:spMk id="3" creationId="{82D852C6-0A43-467B-8F1E-B9BF8AAEE1FB}"/>
          </ac:spMkLst>
        </pc:spChg>
        <pc:spChg chg="mod">
          <ac:chgData name="Arthur Nicholson-Gumuła" userId="13a7efb4-f9ae-4904-bf57-d7fe5ebc8b46" providerId="ADAL" clId="{B1048994-8165-49B2-BF23-01803DBBACEA}" dt="2020-06-15T10:20:38.558" v="495" actId="1076"/>
          <ac:spMkLst>
            <pc:docMk/>
            <pc:sldMk cId="818147822" sldId="271"/>
            <ac:spMk id="4" creationId="{3639CD19-8C68-42B7-9F9E-A45E0350A2FC}"/>
          </ac:spMkLst>
        </pc:spChg>
        <pc:spChg chg="mod">
          <ac:chgData name="Arthur Nicholson-Gumuła" userId="13a7efb4-f9ae-4904-bf57-d7fe5ebc8b46" providerId="ADAL" clId="{B1048994-8165-49B2-BF23-01803DBBACEA}" dt="2020-06-15T10:20:52.907" v="498" actId="1076"/>
          <ac:spMkLst>
            <pc:docMk/>
            <pc:sldMk cId="818147822" sldId="271"/>
            <ac:spMk id="6" creationId="{DA6B1D4B-B794-4A6B-9EDB-FAB79D65EC13}"/>
          </ac:spMkLst>
        </pc:spChg>
        <pc:spChg chg="mod">
          <ac:chgData name="Arthur Nicholson-Gumuła" userId="13a7efb4-f9ae-4904-bf57-d7fe5ebc8b46" providerId="ADAL" clId="{B1048994-8165-49B2-BF23-01803DBBACEA}" dt="2020-06-15T10:21:03.301" v="500" actId="14100"/>
          <ac:spMkLst>
            <pc:docMk/>
            <pc:sldMk cId="818147822" sldId="271"/>
            <ac:spMk id="8" creationId="{E7E003C9-4688-4245-9AA5-9AF045DECFC9}"/>
          </ac:spMkLst>
        </pc:spChg>
        <pc:spChg chg="add mod">
          <ac:chgData name="Arthur Nicholson-Gumuła" userId="13a7efb4-f9ae-4904-bf57-d7fe5ebc8b46" providerId="ADAL" clId="{B1048994-8165-49B2-BF23-01803DBBACEA}" dt="2020-06-15T10:21:40.917" v="505" actId="1076"/>
          <ac:spMkLst>
            <pc:docMk/>
            <pc:sldMk cId="818147822" sldId="271"/>
            <ac:spMk id="11" creationId="{941E6979-14DA-4618-A810-D2EC1127EC20}"/>
          </ac:spMkLst>
        </pc:spChg>
        <pc:spChg chg="mod">
          <ac:chgData name="Arthur Nicholson-Gumuła" userId="13a7efb4-f9ae-4904-bf57-d7fe5ebc8b46" providerId="ADAL" clId="{B1048994-8165-49B2-BF23-01803DBBACEA}" dt="2020-06-15T10:21:11.728" v="501" actId="1076"/>
          <ac:spMkLst>
            <pc:docMk/>
            <pc:sldMk cId="818147822" sldId="271"/>
            <ac:spMk id="28" creationId="{6E506D95-D5EA-4C9F-8CEE-1A538F447B1A}"/>
          </ac:spMkLst>
        </pc:spChg>
        <pc:spChg chg="mod">
          <ac:chgData name="Arthur Nicholson-Gumuła" userId="13a7efb4-f9ae-4904-bf57-d7fe5ebc8b46" providerId="ADAL" clId="{B1048994-8165-49B2-BF23-01803DBBACEA}" dt="2020-06-15T12:53:57.482" v="590" actId="20577"/>
          <ac:spMkLst>
            <pc:docMk/>
            <pc:sldMk cId="818147822" sldId="271"/>
            <ac:spMk id="33" creationId="{672679EF-8D09-496C-BD43-D08A1A91D20B}"/>
          </ac:spMkLst>
        </pc:spChg>
      </pc:sldChg>
      <pc:sldChg chg="addSp delSp modSp add mod">
        <pc:chgData name="Arthur Nicholson-Gumuła" userId="13a7efb4-f9ae-4904-bf57-d7fe5ebc8b46" providerId="ADAL" clId="{B1048994-8165-49B2-BF23-01803DBBACEA}" dt="2020-06-15T12:54:01.274" v="592" actId="20577"/>
        <pc:sldMkLst>
          <pc:docMk/>
          <pc:sldMk cId="2144171273" sldId="272"/>
        </pc:sldMkLst>
        <pc:spChg chg="mod">
          <ac:chgData name="Arthur Nicholson-Gumuła" userId="13a7efb4-f9ae-4904-bf57-d7fe5ebc8b46" providerId="ADAL" clId="{B1048994-8165-49B2-BF23-01803DBBACEA}" dt="2020-06-15T10:25:04.587" v="531" actId="1036"/>
          <ac:spMkLst>
            <pc:docMk/>
            <pc:sldMk cId="2144171273" sldId="272"/>
            <ac:spMk id="2" creationId="{4B6D92B4-2BF3-4531-B6C6-F501526D0F76}"/>
          </ac:spMkLst>
        </pc:spChg>
        <pc:spChg chg="add del mod">
          <ac:chgData name="Arthur Nicholson-Gumuła" userId="13a7efb4-f9ae-4904-bf57-d7fe5ebc8b46" providerId="ADAL" clId="{B1048994-8165-49B2-BF23-01803DBBACEA}" dt="2020-06-15T10:25:31.430" v="535" actId="478"/>
          <ac:spMkLst>
            <pc:docMk/>
            <pc:sldMk cId="2144171273" sldId="272"/>
            <ac:spMk id="3" creationId="{7B221248-4A5F-4304-A4DD-0DCF359A7957}"/>
          </ac:spMkLst>
        </pc:spChg>
        <pc:spChg chg="add mod">
          <ac:chgData name="Arthur Nicholson-Gumuła" userId="13a7efb4-f9ae-4904-bf57-d7fe5ebc8b46" providerId="ADAL" clId="{B1048994-8165-49B2-BF23-01803DBBACEA}" dt="2020-06-15T10:25:59.919" v="538" actId="14100"/>
          <ac:spMkLst>
            <pc:docMk/>
            <pc:sldMk cId="2144171273" sldId="272"/>
            <ac:spMk id="6" creationId="{4D99B975-6D5D-4564-B454-42DEC93A4AF1}"/>
          </ac:spMkLst>
        </pc:spChg>
        <pc:spChg chg="add mod">
          <ac:chgData name="Arthur Nicholson-Gumuła" userId="13a7efb4-f9ae-4904-bf57-d7fe5ebc8b46" providerId="ADAL" clId="{B1048994-8165-49B2-BF23-01803DBBACEA}" dt="2020-06-15T10:26:04.113" v="540" actId="1076"/>
          <ac:spMkLst>
            <pc:docMk/>
            <pc:sldMk cId="2144171273" sldId="272"/>
            <ac:spMk id="8" creationId="{27340F84-27E8-4ACB-9D1D-A366389F4465}"/>
          </ac:spMkLst>
        </pc:spChg>
        <pc:spChg chg="mod">
          <ac:chgData name="Arthur Nicholson-Gumuła" userId="13a7efb4-f9ae-4904-bf57-d7fe5ebc8b46" providerId="ADAL" clId="{B1048994-8165-49B2-BF23-01803DBBACEA}" dt="2020-06-15T12:54:01.274" v="592" actId="20577"/>
          <ac:spMkLst>
            <pc:docMk/>
            <pc:sldMk cId="2144171273" sldId="272"/>
            <ac:spMk id="33" creationId="{672679EF-8D09-496C-BD43-D08A1A91D20B}"/>
          </ac:spMkLst>
        </pc:spChg>
      </pc:sldChg>
      <pc:sldChg chg="modSp add mod">
        <pc:chgData name="Arthur Nicholson-Gumuła" userId="13a7efb4-f9ae-4904-bf57-d7fe5ebc8b46" providerId="ADAL" clId="{B1048994-8165-49B2-BF23-01803DBBACEA}" dt="2020-06-15T12:54:05.904" v="594" actId="20577"/>
        <pc:sldMkLst>
          <pc:docMk/>
          <pc:sldMk cId="2784527771" sldId="273"/>
        </pc:sldMkLst>
        <pc:spChg chg="mod">
          <ac:chgData name="Arthur Nicholson-Gumuła" userId="13a7efb4-f9ae-4904-bf57-d7fe5ebc8b46" providerId="ADAL" clId="{B1048994-8165-49B2-BF23-01803DBBACEA}" dt="2020-06-15T10:28:26.895" v="568" actId="14100"/>
          <ac:spMkLst>
            <pc:docMk/>
            <pc:sldMk cId="2784527771" sldId="273"/>
            <ac:spMk id="2" creationId="{4B6D92B4-2BF3-4531-B6C6-F501526D0F76}"/>
          </ac:spMkLst>
        </pc:spChg>
        <pc:spChg chg="mod">
          <ac:chgData name="Arthur Nicholson-Gumuła" userId="13a7efb4-f9ae-4904-bf57-d7fe5ebc8b46" providerId="ADAL" clId="{B1048994-8165-49B2-BF23-01803DBBACEA}" dt="2020-06-15T10:28:21.697" v="567" actId="1036"/>
          <ac:spMkLst>
            <pc:docMk/>
            <pc:sldMk cId="2784527771" sldId="273"/>
            <ac:spMk id="8" creationId="{27340F84-27E8-4ACB-9D1D-A366389F4465}"/>
          </ac:spMkLst>
        </pc:spChg>
        <pc:spChg chg="mod">
          <ac:chgData name="Arthur Nicholson-Gumuła" userId="13a7efb4-f9ae-4904-bf57-d7fe5ebc8b46" providerId="ADAL" clId="{B1048994-8165-49B2-BF23-01803DBBACEA}" dt="2020-06-15T12:54:05.904" v="594" actId="20577"/>
          <ac:spMkLst>
            <pc:docMk/>
            <pc:sldMk cId="2784527771" sldId="273"/>
            <ac:spMk id="33" creationId="{672679EF-8D09-496C-BD43-D08A1A91D20B}"/>
          </ac:spMkLst>
        </pc:spChg>
      </pc:sldChg>
      <pc:sldChg chg="modSp add mod ord">
        <pc:chgData name="Arthur Nicholson-Gumuła" userId="13a7efb4-f9ae-4904-bf57-d7fe5ebc8b46" providerId="ADAL" clId="{B1048994-8165-49B2-BF23-01803DBBACEA}" dt="2020-06-15T17:02:06.418" v="846" actId="3064"/>
        <pc:sldMkLst>
          <pc:docMk/>
          <pc:sldMk cId="158727692" sldId="274"/>
        </pc:sldMkLst>
        <pc:spChg chg="mod">
          <ac:chgData name="Arthur Nicholson-Gumuła" userId="13a7efb4-f9ae-4904-bf57-d7fe5ebc8b46" providerId="ADAL" clId="{B1048994-8165-49B2-BF23-01803DBBACEA}" dt="2020-06-15T17:02:06.418" v="846" actId="3064"/>
          <ac:spMkLst>
            <pc:docMk/>
            <pc:sldMk cId="158727692" sldId="274"/>
            <ac:spMk id="3" creationId="{82D852C6-0A43-467B-8F1E-B9BF8AAEE1FB}"/>
          </ac:spMkLst>
        </pc:spChg>
        <pc:spChg chg="mod">
          <ac:chgData name="Arthur Nicholson-Gumuła" userId="13a7efb4-f9ae-4904-bf57-d7fe5ebc8b46" providerId="ADAL" clId="{B1048994-8165-49B2-BF23-01803DBBACEA}" dt="2020-06-15T16:27:22.048" v="686" actId="20577"/>
          <ac:spMkLst>
            <pc:docMk/>
            <pc:sldMk cId="158727692" sldId="274"/>
            <ac:spMk id="33" creationId="{672679EF-8D09-496C-BD43-D08A1A91D20B}"/>
          </ac:spMkLst>
        </pc:spChg>
      </pc:sldChg>
      <pc:sldChg chg="addSp delSp modSp add mod">
        <pc:chgData name="Arthur Nicholson-Gumuła" userId="13a7efb4-f9ae-4904-bf57-d7fe5ebc8b46" providerId="ADAL" clId="{B1048994-8165-49B2-BF23-01803DBBACEA}" dt="2020-06-15T17:06:48.543" v="866" actId="1076"/>
        <pc:sldMkLst>
          <pc:docMk/>
          <pc:sldMk cId="3063803655" sldId="275"/>
        </pc:sldMkLst>
        <pc:spChg chg="mod">
          <ac:chgData name="Arthur Nicholson-Gumuła" userId="13a7efb4-f9ae-4904-bf57-d7fe5ebc8b46" providerId="ADAL" clId="{B1048994-8165-49B2-BF23-01803DBBACEA}" dt="2020-06-15T16:49:10.459" v="748" actId="1076"/>
          <ac:spMkLst>
            <pc:docMk/>
            <pc:sldMk cId="3063803655" sldId="275"/>
            <ac:spMk id="4" creationId="{3639CD19-8C68-42B7-9F9E-A45E0350A2FC}"/>
          </ac:spMkLst>
        </pc:spChg>
        <pc:spChg chg="del">
          <ac:chgData name="Arthur Nicholson-Gumuła" userId="13a7efb4-f9ae-4904-bf57-d7fe5ebc8b46" providerId="ADAL" clId="{B1048994-8165-49B2-BF23-01803DBBACEA}" dt="2020-06-15T16:28:51.042" v="711" actId="478"/>
          <ac:spMkLst>
            <pc:docMk/>
            <pc:sldMk cId="3063803655" sldId="275"/>
            <ac:spMk id="11" creationId="{1F26FEC4-0F84-4F06-94B9-FAA6D77C92F9}"/>
          </ac:spMkLst>
        </pc:spChg>
        <pc:spChg chg="del mod">
          <ac:chgData name="Arthur Nicholson-Gumuła" userId="13a7efb4-f9ae-4904-bf57-d7fe5ebc8b46" providerId="ADAL" clId="{B1048994-8165-49B2-BF23-01803DBBACEA}" dt="2020-06-15T17:06:28.428" v="863" actId="478"/>
          <ac:spMkLst>
            <pc:docMk/>
            <pc:sldMk cId="3063803655" sldId="275"/>
            <ac:spMk id="13" creationId="{864A3259-6C70-42E0-82B1-3BA6A75B2223}"/>
          </ac:spMkLst>
        </pc:spChg>
        <pc:spChg chg="del">
          <ac:chgData name="Arthur Nicholson-Gumuła" userId="13a7efb4-f9ae-4904-bf57-d7fe5ebc8b46" providerId="ADAL" clId="{B1048994-8165-49B2-BF23-01803DBBACEA}" dt="2020-06-15T16:29:29.404" v="714" actId="478"/>
          <ac:spMkLst>
            <pc:docMk/>
            <pc:sldMk cId="3063803655" sldId="275"/>
            <ac:spMk id="15" creationId="{38BE9290-B274-4C57-9340-9C4A333B8CF8}"/>
          </ac:spMkLst>
        </pc:spChg>
        <pc:spChg chg="del">
          <ac:chgData name="Arthur Nicholson-Gumuła" userId="13a7efb4-f9ae-4904-bf57-d7fe5ebc8b46" providerId="ADAL" clId="{B1048994-8165-49B2-BF23-01803DBBACEA}" dt="2020-06-15T16:28:53.109" v="712" actId="478"/>
          <ac:spMkLst>
            <pc:docMk/>
            <pc:sldMk cId="3063803655" sldId="275"/>
            <ac:spMk id="19" creationId="{D1A4BBD9-EE8B-4338-BC6B-FCCFCEF37706}"/>
          </ac:spMkLst>
        </pc:spChg>
        <pc:spChg chg="del">
          <ac:chgData name="Arthur Nicholson-Gumuła" userId="13a7efb4-f9ae-4904-bf57-d7fe5ebc8b46" providerId="ADAL" clId="{B1048994-8165-49B2-BF23-01803DBBACEA}" dt="2020-06-15T16:57:15.452" v="826" actId="478"/>
          <ac:spMkLst>
            <pc:docMk/>
            <pc:sldMk cId="3063803655" sldId="275"/>
            <ac:spMk id="23" creationId="{D1D54C74-4AC4-4B16-8E49-5B6634AC1413}"/>
          </ac:spMkLst>
        </pc:spChg>
        <pc:spChg chg="del mod">
          <ac:chgData name="Arthur Nicholson-Gumuła" userId="13a7efb4-f9ae-4904-bf57-d7fe5ebc8b46" providerId="ADAL" clId="{B1048994-8165-49B2-BF23-01803DBBACEA}" dt="2020-06-15T17:04:40.162" v="851" actId="478"/>
          <ac:spMkLst>
            <pc:docMk/>
            <pc:sldMk cId="3063803655" sldId="275"/>
            <ac:spMk id="24" creationId="{3D2C536F-D390-433B-BDE7-8012CBF7305E}"/>
          </ac:spMkLst>
        </pc:spChg>
        <pc:spChg chg="add mod">
          <ac:chgData name="Arthur Nicholson-Gumuła" userId="13a7efb4-f9ae-4904-bf57-d7fe5ebc8b46" providerId="ADAL" clId="{B1048994-8165-49B2-BF23-01803DBBACEA}" dt="2020-06-15T16:55:44.400" v="819" actId="113"/>
          <ac:spMkLst>
            <pc:docMk/>
            <pc:sldMk cId="3063803655" sldId="275"/>
            <ac:spMk id="25" creationId="{60470B32-2DF5-4008-BBF8-E6CA1F5DB032}"/>
          </ac:spMkLst>
        </pc:spChg>
        <pc:spChg chg="mod">
          <ac:chgData name="Arthur Nicholson-Gumuła" userId="13a7efb4-f9ae-4904-bf57-d7fe5ebc8b46" providerId="ADAL" clId="{B1048994-8165-49B2-BF23-01803DBBACEA}" dt="2020-06-15T16:46:09.081" v="717" actId="1076"/>
          <ac:spMkLst>
            <pc:docMk/>
            <pc:sldMk cId="3063803655" sldId="275"/>
            <ac:spMk id="26" creationId="{B77DFA33-EFCF-4D60-B1B2-1DAF5DC71B61}"/>
          </ac:spMkLst>
        </pc:spChg>
        <pc:spChg chg="add del mod">
          <ac:chgData name="Arthur Nicholson-Gumuła" userId="13a7efb4-f9ae-4904-bf57-d7fe5ebc8b46" providerId="ADAL" clId="{B1048994-8165-49B2-BF23-01803DBBACEA}" dt="2020-06-15T16:54:19.574" v="808" actId="478"/>
          <ac:spMkLst>
            <pc:docMk/>
            <pc:sldMk cId="3063803655" sldId="275"/>
            <ac:spMk id="27" creationId="{0CC88CFE-85B2-4BCC-99A5-806BCE900FCA}"/>
          </ac:spMkLst>
        </pc:spChg>
        <pc:spChg chg="add del mod">
          <ac:chgData name="Arthur Nicholson-Gumuła" userId="13a7efb4-f9ae-4904-bf57-d7fe5ebc8b46" providerId="ADAL" clId="{B1048994-8165-49B2-BF23-01803DBBACEA}" dt="2020-06-15T16:50:03.464" v="755" actId="478"/>
          <ac:spMkLst>
            <pc:docMk/>
            <pc:sldMk cId="3063803655" sldId="275"/>
            <ac:spMk id="29" creationId="{4D5E8C2A-2524-4F0A-911A-7C12F519041B}"/>
          </ac:spMkLst>
        </pc:spChg>
        <pc:spChg chg="del">
          <ac:chgData name="Arthur Nicholson-Gumuła" userId="13a7efb4-f9ae-4904-bf57-d7fe5ebc8b46" providerId="ADAL" clId="{B1048994-8165-49B2-BF23-01803DBBACEA}" dt="2020-06-15T16:29:20.945" v="713" actId="478"/>
          <ac:spMkLst>
            <pc:docMk/>
            <pc:sldMk cId="3063803655" sldId="275"/>
            <ac:spMk id="30" creationId="{4CAA8E4E-1B92-4107-9CB2-4E1984BCD262}"/>
          </ac:spMkLst>
        </pc:spChg>
        <pc:spChg chg="mod">
          <ac:chgData name="Arthur Nicholson-Gumuła" userId="13a7efb4-f9ae-4904-bf57-d7fe5ebc8b46" providerId="ADAL" clId="{B1048994-8165-49B2-BF23-01803DBBACEA}" dt="2020-06-15T16:28:33.010" v="710" actId="20577"/>
          <ac:spMkLst>
            <pc:docMk/>
            <pc:sldMk cId="3063803655" sldId="275"/>
            <ac:spMk id="33" creationId="{672679EF-8D09-496C-BD43-D08A1A91D20B}"/>
          </ac:spMkLst>
        </pc:spChg>
        <pc:spChg chg="add mod">
          <ac:chgData name="Arthur Nicholson-Gumuła" userId="13a7efb4-f9ae-4904-bf57-d7fe5ebc8b46" providerId="ADAL" clId="{B1048994-8165-49B2-BF23-01803DBBACEA}" dt="2020-06-15T16:55:47.524" v="820" actId="113"/>
          <ac:spMkLst>
            <pc:docMk/>
            <pc:sldMk cId="3063803655" sldId="275"/>
            <ac:spMk id="45" creationId="{70C64FA7-41E9-42DE-90AA-CB588677BD0F}"/>
          </ac:spMkLst>
        </pc:spChg>
        <pc:spChg chg="add mod">
          <ac:chgData name="Arthur Nicholson-Gumuła" userId="13a7efb4-f9ae-4904-bf57-d7fe5ebc8b46" providerId="ADAL" clId="{B1048994-8165-49B2-BF23-01803DBBACEA}" dt="2020-06-15T16:56:41.082" v="822" actId="1076"/>
          <ac:spMkLst>
            <pc:docMk/>
            <pc:sldMk cId="3063803655" sldId="275"/>
            <ac:spMk id="51" creationId="{C4EA1C3D-46C3-4D8C-A7D2-8E6DC0A66D46}"/>
          </ac:spMkLst>
        </pc:spChg>
        <pc:spChg chg="add mod">
          <ac:chgData name="Arthur Nicholson-Gumuła" userId="13a7efb4-f9ae-4904-bf57-d7fe5ebc8b46" providerId="ADAL" clId="{B1048994-8165-49B2-BF23-01803DBBACEA}" dt="2020-06-15T17:06:07.732" v="860" actId="1076"/>
          <ac:spMkLst>
            <pc:docMk/>
            <pc:sldMk cId="3063803655" sldId="275"/>
            <ac:spMk id="53" creationId="{67BEFDBA-FAAD-4257-80E0-D20452A4ED9E}"/>
          </ac:spMkLst>
        </pc:spChg>
        <pc:spChg chg="add mod">
          <ac:chgData name="Arthur Nicholson-Gumuła" userId="13a7efb4-f9ae-4904-bf57-d7fe5ebc8b46" providerId="ADAL" clId="{B1048994-8165-49B2-BF23-01803DBBACEA}" dt="2020-06-15T16:57:46.202" v="829" actId="1076"/>
          <ac:spMkLst>
            <pc:docMk/>
            <pc:sldMk cId="3063803655" sldId="275"/>
            <ac:spMk id="55" creationId="{29F09C78-2FF1-4ADC-9C57-A5B7E6ED9076}"/>
          </ac:spMkLst>
        </pc:spChg>
        <pc:spChg chg="add del mod">
          <ac:chgData name="Arthur Nicholson-Gumuła" userId="13a7efb4-f9ae-4904-bf57-d7fe5ebc8b46" providerId="ADAL" clId="{B1048994-8165-49B2-BF23-01803DBBACEA}" dt="2020-06-15T17:04:43.942" v="852" actId="478"/>
          <ac:spMkLst>
            <pc:docMk/>
            <pc:sldMk cId="3063803655" sldId="275"/>
            <ac:spMk id="57" creationId="{313E4B7C-A7C5-46D3-AC8E-B710A1C87B2B}"/>
          </ac:spMkLst>
        </pc:spChg>
        <pc:spChg chg="add mod">
          <ac:chgData name="Arthur Nicholson-Gumuła" userId="13a7efb4-f9ae-4904-bf57-d7fe5ebc8b46" providerId="ADAL" clId="{B1048994-8165-49B2-BF23-01803DBBACEA}" dt="2020-06-15T17:06:15.021" v="861" actId="1076"/>
          <ac:spMkLst>
            <pc:docMk/>
            <pc:sldMk cId="3063803655" sldId="275"/>
            <ac:spMk id="59" creationId="{755370C6-ABA4-4D1F-9ED4-4B60DEE9B15C}"/>
          </ac:spMkLst>
        </pc:spChg>
        <pc:spChg chg="add mod">
          <ac:chgData name="Arthur Nicholson-Gumuła" userId="13a7efb4-f9ae-4904-bf57-d7fe5ebc8b46" providerId="ADAL" clId="{B1048994-8165-49B2-BF23-01803DBBACEA}" dt="2020-06-15T17:06:39.736" v="864" actId="1076"/>
          <ac:spMkLst>
            <pc:docMk/>
            <pc:sldMk cId="3063803655" sldId="275"/>
            <ac:spMk id="61" creationId="{BCC492FE-4D08-4E6A-A598-E5CCFAB0D154}"/>
          </ac:spMkLst>
        </pc:spChg>
        <pc:spChg chg="add mod">
          <ac:chgData name="Arthur Nicholson-Gumuła" userId="13a7efb4-f9ae-4904-bf57-d7fe5ebc8b46" providerId="ADAL" clId="{B1048994-8165-49B2-BF23-01803DBBACEA}" dt="2020-06-15T17:06:48.543" v="866" actId="1076"/>
          <ac:spMkLst>
            <pc:docMk/>
            <pc:sldMk cId="3063803655" sldId="275"/>
            <ac:spMk id="64" creationId="{21D4DF77-0F95-44CC-8115-E139A32CF2CC}"/>
          </ac:spMkLst>
        </pc:spChg>
        <pc:cxnChg chg="mod">
          <ac:chgData name="Arthur Nicholson-Gumuła" userId="13a7efb4-f9ae-4904-bf57-d7fe5ebc8b46" providerId="ADAL" clId="{B1048994-8165-49B2-BF23-01803DBBACEA}" dt="2020-06-15T16:46:02.273" v="716" actId="1076"/>
          <ac:cxnSpMkLst>
            <pc:docMk/>
            <pc:sldMk cId="3063803655" sldId="275"/>
            <ac:cxnSpMk id="6" creationId="{5DE92528-E1F0-4AB0-B6AF-870E91A28EB4}"/>
          </ac:cxnSpMkLst>
        </pc:cxnChg>
        <pc:cxnChg chg="mod">
          <ac:chgData name="Arthur Nicholson-Gumuła" userId="13a7efb4-f9ae-4904-bf57-d7fe5ebc8b46" providerId="ADAL" clId="{B1048994-8165-49B2-BF23-01803DBBACEA}" dt="2020-06-15T16:54:48.319" v="812" actId="1076"/>
          <ac:cxnSpMkLst>
            <pc:docMk/>
            <pc:sldMk cId="3063803655" sldId="275"/>
            <ac:cxnSpMk id="22" creationId="{71563D51-CF3D-4A4C-ACEC-1429B36B3761}"/>
          </ac:cxnSpMkLst>
        </pc:cxnChg>
        <pc:cxnChg chg="del">
          <ac:chgData name="Arthur Nicholson-Gumuła" userId="13a7efb4-f9ae-4904-bf57-d7fe5ebc8b46" providerId="ADAL" clId="{B1048994-8165-49B2-BF23-01803DBBACEA}" dt="2020-06-15T16:58:44.699" v="832" actId="478"/>
          <ac:cxnSpMkLst>
            <pc:docMk/>
            <pc:sldMk cId="3063803655" sldId="275"/>
            <ac:cxnSpMk id="28" creationId="{10ED99A9-6111-43C5-BCCD-353DB8D3D0B6}"/>
          </ac:cxnSpMkLst>
        </pc:cxnChg>
        <pc:cxnChg chg="add mod">
          <ac:chgData name="Arthur Nicholson-Gumuła" userId="13a7efb4-f9ae-4904-bf57-d7fe5ebc8b46" providerId="ADAL" clId="{B1048994-8165-49B2-BF23-01803DBBACEA}" dt="2020-06-15T17:00:43.157" v="836" actId="14100"/>
          <ac:cxnSpMkLst>
            <pc:docMk/>
            <pc:sldMk cId="3063803655" sldId="275"/>
            <ac:cxnSpMk id="36" creationId="{B457C535-8415-4115-B215-AF3C710EF5F1}"/>
          </ac:cxnSpMkLst>
        </pc:cxnChg>
      </pc:sldChg>
      <pc:sldChg chg="addSp delSp modSp add mod">
        <pc:chgData name="Arthur Nicholson-Gumuła" userId="13a7efb4-f9ae-4904-bf57-d7fe5ebc8b46" providerId="ADAL" clId="{B1048994-8165-49B2-BF23-01803DBBACEA}" dt="2020-06-16T08:43:13.087" v="937" actId="255"/>
        <pc:sldMkLst>
          <pc:docMk/>
          <pc:sldMk cId="913799999" sldId="276"/>
        </pc:sldMkLst>
        <pc:spChg chg="add mod">
          <ac:chgData name="Arthur Nicholson-Gumuła" userId="13a7efb4-f9ae-4904-bf57-d7fe5ebc8b46" providerId="ADAL" clId="{B1048994-8165-49B2-BF23-01803DBBACEA}" dt="2020-06-16T08:42:49.589" v="916" actId="1035"/>
          <ac:spMkLst>
            <pc:docMk/>
            <pc:sldMk cId="913799999" sldId="276"/>
            <ac:spMk id="3" creationId="{5BCFA2A8-600B-4B7F-9FE7-77795396A8A4}"/>
          </ac:spMkLst>
        </pc:spChg>
        <pc:spChg chg="mod">
          <ac:chgData name="Arthur Nicholson-Gumuła" userId="13a7efb4-f9ae-4904-bf57-d7fe5ebc8b46" providerId="ADAL" clId="{B1048994-8165-49B2-BF23-01803DBBACEA}" dt="2020-06-16T08:43:13.087" v="937" actId="255"/>
          <ac:spMkLst>
            <pc:docMk/>
            <pc:sldMk cId="913799999" sldId="276"/>
            <ac:spMk id="8" creationId="{DC5246D7-4530-4B6F-8250-05F51AE64E0E}"/>
          </ac:spMkLst>
        </pc:spChg>
        <pc:spChg chg="del">
          <ac:chgData name="Arthur Nicholson-Gumuła" userId="13a7efb4-f9ae-4904-bf57-d7fe5ebc8b46" providerId="ADAL" clId="{B1048994-8165-49B2-BF23-01803DBBACEA}" dt="2020-06-16T08:42:11.030" v="891" actId="478"/>
          <ac:spMkLst>
            <pc:docMk/>
            <pc:sldMk cId="913799999" sldId="276"/>
            <ac:spMk id="11" creationId="{1F26FEC4-0F84-4F06-94B9-FAA6D77C92F9}"/>
          </ac:spMkLst>
        </pc:spChg>
        <pc:spChg chg="del">
          <ac:chgData name="Arthur Nicholson-Gumuła" userId="13a7efb4-f9ae-4904-bf57-d7fe5ebc8b46" providerId="ADAL" clId="{B1048994-8165-49B2-BF23-01803DBBACEA}" dt="2020-06-16T08:41:39.477" v="882" actId="478"/>
          <ac:spMkLst>
            <pc:docMk/>
            <pc:sldMk cId="913799999" sldId="276"/>
            <ac:spMk id="15" creationId="{38BE9290-B274-4C57-9340-9C4A333B8CF8}"/>
          </ac:spMkLst>
        </pc:spChg>
        <pc:spChg chg="del">
          <ac:chgData name="Arthur Nicholson-Gumuła" userId="13a7efb4-f9ae-4904-bf57-d7fe5ebc8b46" providerId="ADAL" clId="{B1048994-8165-49B2-BF23-01803DBBACEA}" dt="2020-06-16T08:42:08.151" v="889" actId="478"/>
          <ac:spMkLst>
            <pc:docMk/>
            <pc:sldMk cId="913799999" sldId="276"/>
            <ac:spMk id="18" creationId="{F86D0D09-E0B5-429F-83C6-F5EB09D2BB46}"/>
          </ac:spMkLst>
        </pc:spChg>
        <pc:spChg chg="del">
          <ac:chgData name="Arthur Nicholson-Gumuła" userId="13a7efb4-f9ae-4904-bf57-d7fe5ebc8b46" providerId="ADAL" clId="{B1048994-8165-49B2-BF23-01803DBBACEA}" dt="2020-06-16T08:41:41.628" v="883" actId="478"/>
          <ac:spMkLst>
            <pc:docMk/>
            <pc:sldMk cId="913799999" sldId="276"/>
            <ac:spMk id="19" creationId="{D1A4BBD9-EE8B-4338-BC6B-FCCFCEF37706}"/>
          </ac:spMkLst>
        </pc:spChg>
        <pc:spChg chg="del">
          <ac:chgData name="Arthur Nicholson-Gumuła" userId="13a7efb4-f9ae-4904-bf57-d7fe5ebc8b46" providerId="ADAL" clId="{B1048994-8165-49B2-BF23-01803DBBACEA}" dt="2020-06-16T08:42:40.127" v="895" actId="478"/>
          <ac:spMkLst>
            <pc:docMk/>
            <pc:sldMk cId="913799999" sldId="276"/>
            <ac:spMk id="26" creationId="{B77DFA33-EFCF-4D60-B1B2-1DAF5DC71B61}"/>
          </ac:spMkLst>
        </pc:spChg>
        <pc:spChg chg="mod">
          <ac:chgData name="Arthur Nicholson-Gumuła" userId="13a7efb4-f9ae-4904-bf57-d7fe5ebc8b46" providerId="ADAL" clId="{B1048994-8165-49B2-BF23-01803DBBACEA}" dt="2020-06-16T08:42:49.589" v="916" actId="1035"/>
          <ac:spMkLst>
            <pc:docMk/>
            <pc:sldMk cId="913799999" sldId="276"/>
            <ac:spMk id="30" creationId="{4CAA8E4E-1B92-4107-9CB2-4E1984BCD262}"/>
          </ac:spMkLst>
        </pc:spChg>
        <pc:spChg chg="del">
          <ac:chgData name="Arthur Nicholson-Gumuła" userId="13a7efb4-f9ae-4904-bf57-d7fe5ebc8b46" providerId="ADAL" clId="{B1048994-8165-49B2-BF23-01803DBBACEA}" dt="2020-06-16T08:41:39.477" v="882" actId="478"/>
          <ac:spMkLst>
            <pc:docMk/>
            <pc:sldMk cId="913799999" sldId="276"/>
            <ac:spMk id="31" creationId="{CE0D16DF-EA88-49BE-AC3C-441A166A06CE}"/>
          </ac:spMkLst>
        </pc:spChg>
        <pc:spChg chg="mod">
          <ac:chgData name="Arthur Nicholson-Gumuła" userId="13a7efb4-f9ae-4904-bf57-d7fe5ebc8b46" providerId="ADAL" clId="{B1048994-8165-49B2-BF23-01803DBBACEA}" dt="2020-06-16T08:41:46.161" v="885" actId="20577"/>
          <ac:spMkLst>
            <pc:docMk/>
            <pc:sldMk cId="913799999" sldId="276"/>
            <ac:spMk id="33" creationId="{672679EF-8D09-496C-BD43-D08A1A91D20B}"/>
          </ac:spMkLst>
        </pc:spChg>
        <pc:spChg chg="del">
          <ac:chgData name="Arthur Nicholson-Gumuła" userId="13a7efb4-f9ae-4904-bf57-d7fe5ebc8b46" providerId="ADAL" clId="{B1048994-8165-49B2-BF23-01803DBBACEA}" dt="2020-06-16T08:42:09.369" v="890" actId="478"/>
          <ac:spMkLst>
            <pc:docMk/>
            <pc:sldMk cId="913799999" sldId="276"/>
            <ac:spMk id="34" creationId="{BAC1B9C6-5E19-4831-AB64-203223E6E268}"/>
          </ac:spMkLst>
        </pc:spChg>
        <pc:spChg chg="del">
          <ac:chgData name="Arthur Nicholson-Gumuła" userId="13a7efb4-f9ae-4904-bf57-d7fe5ebc8b46" providerId="ADAL" clId="{B1048994-8165-49B2-BF23-01803DBBACEA}" dt="2020-06-16T08:41:43.158" v="884" actId="478"/>
          <ac:spMkLst>
            <pc:docMk/>
            <pc:sldMk cId="913799999" sldId="276"/>
            <ac:spMk id="35" creationId="{37B7F651-BD1B-48D1-9F02-8B99BE2722C2}"/>
          </ac:spMkLst>
        </pc:spChg>
        <pc:cxnChg chg="del">
          <ac:chgData name="Arthur Nicholson-Gumuła" userId="13a7efb4-f9ae-4904-bf57-d7fe5ebc8b46" providerId="ADAL" clId="{B1048994-8165-49B2-BF23-01803DBBACEA}" dt="2020-06-16T08:41:33.355" v="881" actId="478"/>
          <ac:cxnSpMkLst>
            <pc:docMk/>
            <pc:sldMk cId="913799999" sldId="276"/>
            <ac:cxnSpMk id="6" creationId="{5DE92528-E1F0-4AB0-B6AF-870E91A28EB4}"/>
          </ac:cxnSpMkLst>
        </pc:cxnChg>
        <pc:cxnChg chg="del">
          <ac:chgData name="Arthur Nicholson-Gumuła" userId="13a7efb4-f9ae-4904-bf57-d7fe5ebc8b46" providerId="ADAL" clId="{B1048994-8165-49B2-BF23-01803DBBACEA}" dt="2020-06-16T08:41:33.355" v="881" actId="478"/>
          <ac:cxnSpMkLst>
            <pc:docMk/>
            <pc:sldMk cId="913799999" sldId="276"/>
            <ac:cxnSpMk id="20" creationId="{81101CDF-F4E4-4B3B-9D1B-F0C3656ECA79}"/>
          </ac:cxnSpMkLst>
        </pc:cxnChg>
        <pc:cxnChg chg="del">
          <ac:chgData name="Arthur Nicholson-Gumuła" userId="13a7efb4-f9ae-4904-bf57-d7fe5ebc8b46" providerId="ADAL" clId="{B1048994-8165-49B2-BF23-01803DBBACEA}" dt="2020-06-16T08:41:33.355" v="881" actId="478"/>
          <ac:cxnSpMkLst>
            <pc:docMk/>
            <pc:sldMk cId="913799999" sldId="276"/>
            <ac:cxnSpMk id="36" creationId="{AD3563D3-C988-4E00-9260-804535643C79}"/>
          </ac:cxnSpMkLst>
        </pc:cxnChg>
      </pc:sldChg>
      <pc:sldChg chg="addSp modSp add mod ord">
        <pc:chgData name="Arthur Nicholson-Gumuła" userId="13a7efb4-f9ae-4904-bf57-d7fe5ebc8b46" providerId="ADAL" clId="{B1048994-8165-49B2-BF23-01803DBBACEA}" dt="2020-06-16T08:48:27.804" v="1035"/>
        <pc:sldMkLst>
          <pc:docMk/>
          <pc:sldMk cId="146685368" sldId="277"/>
        </pc:sldMkLst>
        <pc:spChg chg="mod">
          <ac:chgData name="Arthur Nicholson-Gumuła" userId="13a7efb4-f9ae-4904-bf57-d7fe5ebc8b46" providerId="ADAL" clId="{B1048994-8165-49B2-BF23-01803DBBACEA}" dt="2020-06-16T08:47:41.989" v="1030" actId="1076"/>
          <ac:spMkLst>
            <pc:docMk/>
            <pc:sldMk cId="146685368" sldId="277"/>
            <ac:spMk id="3" creationId="{5BCFA2A8-600B-4B7F-9FE7-77795396A8A4}"/>
          </ac:spMkLst>
        </pc:spChg>
        <pc:spChg chg="mod">
          <ac:chgData name="Arthur Nicholson-Gumuła" userId="13a7efb4-f9ae-4904-bf57-d7fe5ebc8b46" providerId="ADAL" clId="{B1048994-8165-49B2-BF23-01803DBBACEA}" dt="2020-06-16T08:45:37.259" v="979" actId="1076"/>
          <ac:spMkLst>
            <pc:docMk/>
            <pc:sldMk cId="146685368" sldId="277"/>
            <ac:spMk id="4" creationId="{3639CD19-8C68-42B7-9F9E-A45E0350A2FC}"/>
          </ac:spMkLst>
        </pc:spChg>
        <pc:spChg chg="mod">
          <ac:chgData name="Arthur Nicholson-Gumuła" userId="13a7efb4-f9ae-4904-bf57-d7fe5ebc8b46" providerId="ADAL" clId="{B1048994-8165-49B2-BF23-01803DBBACEA}" dt="2020-06-16T08:47:38.955" v="1029" actId="1076"/>
          <ac:spMkLst>
            <pc:docMk/>
            <pc:sldMk cId="146685368" sldId="277"/>
            <ac:spMk id="8" creationId="{DC5246D7-4530-4B6F-8250-05F51AE64E0E}"/>
          </ac:spMkLst>
        </pc:spChg>
        <pc:spChg chg="add mod">
          <ac:chgData name="Arthur Nicholson-Gumuła" userId="13a7efb4-f9ae-4904-bf57-d7fe5ebc8b46" providerId="ADAL" clId="{B1048994-8165-49B2-BF23-01803DBBACEA}" dt="2020-06-16T08:46:37.328" v="1021" actId="14100"/>
          <ac:spMkLst>
            <pc:docMk/>
            <pc:sldMk cId="146685368" sldId="277"/>
            <ac:spMk id="11" creationId="{E4A50E33-C436-42C9-B811-B1843F6C3CBC}"/>
          </ac:spMkLst>
        </pc:spChg>
        <pc:spChg chg="add mod">
          <ac:chgData name="Arthur Nicholson-Gumuła" userId="13a7efb4-f9ae-4904-bf57-d7fe5ebc8b46" providerId="ADAL" clId="{B1048994-8165-49B2-BF23-01803DBBACEA}" dt="2020-06-16T08:47:27.697" v="1028" actId="1076"/>
          <ac:spMkLst>
            <pc:docMk/>
            <pc:sldMk cId="146685368" sldId="277"/>
            <ac:spMk id="13" creationId="{BBC4FA54-D98D-4DF9-87B5-FB25BE7B38A5}"/>
          </ac:spMkLst>
        </pc:spChg>
        <pc:spChg chg="mod">
          <ac:chgData name="Arthur Nicholson-Gumuła" userId="13a7efb4-f9ae-4904-bf57-d7fe5ebc8b46" providerId="ADAL" clId="{B1048994-8165-49B2-BF23-01803DBBACEA}" dt="2020-06-16T08:47:11.437" v="1027" actId="20577"/>
          <ac:spMkLst>
            <pc:docMk/>
            <pc:sldMk cId="146685368" sldId="277"/>
            <ac:spMk id="33" creationId="{672679EF-8D09-496C-BD43-D08A1A91D20B}"/>
          </ac:spMkLst>
        </pc:spChg>
        <pc:cxnChg chg="add mod">
          <ac:chgData name="Arthur Nicholson-Gumuła" userId="13a7efb4-f9ae-4904-bf57-d7fe5ebc8b46" providerId="ADAL" clId="{B1048994-8165-49B2-BF23-01803DBBACEA}" dt="2020-06-16T08:48:09.536" v="1033" actId="14100"/>
          <ac:cxnSpMkLst>
            <pc:docMk/>
            <pc:sldMk cId="146685368" sldId="277"/>
            <ac:cxnSpMk id="6" creationId="{57A755DF-DDCA-4603-AD55-00D2DB4B49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FA10-22C4-4EBA-A09F-E87F3A1FD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4B0EB-3827-419E-8576-7A2C908B2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6A4C-65A3-4CA6-B01F-870D55EE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5AB0-EA60-4428-8FFF-3C5800C4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46EE-8583-4D06-83A7-92D04E15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96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E734-C5E8-4AE7-A40D-CDF6C3C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0758A-8CD6-40F3-A622-8AAE51304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3BA2-0BFC-4584-99AF-CCAA6463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D0BF-747D-442E-A852-37D69E00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3E38-FD2F-4AE5-9FB9-C10D116E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8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BDA89-1FAE-436A-A2D0-5C80DB431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D4240-480E-481E-80A4-BDD6059B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82F6-D940-4A41-9471-B01F4311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3E28-B564-471B-B451-349B2FE7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FFE89-AE84-4C04-B61A-5B2EE6C4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4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CECD-E5CB-4EA6-8D7E-DB30EFC5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3045-FC84-42B2-A85C-7C0D98CB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DD8A-BC60-4F8A-A789-6E97BF25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0A27-6ACB-4817-A868-FC2415BF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371D9-488B-4A42-94A5-829AEC33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2326-FE96-4615-B768-C087967C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49230-C2AE-4AF9-9B40-F8A81DE21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40C00-8A66-4114-B888-18C22E5C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C202-E4E3-4166-9FC4-F8BD6A8C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13FB-586E-46C2-AADA-60B0B85F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0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95ED-A123-4B94-A311-B54815C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F485-6197-4479-8F25-B2B1A566C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481AF-D2B9-42DB-B975-6FA528E8C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FB598-6A56-42DF-AEBC-50E2DE58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12E68-3EC8-4404-BC05-DCE80CE7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E843B-7952-4D0F-88D7-10CA1641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17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FDF0-5FC5-403F-8880-C203CBE5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17D0A-82D3-494F-95EF-07B5818B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6650D-33E1-4B85-BFAF-0B24B4E6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14C58-6AD8-4CF3-95B9-9077B8A50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64FD2-C9F1-4376-ABDE-052F12073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E6B2C-C381-4689-8268-75ED29A4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02C2A-A49B-4E3F-9C1A-5EA1CE88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A29C8-C840-4986-982F-CB0A0969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26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279F-BE17-4DF7-A2E8-B7DD94EB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9BBA8-4D60-4CC1-BBC0-98DDEF20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50D8-7FB6-46BF-AD2B-71D53B1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68FC7-26E0-4505-B6C7-48FEC3E2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3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9686D-82F3-4E96-9B28-02FD158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5F542-C70F-4D57-B96E-5E55340A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876C-2DEF-432A-A504-9F68032B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95EE-717B-4DA1-B60C-15C6335B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F8B2-CA4D-462E-AE28-2BE55673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16B35-0B4B-4669-B960-E01A78F2E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A217E-F834-4494-BB54-705B6156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A7CCE-2E70-4B1D-B1C9-7315DBD9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59251-2F4B-493C-8BDF-31E4B7E1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62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9D0A-0705-4102-B836-F4C49DC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8A37D-6DDB-4A57-9FC9-F36BC4D55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F6A9-2166-487A-86B1-985A2D28B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0FE6-3294-48A6-A612-800C0B4A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0FB9-1EA2-4784-8BA5-57C9DF3881FF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64AD-3578-4F98-9A7A-49DA1C8D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27C41-9755-4550-89EE-0F5A1BED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4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D4E73-28DA-4088-8493-B9420FFD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45A1-93F2-4B76-8FD0-681EC7D7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C706-145A-4D06-AC8F-C8A41325F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0FB9-1EA2-4784-8BA5-57C9DF3881FF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01AEE-FF5F-4F0E-ACEE-3DC0C31C9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8620C-3C69-4D59-8B16-F9293C99E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8D27-3578-4253-B56D-2EAB5C362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570853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1728798" y="3338308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A8E4E-1B92-4107-9CB2-4E1984BCD262}"/>
              </a:ext>
            </a:extLst>
          </p:cNvPr>
          <p:cNvSpPr/>
          <p:nvPr/>
        </p:nvSpPr>
        <p:spPr>
          <a:xfrm>
            <a:off x="1728798" y="2847236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Before you start</a:t>
            </a:r>
          </a:p>
          <a:p>
            <a:endParaRPr lang="en-GB" dirty="0"/>
          </a:p>
          <a:p>
            <a:r>
              <a:rPr lang="en-GB" dirty="0"/>
              <a:t>‘What you need to start’ and start button. </a:t>
            </a:r>
          </a:p>
          <a:p>
            <a:endParaRPr lang="en-GB" dirty="0"/>
          </a:p>
          <a:p>
            <a:r>
              <a:rPr lang="en-GB" dirty="0"/>
              <a:t>No data inputs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6143D3-6DEC-449C-8594-57F870ABD4C7}"/>
              </a:ext>
            </a:extLst>
          </p:cNvPr>
          <p:cNvSpPr/>
          <p:nvPr/>
        </p:nvSpPr>
        <p:spPr>
          <a:xfrm>
            <a:off x="1728798" y="2990161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301FD6B-36DD-45B5-A510-1B3F70D7F4A4}"/>
              </a:ext>
            </a:extLst>
          </p:cNvPr>
          <p:cNvSpPr/>
          <p:nvPr/>
        </p:nvSpPr>
        <p:spPr>
          <a:xfrm>
            <a:off x="1728798" y="3131700"/>
            <a:ext cx="2521257" cy="90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A81F0F-4936-4955-889D-E46C30B4A3DB}"/>
              </a:ext>
            </a:extLst>
          </p:cNvPr>
          <p:cNvSpPr/>
          <p:nvPr/>
        </p:nvSpPr>
        <p:spPr>
          <a:xfrm>
            <a:off x="1728798" y="3609315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B7DF7B-0C9D-46E5-A50F-BBF59591728F}"/>
              </a:ext>
            </a:extLst>
          </p:cNvPr>
          <p:cNvSpPr/>
          <p:nvPr/>
        </p:nvSpPr>
        <p:spPr>
          <a:xfrm>
            <a:off x="1728798" y="3752240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2F0C54-B4A2-468E-B852-74419290002A}"/>
              </a:ext>
            </a:extLst>
          </p:cNvPr>
          <p:cNvSpPr/>
          <p:nvPr/>
        </p:nvSpPr>
        <p:spPr>
          <a:xfrm>
            <a:off x="1728798" y="3893779"/>
            <a:ext cx="2521257" cy="90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00BB4D-B538-4E02-8C11-86040BEAD03F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4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65602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1728798" y="3442789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7</a:t>
            </a:r>
          </a:p>
          <a:p>
            <a:endParaRPr lang="en-GB" dirty="0"/>
          </a:p>
          <a:p>
            <a:r>
              <a:rPr lang="en-GB" dirty="0"/>
              <a:t>Text fields question and answer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8" y="2979804"/>
            <a:ext cx="3309733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D852C6-0A43-467B-8F1E-B9BF8AAEE1FB}"/>
              </a:ext>
            </a:extLst>
          </p:cNvPr>
          <p:cNvSpPr/>
          <p:nvPr/>
        </p:nvSpPr>
        <p:spPr>
          <a:xfrm>
            <a:off x="1728797" y="3771691"/>
            <a:ext cx="3309733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9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65602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1728798" y="3442789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8</a:t>
            </a:r>
          </a:p>
          <a:p>
            <a:endParaRPr lang="en-GB" dirty="0"/>
          </a:p>
          <a:p>
            <a:r>
              <a:rPr lang="en-GB" dirty="0"/>
              <a:t>Question and answer page including date field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8" y="2979804"/>
            <a:ext cx="3309733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D852C6-0A43-467B-8F1E-B9BF8AAEE1FB}"/>
              </a:ext>
            </a:extLst>
          </p:cNvPr>
          <p:cNvSpPr/>
          <p:nvPr/>
        </p:nvSpPr>
        <p:spPr>
          <a:xfrm>
            <a:off x="1728798" y="3771691"/>
            <a:ext cx="334614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B1D4B-B794-4A6B-9EDB-FAB79D65EC13}"/>
              </a:ext>
            </a:extLst>
          </p:cNvPr>
          <p:cNvSpPr/>
          <p:nvPr/>
        </p:nvSpPr>
        <p:spPr>
          <a:xfrm>
            <a:off x="2233138" y="3772766"/>
            <a:ext cx="334614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003C9-4688-4245-9AA5-9AF045DECFC9}"/>
              </a:ext>
            </a:extLst>
          </p:cNvPr>
          <p:cNvSpPr/>
          <p:nvPr/>
        </p:nvSpPr>
        <p:spPr>
          <a:xfrm>
            <a:off x="2732032" y="3771621"/>
            <a:ext cx="651632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09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1E4295-CA7E-4515-AE2F-8E89B4177768}"/>
              </a:ext>
            </a:extLst>
          </p:cNvPr>
          <p:cNvSpPr/>
          <p:nvPr/>
        </p:nvSpPr>
        <p:spPr>
          <a:xfrm>
            <a:off x="1905964" y="2571751"/>
            <a:ext cx="337185" cy="331470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231B19-82C3-4161-AC47-48C75C8B37AF}"/>
              </a:ext>
            </a:extLst>
          </p:cNvPr>
          <p:cNvSpPr/>
          <p:nvPr/>
        </p:nvSpPr>
        <p:spPr>
          <a:xfrm>
            <a:off x="1905964" y="3102803"/>
            <a:ext cx="337185" cy="331470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27CA83-2317-4665-A592-4971776A9011}"/>
              </a:ext>
            </a:extLst>
          </p:cNvPr>
          <p:cNvSpPr/>
          <p:nvPr/>
        </p:nvSpPr>
        <p:spPr>
          <a:xfrm>
            <a:off x="1905964" y="3633855"/>
            <a:ext cx="337185" cy="331470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2469844" y="2652531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2469844" y="3181205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A8E4E-1B92-4107-9CB2-4E1984BCD262}"/>
              </a:ext>
            </a:extLst>
          </p:cNvPr>
          <p:cNvSpPr/>
          <p:nvPr/>
        </p:nvSpPr>
        <p:spPr>
          <a:xfrm>
            <a:off x="2469844" y="3712257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9</a:t>
            </a:r>
          </a:p>
          <a:p>
            <a:endParaRPr lang="en-GB" dirty="0"/>
          </a:p>
          <a:p>
            <a:r>
              <a:rPr lang="en-GB" dirty="0"/>
              <a:t>Single multi-choice question and answer page</a:t>
            </a:r>
          </a:p>
        </p:txBody>
      </p:sp>
    </p:spTree>
    <p:extLst>
      <p:ext uri="{BB962C8B-B14F-4D97-AF65-F5344CB8AC3E}">
        <p14:creationId xmlns:p14="http://schemas.microsoft.com/office/powerpoint/2010/main" val="328951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65602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1728798" y="3442789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Log In</a:t>
            </a:r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8" y="2979804"/>
            <a:ext cx="3309733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D852C6-0A43-467B-8F1E-B9BF8AAEE1FB}"/>
              </a:ext>
            </a:extLst>
          </p:cNvPr>
          <p:cNvSpPr/>
          <p:nvPr/>
        </p:nvSpPr>
        <p:spPr>
          <a:xfrm>
            <a:off x="1728797" y="3783330"/>
            <a:ext cx="3309733" cy="29882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62000"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* * * * * * * * * * *</a:t>
            </a:r>
          </a:p>
        </p:txBody>
      </p:sp>
    </p:spTree>
    <p:extLst>
      <p:ext uri="{BB962C8B-B14F-4D97-AF65-F5344CB8AC3E}">
        <p14:creationId xmlns:p14="http://schemas.microsoft.com/office/powerpoint/2010/main" val="15872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570853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A8E4E-1B92-4107-9CB2-4E1984BCD262}"/>
              </a:ext>
            </a:extLst>
          </p:cNvPr>
          <p:cNvSpPr/>
          <p:nvPr/>
        </p:nvSpPr>
        <p:spPr>
          <a:xfrm>
            <a:off x="1728798" y="2895166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Check you answers</a:t>
            </a:r>
          </a:p>
          <a:p>
            <a:endParaRPr lang="en-GB" dirty="0"/>
          </a:p>
          <a:p>
            <a:r>
              <a:rPr lang="en-GB" dirty="0"/>
              <a:t>Check your answers</a:t>
            </a:r>
          </a:p>
          <a:p>
            <a:r>
              <a:rPr lang="en-GB" dirty="0"/>
              <a:t>Change link</a:t>
            </a:r>
          </a:p>
          <a:p>
            <a:r>
              <a:rPr lang="en-GB" dirty="0"/>
              <a:t>No data inputs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246D7-4530-4B6F-8250-05F51AE64E0E}"/>
              </a:ext>
            </a:extLst>
          </p:cNvPr>
          <p:cNvSpPr/>
          <p:nvPr/>
        </p:nvSpPr>
        <p:spPr>
          <a:xfrm>
            <a:off x="3468064" y="2895166"/>
            <a:ext cx="1477698" cy="78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6FEC4-0F84-4F06-94B9-FAA6D77C92F9}"/>
              </a:ext>
            </a:extLst>
          </p:cNvPr>
          <p:cNvSpPr/>
          <p:nvPr/>
        </p:nvSpPr>
        <p:spPr>
          <a:xfrm>
            <a:off x="5416295" y="2895166"/>
            <a:ext cx="507313" cy="78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B77D-E7FB-4604-910A-2BC72403A46A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E92528-E1F0-4AB0-B6AF-870E91A28EB4}"/>
              </a:ext>
            </a:extLst>
          </p:cNvPr>
          <p:cNvCxnSpPr/>
          <p:nvPr/>
        </p:nvCxnSpPr>
        <p:spPr>
          <a:xfrm>
            <a:off x="1728798" y="3108960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E9290-B274-4C57-9340-9C4A333B8CF8}"/>
              </a:ext>
            </a:extLst>
          </p:cNvPr>
          <p:cNvSpPr/>
          <p:nvPr/>
        </p:nvSpPr>
        <p:spPr>
          <a:xfrm>
            <a:off x="1728798" y="3341817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D0D09-E0B5-429F-83C6-F5EB09D2BB46}"/>
              </a:ext>
            </a:extLst>
          </p:cNvPr>
          <p:cNvSpPr/>
          <p:nvPr/>
        </p:nvSpPr>
        <p:spPr>
          <a:xfrm>
            <a:off x="3468064" y="3341817"/>
            <a:ext cx="1477698" cy="78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A4BBD9-EE8B-4338-BC6B-FCCFCEF37706}"/>
              </a:ext>
            </a:extLst>
          </p:cNvPr>
          <p:cNvSpPr/>
          <p:nvPr/>
        </p:nvSpPr>
        <p:spPr>
          <a:xfrm>
            <a:off x="5416295" y="3341817"/>
            <a:ext cx="507313" cy="78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01CDF-F4E4-4B3B-9D1B-F0C3656ECA79}"/>
              </a:ext>
            </a:extLst>
          </p:cNvPr>
          <p:cNvCxnSpPr>
            <a:cxnSpLocks/>
          </p:cNvCxnSpPr>
          <p:nvPr/>
        </p:nvCxnSpPr>
        <p:spPr>
          <a:xfrm>
            <a:off x="1728798" y="3555611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0D16DF-EA88-49BE-AC3C-441A166A06CE}"/>
              </a:ext>
            </a:extLst>
          </p:cNvPr>
          <p:cNvSpPr/>
          <p:nvPr/>
        </p:nvSpPr>
        <p:spPr>
          <a:xfrm>
            <a:off x="1728798" y="3844051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C1B9C6-5E19-4831-AB64-203223E6E268}"/>
              </a:ext>
            </a:extLst>
          </p:cNvPr>
          <p:cNvSpPr/>
          <p:nvPr/>
        </p:nvSpPr>
        <p:spPr>
          <a:xfrm>
            <a:off x="3468064" y="3844051"/>
            <a:ext cx="1477698" cy="780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B7F651-BD1B-48D1-9F02-8B99BE2722C2}"/>
              </a:ext>
            </a:extLst>
          </p:cNvPr>
          <p:cNvSpPr/>
          <p:nvPr/>
        </p:nvSpPr>
        <p:spPr>
          <a:xfrm>
            <a:off x="5416295" y="3844051"/>
            <a:ext cx="507313" cy="78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3563D3-C988-4E00-9260-804535643C79}"/>
              </a:ext>
            </a:extLst>
          </p:cNvPr>
          <p:cNvCxnSpPr>
            <a:cxnSpLocks/>
          </p:cNvCxnSpPr>
          <p:nvPr/>
        </p:nvCxnSpPr>
        <p:spPr>
          <a:xfrm>
            <a:off x="1728798" y="4057845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6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A8E4E-1B92-4107-9CB2-4E1984BCD262}"/>
              </a:ext>
            </a:extLst>
          </p:cNvPr>
          <p:cNvSpPr/>
          <p:nvPr/>
        </p:nvSpPr>
        <p:spPr>
          <a:xfrm>
            <a:off x="1728798" y="2597986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File Upload</a:t>
            </a:r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246D7-4530-4B6F-8250-05F51AE64E0E}"/>
              </a:ext>
            </a:extLst>
          </p:cNvPr>
          <p:cNvSpPr/>
          <p:nvPr/>
        </p:nvSpPr>
        <p:spPr>
          <a:xfrm>
            <a:off x="1728798" y="2898040"/>
            <a:ext cx="1311346" cy="292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Choose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B77D-E7FB-4604-910A-2BC72403A46A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FA2A8-600B-4B7F-9FE7-77795396A8A4}"/>
              </a:ext>
            </a:extLst>
          </p:cNvPr>
          <p:cNvSpPr/>
          <p:nvPr/>
        </p:nvSpPr>
        <p:spPr>
          <a:xfrm>
            <a:off x="3374763" y="2999757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79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Interruption Card</a:t>
            </a:r>
          </a:p>
          <a:p>
            <a:endParaRPr lang="en-GB" dirty="0"/>
          </a:p>
          <a:p>
            <a:r>
              <a:rPr lang="en-GB" dirty="0"/>
              <a:t>Interruption card with no data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34B77A-8DAE-4933-9F3D-EBB131607722}"/>
              </a:ext>
            </a:extLst>
          </p:cNvPr>
          <p:cNvSpPr/>
          <p:nvPr/>
        </p:nvSpPr>
        <p:spPr>
          <a:xfrm>
            <a:off x="1635989" y="1809685"/>
            <a:ext cx="4988332" cy="2339865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C18803-36A8-43A5-BF61-D72C47182B23}"/>
              </a:ext>
            </a:extLst>
          </p:cNvPr>
          <p:cNvSpPr/>
          <p:nvPr/>
        </p:nvSpPr>
        <p:spPr>
          <a:xfrm>
            <a:off x="1808046" y="3803183"/>
            <a:ext cx="782955" cy="174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5135E9-2D5C-4C01-9496-FA96BE97B45E}"/>
              </a:ext>
            </a:extLst>
          </p:cNvPr>
          <p:cNvSpPr/>
          <p:nvPr/>
        </p:nvSpPr>
        <p:spPr>
          <a:xfrm>
            <a:off x="1808047" y="2034405"/>
            <a:ext cx="1739265" cy="174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F10B76-7A17-41F0-99E3-014118130F47}"/>
              </a:ext>
            </a:extLst>
          </p:cNvPr>
          <p:cNvSpPr/>
          <p:nvPr/>
        </p:nvSpPr>
        <p:spPr>
          <a:xfrm>
            <a:off x="1808046" y="2310788"/>
            <a:ext cx="3886190" cy="9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C6A495-0EED-4579-921F-75231622A796}"/>
              </a:ext>
            </a:extLst>
          </p:cNvPr>
          <p:cNvSpPr/>
          <p:nvPr/>
        </p:nvSpPr>
        <p:spPr>
          <a:xfrm>
            <a:off x="1808046" y="2453713"/>
            <a:ext cx="3886190" cy="9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D28580-2F98-468E-8B03-AC89BA76F2EA}"/>
              </a:ext>
            </a:extLst>
          </p:cNvPr>
          <p:cNvSpPr/>
          <p:nvPr/>
        </p:nvSpPr>
        <p:spPr>
          <a:xfrm>
            <a:off x="1808046" y="2595252"/>
            <a:ext cx="2521257" cy="90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17D7B7-4358-4C1C-AC28-E1E190D4508E}"/>
              </a:ext>
            </a:extLst>
          </p:cNvPr>
          <p:cNvSpPr/>
          <p:nvPr/>
        </p:nvSpPr>
        <p:spPr>
          <a:xfrm>
            <a:off x="1808047" y="2852065"/>
            <a:ext cx="1739265" cy="174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979719-4DA0-48B8-B634-1741B3B23FC6}"/>
              </a:ext>
            </a:extLst>
          </p:cNvPr>
          <p:cNvSpPr/>
          <p:nvPr/>
        </p:nvSpPr>
        <p:spPr>
          <a:xfrm>
            <a:off x="1808046" y="3128448"/>
            <a:ext cx="3886190" cy="9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8B8C4D-6274-4498-A1BC-4C7C0F382035}"/>
              </a:ext>
            </a:extLst>
          </p:cNvPr>
          <p:cNvSpPr/>
          <p:nvPr/>
        </p:nvSpPr>
        <p:spPr>
          <a:xfrm>
            <a:off x="1808046" y="3271373"/>
            <a:ext cx="3886190" cy="9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5AE2E7-20DB-4F59-89DB-1C416AF340B1}"/>
              </a:ext>
            </a:extLst>
          </p:cNvPr>
          <p:cNvSpPr/>
          <p:nvPr/>
        </p:nvSpPr>
        <p:spPr>
          <a:xfrm>
            <a:off x="1808046" y="3412912"/>
            <a:ext cx="2521257" cy="90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Confirmation Page</a:t>
            </a:r>
          </a:p>
          <a:p>
            <a:endParaRPr lang="en-GB" dirty="0"/>
          </a:p>
          <a:p>
            <a:r>
              <a:rPr lang="en-GB" dirty="0"/>
              <a:t>Interruption card with no data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34B77A-8DAE-4933-9F3D-EBB131607722}"/>
              </a:ext>
            </a:extLst>
          </p:cNvPr>
          <p:cNvSpPr/>
          <p:nvPr/>
        </p:nvSpPr>
        <p:spPr>
          <a:xfrm>
            <a:off x="1602548" y="1896669"/>
            <a:ext cx="4988332" cy="1867611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39893-FE8E-44EC-88B7-F1D4A0B27041}"/>
              </a:ext>
            </a:extLst>
          </p:cNvPr>
          <p:cNvSpPr/>
          <p:nvPr/>
        </p:nvSpPr>
        <p:spPr>
          <a:xfrm>
            <a:off x="2773324" y="2160205"/>
            <a:ext cx="2713661" cy="299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67A334-FBCA-4898-B80D-66CC9701819A}"/>
              </a:ext>
            </a:extLst>
          </p:cNvPr>
          <p:cNvSpPr/>
          <p:nvPr/>
        </p:nvSpPr>
        <p:spPr>
          <a:xfrm>
            <a:off x="2416786" y="2813359"/>
            <a:ext cx="3487092" cy="16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65B265-AD4C-4293-BAEA-7C3395DDE017}"/>
              </a:ext>
            </a:extLst>
          </p:cNvPr>
          <p:cNvSpPr/>
          <p:nvPr/>
        </p:nvSpPr>
        <p:spPr>
          <a:xfrm>
            <a:off x="2416786" y="3177131"/>
            <a:ext cx="3487092" cy="16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C9B28D-A900-4A9B-9A45-A47B5750784E}"/>
              </a:ext>
            </a:extLst>
          </p:cNvPr>
          <p:cNvSpPr/>
          <p:nvPr/>
        </p:nvSpPr>
        <p:spPr>
          <a:xfrm>
            <a:off x="1600796" y="4158827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062145-0C89-4D35-9760-55CDC9A0BEE5}"/>
              </a:ext>
            </a:extLst>
          </p:cNvPr>
          <p:cNvSpPr/>
          <p:nvPr/>
        </p:nvSpPr>
        <p:spPr>
          <a:xfrm>
            <a:off x="1600795" y="4435210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84B50F-71A3-4E42-910C-217FDA23FACE}"/>
              </a:ext>
            </a:extLst>
          </p:cNvPr>
          <p:cNvSpPr/>
          <p:nvPr/>
        </p:nvSpPr>
        <p:spPr>
          <a:xfrm>
            <a:off x="1600795" y="4578135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25D29A-D0A5-4887-A07B-0010B811B482}"/>
              </a:ext>
            </a:extLst>
          </p:cNvPr>
          <p:cNvSpPr/>
          <p:nvPr/>
        </p:nvSpPr>
        <p:spPr>
          <a:xfrm>
            <a:off x="1600795" y="4719674"/>
            <a:ext cx="2521257" cy="90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37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267462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336468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with Errors</a:t>
            </a:r>
          </a:p>
          <a:p>
            <a:endParaRPr lang="en-GB" dirty="0"/>
          </a:p>
          <a:p>
            <a:r>
              <a:rPr lang="en-GB" dirty="0"/>
              <a:t>Text fields question and answer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9" y="3889391"/>
            <a:ext cx="3309733" cy="310467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FF13A1-7F00-424E-96D9-87DB6164A8F5}"/>
              </a:ext>
            </a:extLst>
          </p:cNvPr>
          <p:cNvCxnSpPr>
            <a:cxnSpLocks/>
          </p:cNvCxnSpPr>
          <p:nvPr/>
        </p:nvCxnSpPr>
        <p:spPr>
          <a:xfrm>
            <a:off x="1585913" y="3364686"/>
            <a:ext cx="0" cy="85915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6096B-3485-46A5-8051-9BC938E89AF5}"/>
              </a:ext>
            </a:extLst>
          </p:cNvPr>
          <p:cNvSpPr/>
          <p:nvPr/>
        </p:nvSpPr>
        <p:spPr>
          <a:xfrm>
            <a:off x="1728799" y="3619644"/>
            <a:ext cx="1739265" cy="17466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C4A70A-FF2B-4C62-9919-B37BF632206F}"/>
              </a:ext>
            </a:extLst>
          </p:cNvPr>
          <p:cNvSpPr/>
          <p:nvPr/>
        </p:nvSpPr>
        <p:spPr>
          <a:xfrm>
            <a:off x="1728799" y="1780169"/>
            <a:ext cx="4194810" cy="71330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69DB84-6882-4B96-B7BF-3A75CF166F1B}"/>
              </a:ext>
            </a:extLst>
          </p:cNvPr>
          <p:cNvSpPr/>
          <p:nvPr/>
        </p:nvSpPr>
        <p:spPr>
          <a:xfrm>
            <a:off x="1828903" y="1923520"/>
            <a:ext cx="1477698" cy="8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1C44BF-A861-4663-94FE-2F18450CFD42}"/>
              </a:ext>
            </a:extLst>
          </p:cNvPr>
          <p:cNvSpPr/>
          <p:nvPr/>
        </p:nvSpPr>
        <p:spPr>
          <a:xfrm>
            <a:off x="1828902" y="2086809"/>
            <a:ext cx="2457347" cy="8988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F9BEBB-90BF-4398-8E46-8A2D230AA567}"/>
              </a:ext>
            </a:extLst>
          </p:cNvPr>
          <p:cNvSpPr/>
          <p:nvPr/>
        </p:nvSpPr>
        <p:spPr>
          <a:xfrm>
            <a:off x="1828901" y="2243246"/>
            <a:ext cx="2457347" cy="8988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48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267462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800" y="3364686"/>
            <a:ext cx="1707820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with Errors</a:t>
            </a:r>
          </a:p>
          <a:p>
            <a:endParaRPr lang="en-GB" dirty="0"/>
          </a:p>
          <a:p>
            <a:r>
              <a:rPr lang="en-GB" dirty="0"/>
              <a:t>Text fields question and answer page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FF13A1-7F00-424E-96D9-87DB6164A8F5}"/>
              </a:ext>
            </a:extLst>
          </p:cNvPr>
          <p:cNvCxnSpPr>
            <a:cxnSpLocks/>
          </p:cNvCxnSpPr>
          <p:nvPr/>
        </p:nvCxnSpPr>
        <p:spPr>
          <a:xfrm>
            <a:off x="1585913" y="3364686"/>
            <a:ext cx="0" cy="85915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6096B-3485-46A5-8051-9BC938E89AF5}"/>
              </a:ext>
            </a:extLst>
          </p:cNvPr>
          <p:cNvSpPr/>
          <p:nvPr/>
        </p:nvSpPr>
        <p:spPr>
          <a:xfrm>
            <a:off x="1728800" y="3619644"/>
            <a:ext cx="1707820" cy="17466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C4A70A-FF2B-4C62-9919-B37BF632206F}"/>
              </a:ext>
            </a:extLst>
          </p:cNvPr>
          <p:cNvSpPr/>
          <p:nvPr/>
        </p:nvSpPr>
        <p:spPr>
          <a:xfrm>
            <a:off x="1728799" y="1780169"/>
            <a:ext cx="4194810" cy="71330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69DB84-6882-4B96-B7BF-3A75CF166F1B}"/>
              </a:ext>
            </a:extLst>
          </p:cNvPr>
          <p:cNvSpPr/>
          <p:nvPr/>
        </p:nvSpPr>
        <p:spPr>
          <a:xfrm>
            <a:off x="1828903" y="1923520"/>
            <a:ext cx="1477698" cy="89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1C44BF-A861-4663-94FE-2F18450CFD42}"/>
              </a:ext>
            </a:extLst>
          </p:cNvPr>
          <p:cNvSpPr/>
          <p:nvPr/>
        </p:nvSpPr>
        <p:spPr>
          <a:xfrm>
            <a:off x="1828902" y="2086809"/>
            <a:ext cx="2457347" cy="8988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F9BEBB-90BF-4398-8E46-8A2D230AA567}"/>
              </a:ext>
            </a:extLst>
          </p:cNvPr>
          <p:cNvSpPr/>
          <p:nvPr/>
        </p:nvSpPr>
        <p:spPr>
          <a:xfrm>
            <a:off x="1828901" y="2243246"/>
            <a:ext cx="2457347" cy="8988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C924C-E39D-470D-BED6-D34B7D4F82F2}"/>
              </a:ext>
            </a:extLst>
          </p:cNvPr>
          <p:cNvSpPr/>
          <p:nvPr/>
        </p:nvSpPr>
        <p:spPr>
          <a:xfrm>
            <a:off x="1751659" y="3896026"/>
            <a:ext cx="334614" cy="310467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2B89C-2DF8-4587-8936-A26902A525DC}"/>
              </a:ext>
            </a:extLst>
          </p:cNvPr>
          <p:cNvSpPr/>
          <p:nvPr/>
        </p:nvSpPr>
        <p:spPr>
          <a:xfrm>
            <a:off x="2255999" y="3897101"/>
            <a:ext cx="334614" cy="310467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82EFD-5BA1-4EFB-8A17-930F99CF7829}"/>
              </a:ext>
            </a:extLst>
          </p:cNvPr>
          <p:cNvSpPr/>
          <p:nvPr/>
        </p:nvSpPr>
        <p:spPr>
          <a:xfrm>
            <a:off x="2754893" y="3895956"/>
            <a:ext cx="651632" cy="310467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083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570853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A8E4E-1B92-4107-9CB2-4E1984BCD262}"/>
              </a:ext>
            </a:extLst>
          </p:cNvPr>
          <p:cNvSpPr/>
          <p:nvPr/>
        </p:nvSpPr>
        <p:spPr>
          <a:xfrm>
            <a:off x="1728798" y="2895166"/>
            <a:ext cx="902881" cy="78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Task List</a:t>
            </a:r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6FEC4-0F84-4F06-94B9-FAA6D77C92F9}"/>
              </a:ext>
            </a:extLst>
          </p:cNvPr>
          <p:cNvSpPr/>
          <p:nvPr/>
        </p:nvSpPr>
        <p:spPr>
          <a:xfrm>
            <a:off x="5416295" y="2895166"/>
            <a:ext cx="507313" cy="78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B77D-E7FB-4604-910A-2BC72403A46A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E92528-E1F0-4AB0-B6AF-870E91A28EB4}"/>
              </a:ext>
            </a:extLst>
          </p:cNvPr>
          <p:cNvCxnSpPr/>
          <p:nvPr/>
        </p:nvCxnSpPr>
        <p:spPr>
          <a:xfrm>
            <a:off x="1728798" y="3108960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E9290-B274-4C57-9340-9C4A333B8CF8}"/>
              </a:ext>
            </a:extLst>
          </p:cNvPr>
          <p:cNvSpPr/>
          <p:nvPr/>
        </p:nvSpPr>
        <p:spPr>
          <a:xfrm>
            <a:off x="1728798" y="3341817"/>
            <a:ext cx="902881" cy="78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A4BBD9-EE8B-4338-BC6B-FCCFCEF37706}"/>
              </a:ext>
            </a:extLst>
          </p:cNvPr>
          <p:cNvSpPr/>
          <p:nvPr/>
        </p:nvSpPr>
        <p:spPr>
          <a:xfrm>
            <a:off x="5416295" y="3341817"/>
            <a:ext cx="507313" cy="78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01CDF-F4E4-4B3B-9D1B-F0C3656ECA79}"/>
              </a:ext>
            </a:extLst>
          </p:cNvPr>
          <p:cNvCxnSpPr>
            <a:cxnSpLocks/>
          </p:cNvCxnSpPr>
          <p:nvPr/>
        </p:nvCxnSpPr>
        <p:spPr>
          <a:xfrm>
            <a:off x="1728798" y="3555611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25E214C-4EF8-496C-917B-3717599EC4DC}"/>
              </a:ext>
            </a:extLst>
          </p:cNvPr>
          <p:cNvSpPr/>
          <p:nvPr/>
        </p:nvSpPr>
        <p:spPr>
          <a:xfrm>
            <a:off x="1728799" y="3779190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A3259-6C70-42E0-82B1-3BA6A75B2223}"/>
              </a:ext>
            </a:extLst>
          </p:cNvPr>
          <p:cNvSpPr/>
          <p:nvPr/>
        </p:nvSpPr>
        <p:spPr>
          <a:xfrm>
            <a:off x="1728798" y="4103503"/>
            <a:ext cx="902881" cy="78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563D51-CF3D-4A4C-ACEC-1429B36B3761}"/>
              </a:ext>
            </a:extLst>
          </p:cNvPr>
          <p:cNvCxnSpPr>
            <a:cxnSpLocks/>
          </p:cNvCxnSpPr>
          <p:nvPr/>
        </p:nvCxnSpPr>
        <p:spPr>
          <a:xfrm>
            <a:off x="1728798" y="4317297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1D54C74-4AC4-4B16-8E49-5B6634AC1413}"/>
              </a:ext>
            </a:extLst>
          </p:cNvPr>
          <p:cNvSpPr/>
          <p:nvPr/>
        </p:nvSpPr>
        <p:spPr>
          <a:xfrm>
            <a:off x="1728799" y="4559783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2C536F-D390-433B-BDE7-8012CBF7305E}"/>
              </a:ext>
            </a:extLst>
          </p:cNvPr>
          <p:cNvSpPr/>
          <p:nvPr/>
        </p:nvSpPr>
        <p:spPr>
          <a:xfrm>
            <a:off x="1728798" y="4884096"/>
            <a:ext cx="902881" cy="78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ED99A9-6111-43C5-BCCD-353DB8D3D0B6}"/>
              </a:ext>
            </a:extLst>
          </p:cNvPr>
          <p:cNvCxnSpPr>
            <a:cxnSpLocks/>
          </p:cNvCxnSpPr>
          <p:nvPr/>
        </p:nvCxnSpPr>
        <p:spPr>
          <a:xfrm>
            <a:off x="1728798" y="5097890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A8E4E-1B92-4107-9CB2-4E1984BCD262}"/>
              </a:ext>
            </a:extLst>
          </p:cNvPr>
          <p:cNvSpPr/>
          <p:nvPr/>
        </p:nvSpPr>
        <p:spPr>
          <a:xfrm>
            <a:off x="1728798" y="2597986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File Upload Error</a:t>
            </a:r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246D7-4530-4B6F-8250-05F51AE64E0E}"/>
              </a:ext>
            </a:extLst>
          </p:cNvPr>
          <p:cNvSpPr/>
          <p:nvPr/>
        </p:nvSpPr>
        <p:spPr>
          <a:xfrm>
            <a:off x="1727411" y="3053233"/>
            <a:ext cx="1311346" cy="292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Choose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B77D-E7FB-4604-910A-2BC72403A46A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FA2A8-600B-4B7F-9FE7-77795396A8A4}"/>
              </a:ext>
            </a:extLst>
          </p:cNvPr>
          <p:cNvSpPr/>
          <p:nvPr/>
        </p:nvSpPr>
        <p:spPr>
          <a:xfrm>
            <a:off x="3374763" y="3156192"/>
            <a:ext cx="902881" cy="78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A755DF-DDCA-4603-AD55-00D2DB4B498F}"/>
              </a:ext>
            </a:extLst>
          </p:cNvPr>
          <p:cNvCxnSpPr>
            <a:cxnSpLocks/>
          </p:cNvCxnSpPr>
          <p:nvPr/>
        </p:nvCxnSpPr>
        <p:spPr>
          <a:xfrm>
            <a:off x="1576865" y="2597986"/>
            <a:ext cx="0" cy="819584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50E33-C436-42C9-B811-B1843F6C3CBC}"/>
              </a:ext>
            </a:extLst>
          </p:cNvPr>
          <p:cNvSpPr/>
          <p:nvPr/>
        </p:nvSpPr>
        <p:spPr>
          <a:xfrm>
            <a:off x="1728798" y="2798828"/>
            <a:ext cx="2548845" cy="7805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4FA54-D98D-4DF9-87B5-FB25BE7B38A5}"/>
              </a:ext>
            </a:extLst>
          </p:cNvPr>
          <p:cNvSpPr/>
          <p:nvPr/>
        </p:nvSpPr>
        <p:spPr>
          <a:xfrm>
            <a:off x="1667257" y="3002062"/>
            <a:ext cx="4222824" cy="395041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831852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Step by Step navigation</a:t>
            </a:r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B77D-E7FB-4604-910A-2BC72403A46A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E92528-E1F0-4AB0-B6AF-870E91A28EB4}"/>
              </a:ext>
            </a:extLst>
          </p:cNvPr>
          <p:cNvCxnSpPr/>
          <p:nvPr/>
        </p:nvCxnSpPr>
        <p:spPr>
          <a:xfrm>
            <a:off x="1728798" y="2636520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01CDF-F4E4-4B3B-9D1B-F0C3656ECA79}"/>
              </a:ext>
            </a:extLst>
          </p:cNvPr>
          <p:cNvCxnSpPr>
            <a:cxnSpLocks/>
          </p:cNvCxnSpPr>
          <p:nvPr/>
        </p:nvCxnSpPr>
        <p:spPr>
          <a:xfrm>
            <a:off x="1728798" y="3555611"/>
            <a:ext cx="419481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25E214C-4EF8-496C-917B-3717599EC4DC}"/>
              </a:ext>
            </a:extLst>
          </p:cNvPr>
          <p:cNvSpPr/>
          <p:nvPr/>
        </p:nvSpPr>
        <p:spPr>
          <a:xfrm>
            <a:off x="1728799" y="3779190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563D51-CF3D-4A4C-ACEC-1429B36B3761}"/>
              </a:ext>
            </a:extLst>
          </p:cNvPr>
          <p:cNvCxnSpPr>
            <a:cxnSpLocks/>
            <a:stCxn id="45" idx="0"/>
            <a:endCxn id="25" idx="4"/>
          </p:cNvCxnSpPr>
          <p:nvPr/>
        </p:nvCxnSpPr>
        <p:spPr>
          <a:xfrm flipV="1">
            <a:off x="1496174" y="3030165"/>
            <a:ext cx="0" cy="68906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0470B32-2DF5-4008-BBF8-E6CA1F5DB032}"/>
              </a:ext>
            </a:extLst>
          </p:cNvPr>
          <p:cNvSpPr/>
          <p:nvPr/>
        </p:nvSpPr>
        <p:spPr>
          <a:xfrm>
            <a:off x="1346835" y="2735581"/>
            <a:ext cx="298678" cy="294584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57C535-8415-4115-B215-AF3C710EF5F1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1496174" y="4013815"/>
            <a:ext cx="0" cy="100776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0C64FA7-41E9-42DE-90AA-CB588677BD0F}"/>
              </a:ext>
            </a:extLst>
          </p:cNvPr>
          <p:cNvSpPr/>
          <p:nvPr/>
        </p:nvSpPr>
        <p:spPr>
          <a:xfrm>
            <a:off x="1346835" y="3719231"/>
            <a:ext cx="298678" cy="294584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4EA1C3D-46C3-4D8C-A7D2-8E6DC0A66D46}"/>
              </a:ext>
            </a:extLst>
          </p:cNvPr>
          <p:cNvSpPr/>
          <p:nvPr/>
        </p:nvSpPr>
        <p:spPr>
          <a:xfrm>
            <a:off x="1728798" y="3123074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BEFDBA-FAAD-4257-80E0-D20452A4ED9E}"/>
              </a:ext>
            </a:extLst>
          </p:cNvPr>
          <p:cNvSpPr/>
          <p:nvPr/>
        </p:nvSpPr>
        <p:spPr>
          <a:xfrm>
            <a:off x="1728794" y="3318687"/>
            <a:ext cx="1739265" cy="7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09C78-2FF1-4ADC-9C57-A5B7E6ED9076}"/>
              </a:ext>
            </a:extLst>
          </p:cNvPr>
          <p:cNvSpPr/>
          <p:nvPr/>
        </p:nvSpPr>
        <p:spPr>
          <a:xfrm>
            <a:off x="1728797" y="4088989"/>
            <a:ext cx="3886190" cy="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5370C6-ABA4-4D1F-9ED4-4B60DEE9B15C}"/>
              </a:ext>
            </a:extLst>
          </p:cNvPr>
          <p:cNvSpPr/>
          <p:nvPr/>
        </p:nvSpPr>
        <p:spPr>
          <a:xfrm>
            <a:off x="1728794" y="4297493"/>
            <a:ext cx="2521257" cy="90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C492FE-4D08-4E6A-A598-E5CCFAB0D154}"/>
              </a:ext>
            </a:extLst>
          </p:cNvPr>
          <p:cNvSpPr/>
          <p:nvPr/>
        </p:nvSpPr>
        <p:spPr>
          <a:xfrm>
            <a:off x="1728794" y="4484637"/>
            <a:ext cx="1739265" cy="83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1D4DF77-0F95-44CC-8115-E139A32CF2CC}"/>
              </a:ext>
            </a:extLst>
          </p:cNvPr>
          <p:cNvSpPr/>
          <p:nvPr/>
        </p:nvSpPr>
        <p:spPr>
          <a:xfrm>
            <a:off x="1728794" y="4662475"/>
            <a:ext cx="1739265" cy="83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0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1E4295-CA7E-4515-AE2F-8E89B4177768}"/>
              </a:ext>
            </a:extLst>
          </p:cNvPr>
          <p:cNvSpPr/>
          <p:nvPr/>
        </p:nvSpPr>
        <p:spPr>
          <a:xfrm>
            <a:off x="1905964" y="2571751"/>
            <a:ext cx="337185" cy="331470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231B19-82C3-4161-AC47-48C75C8B37AF}"/>
              </a:ext>
            </a:extLst>
          </p:cNvPr>
          <p:cNvSpPr/>
          <p:nvPr/>
        </p:nvSpPr>
        <p:spPr>
          <a:xfrm>
            <a:off x="1905964" y="3102803"/>
            <a:ext cx="337185" cy="331470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2469844" y="2652531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2469844" y="3181205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1</a:t>
            </a:r>
          </a:p>
          <a:p>
            <a:endParaRPr lang="en-GB" dirty="0"/>
          </a:p>
          <a:p>
            <a:r>
              <a:rPr lang="en-GB" dirty="0"/>
              <a:t>Single yes/no question and answer page</a:t>
            </a:r>
          </a:p>
        </p:txBody>
      </p:sp>
    </p:spTree>
    <p:extLst>
      <p:ext uri="{BB962C8B-B14F-4D97-AF65-F5344CB8AC3E}">
        <p14:creationId xmlns:p14="http://schemas.microsoft.com/office/powerpoint/2010/main" val="424969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65602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2</a:t>
            </a:r>
          </a:p>
          <a:p>
            <a:endParaRPr lang="en-GB" dirty="0"/>
          </a:p>
          <a:p>
            <a:r>
              <a:rPr lang="en-GB" dirty="0"/>
              <a:t>Text fields question and answer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8" y="2979804"/>
            <a:ext cx="3309733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8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1728800" y="2649118"/>
            <a:ext cx="1537009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3</a:t>
            </a:r>
          </a:p>
          <a:p>
            <a:endParaRPr lang="en-GB" dirty="0"/>
          </a:p>
          <a:p>
            <a:r>
              <a:rPr lang="en-GB" dirty="0"/>
              <a:t>Question and answer page including date field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D852C6-0A43-467B-8F1E-B9BF8AAEE1FB}"/>
              </a:ext>
            </a:extLst>
          </p:cNvPr>
          <p:cNvSpPr/>
          <p:nvPr/>
        </p:nvSpPr>
        <p:spPr>
          <a:xfrm>
            <a:off x="1728799" y="2978020"/>
            <a:ext cx="317650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B1D4B-B794-4A6B-9EDB-FAB79D65EC13}"/>
              </a:ext>
            </a:extLst>
          </p:cNvPr>
          <p:cNvSpPr/>
          <p:nvPr/>
        </p:nvSpPr>
        <p:spPr>
          <a:xfrm>
            <a:off x="2171488" y="2977950"/>
            <a:ext cx="317650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003C9-4688-4245-9AA5-9AF045DECFC9}"/>
              </a:ext>
            </a:extLst>
          </p:cNvPr>
          <p:cNvSpPr/>
          <p:nvPr/>
        </p:nvSpPr>
        <p:spPr>
          <a:xfrm>
            <a:off x="2614177" y="2974518"/>
            <a:ext cx="651632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31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D95-D5EA-4C9F-8CEE-1A538F447B1A}"/>
              </a:ext>
            </a:extLst>
          </p:cNvPr>
          <p:cNvSpPr/>
          <p:nvPr/>
        </p:nvSpPr>
        <p:spPr>
          <a:xfrm>
            <a:off x="2353640" y="2750548"/>
            <a:ext cx="1654866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4</a:t>
            </a:r>
          </a:p>
          <a:p>
            <a:endParaRPr lang="en-GB" dirty="0"/>
          </a:p>
          <a:p>
            <a:r>
              <a:rPr lang="en-GB" dirty="0"/>
              <a:t>Question and answer page including date field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D852C6-0A43-467B-8F1E-B9BF8AAEE1FB}"/>
              </a:ext>
            </a:extLst>
          </p:cNvPr>
          <p:cNvSpPr/>
          <p:nvPr/>
        </p:nvSpPr>
        <p:spPr>
          <a:xfrm>
            <a:off x="1752944" y="2682648"/>
            <a:ext cx="334614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B1D4B-B794-4A6B-9EDB-FAB79D65EC13}"/>
              </a:ext>
            </a:extLst>
          </p:cNvPr>
          <p:cNvSpPr/>
          <p:nvPr/>
        </p:nvSpPr>
        <p:spPr>
          <a:xfrm>
            <a:off x="1752944" y="3201138"/>
            <a:ext cx="334614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003C9-4688-4245-9AA5-9AF045DECFC9}"/>
              </a:ext>
            </a:extLst>
          </p:cNvPr>
          <p:cNvSpPr/>
          <p:nvPr/>
        </p:nvSpPr>
        <p:spPr>
          <a:xfrm>
            <a:off x="1752944" y="3732890"/>
            <a:ext cx="334614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AD233-CA57-4091-8366-A95323E294EA}"/>
              </a:ext>
            </a:extLst>
          </p:cNvPr>
          <p:cNvSpPr/>
          <p:nvPr/>
        </p:nvSpPr>
        <p:spPr>
          <a:xfrm>
            <a:off x="2353640" y="3245279"/>
            <a:ext cx="1654866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1E6979-14DA-4618-A810-D2EC1127EC20}"/>
              </a:ext>
            </a:extLst>
          </p:cNvPr>
          <p:cNvSpPr/>
          <p:nvPr/>
        </p:nvSpPr>
        <p:spPr>
          <a:xfrm>
            <a:off x="2353640" y="3807018"/>
            <a:ext cx="1654866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14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65602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5</a:t>
            </a:r>
          </a:p>
          <a:p>
            <a:endParaRPr lang="en-GB" dirty="0"/>
          </a:p>
          <a:p>
            <a:r>
              <a:rPr lang="en-GB" dirty="0"/>
              <a:t>Text fields question and answer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8" y="3330324"/>
            <a:ext cx="3309733" cy="310467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99B975-6D5D-4564-B454-42DEC93A4AF1}"/>
              </a:ext>
            </a:extLst>
          </p:cNvPr>
          <p:cNvSpPr/>
          <p:nvPr/>
        </p:nvSpPr>
        <p:spPr>
          <a:xfrm>
            <a:off x="1728798" y="2933483"/>
            <a:ext cx="2340282" cy="514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40F84-27E8-4ACB-9D1D-A366389F4465}"/>
              </a:ext>
            </a:extLst>
          </p:cNvPr>
          <p:cNvSpPr/>
          <p:nvPr/>
        </p:nvSpPr>
        <p:spPr>
          <a:xfrm>
            <a:off x="1728798" y="3085883"/>
            <a:ext cx="2340282" cy="514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7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CD19-8C68-42B7-9F9E-A45E0350A2FC}"/>
              </a:ext>
            </a:extLst>
          </p:cNvPr>
          <p:cNvSpPr/>
          <p:nvPr/>
        </p:nvSpPr>
        <p:spPr>
          <a:xfrm>
            <a:off x="685494" y="480794"/>
            <a:ext cx="6827520" cy="50038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0645D-13E8-46FC-8089-2A9E505044A4}"/>
              </a:ext>
            </a:extLst>
          </p:cNvPr>
          <p:cNvSpPr/>
          <p:nvPr/>
        </p:nvSpPr>
        <p:spPr>
          <a:xfrm>
            <a:off x="741374" y="530890"/>
            <a:ext cx="6710680" cy="32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6D332-061A-4835-A77F-43B1A31CB0B9}"/>
              </a:ext>
            </a:extLst>
          </p:cNvPr>
          <p:cNvSpPr/>
          <p:nvPr/>
        </p:nvSpPr>
        <p:spPr>
          <a:xfrm>
            <a:off x="741374" y="913456"/>
            <a:ext cx="6710680" cy="4521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46DDD-58EC-425D-B641-BBDFF42BDE06}"/>
              </a:ext>
            </a:extLst>
          </p:cNvPr>
          <p:cNvSpPr/>
          <p:nvPr/>
        </p:nvSpPr>
        <p:spPr>
          <a:xfrm>
            <a:off x="2026732" y="964256"/>
            <a:ext cx="1082040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GOV.UK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CF9D-0B60-48D5-9A6D-D231D2EEEE77}"/>
              </a:ext>
            </a:extLst>
          </p:cNvPr>
          <p:cNvSpPr/>
          <p:nvPr/>
        </p:nvSpPr>
        <p:spPr>
          <a:xfrm>
            <a:off x="1560672" y="1467293"/>
            <a:ext cx="5199321" cy="3737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7DC09C2-A539-42B9-A69A-C0783B30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88" y="955088"/>
            <a:ext cx="410461" cy="3648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EFCDE4-E455-4D65-8245-142A32208941}"/>
              </a:ext>
            </a:extLst>
          </p:cNvPr>
          <p:cNvSpPr/>
          <p:nvPr/>
        </p:nvSpPr>
        <p:spPr>
          <a:xfrm>
            <a:off x="1635989" y="1365577"/>
            <a:ext cx="4988332" cy="101716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07F2E-7A3B-4AD0-9BDE-B6006CFEF544}"/>
              </a:ext>
            </a:extLst>
          </p:cNvPr>
          <p:cNvSpPr/>
          <p:nvPr/>
        </p:nvSpPr>
        <p:spPr>
          <a:xfrm>
            <a:off x="1728799" y="1533348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CECBB-92AC-4431-944A-2CA54C9C1506}"/>
              </a:ext>
            </a:extLst>
          </p:cNvPr>
          <p:cNvSpPr/>
          <p:nvPr/>
        </p:nvSpPr>
        <p:spPr>
          <a:xfrm>
            <a:off x="2198934" y="1529361"/>
            <a:ext cx="382905" cy="514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3C501-1C4D-45EA-A0FC-5CFFB55BABAD}"/>
              </a:ext>
            </a:extLst>
          </p:cNvPr>
          <p:cNvSpPr/>
          <p:nvPr/>
        </p:nvSpPr>
        <p:spPr>
          <a:xfrm>
            <a:off x="1728799" y="1965960"/>
            <a:ext cx="4194810" cy="37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DFA33-EFCF-4D60-B1B2-1DAF5DC71B61}"/>
              </a:ext>
            </a:extLst>
          </p:cNvPr>
          <p:cNvSpPr/>
          <p:nvPr/>
        </p:nvSpPr>
        <p:spPr>
          <a:xfrm>
            <a:off x="1728799" y="2656026"/>
            <a:ext cx="1739265" cy="174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828F73-1150-4D4F-91B2-C50EC60E162D}"/>
              </a:ext>
            </a:extLst>
          </p:cNvPr>
          <p:cNvSpPr/>
          <p:nvPr/>
        </p:nvSpPr>
        <p:spPr>
          <a:xfrm>
            <a:off x="1728799" y="4368758"/>
            <a:ext cx="782955" cy="174666"/>
          </a:xfrm>
          <a:prstGeom prst="rect">
            <a:avLst/>
          </a:prstGeom>
          <a:solidFill>
            <a:srgbClr val="005A30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679EF-8D09-496C-BD43-D08A1A91D20B}"/>
              </a:ext>
            </a:extLst>
          </p:cNvPr>
          <p:cNvSpPr txBox="1"/>
          <p:nvPr/>
        </p:nvSpPr>
        <p:spPr>
          <a:xfrm>
            <a:off x="8217744" y="480794"/>
            <a:ext cx="328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 Page 6</a:t>
            </a:r>
          </a:p>
          <a:p>
            <a:endParaRPr lang="en-GB" dirty="0"/>
          </a:p>
          <a:p>
            <a:r>
              <a:rPr lang="en-GB" dirty="0"/>
              <a:t>Text fields question and answer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D92B4-2BF3-4531-B6C6-F501526D0F76}"/>
              </a:ext>
            </a:extLst>
          </p:cNvPr>
          <p:cNvSpPr/>
          <p:nvPr/>
        </p:nvSpPr>
        <p:spPr>
          <a:xfrm>
            <a:off x="1728798" y="3143568"/>
            <a:ext cx="3309733" cy="88414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99B975-6D5D-4564-B454-42DEC93A4AF1}"/>
              </a:ext>
            </a:extLst>
          </p:cNvPr>
          <p:cNvSpPr/>
          <p:nvPr/>
        </p:nvSpPr>
        <p:spPr>
          <a:xfrm>
            <a:off x="1728798" y="2933483"/>
            <a:ext cx="2340282" cy="514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40F84-27E8-4ACB-9D1D-A366389F4465}"/>
              </a:ext>
            </a:extLst>
          </p:cNvPr>
          <p:cNvSpPr/>
          <p:nvPr/>
        </p:nvSpPr>
        <p:spPr>
          <a:xfrm>
            <a:off x="1728798" y="4181938"/>
            <a:ext cx="2340282" cy="514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2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67C6ABAE65FD45894F2163AF10451E" ma:contentTypeVersion="13" ma:contentTypeDescription="Create a new document." ma:contentTypeScope="" ma:versionID="94b7c4da6bcd1389bc330ad9ac142493">
  <xsd:schema xmlns:xsd="http://www.w3.org/2001/XMLSchema" xmlns:xs="http://www.w3.org/2001/XMLSchema" xmlns:p="http://schemas.microsoft.com/office/2006/metadata/properties" xmlns:ns3="f2192c7d-f6e3-41ff-b63c-4033b9e64de8" xmlns:ns4="a2fd51af-b53f-40ca-a9f8-abbf2389c751" targetNamespace="http://schemas.microsoft.com/office/2006/metadata/properties" ma:root="true" ma:fieldsID="d68ec559dac12e0e90b77e14fd220faa" ns3:_="" ns4:_="">
    <xsd:import namespace="f2192c7d-f6e3-41ff-b63c-4033b9e64de8"/>
    <xsd:import namespace="a2fd51af-b53f-40ca-a9f8-abbf2389c75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92c7d-f6e3-41ff-b63c-4033b9e64d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d51af-b53f-40ca-a9f8-abbf2389c7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6BC37D-890F-4459-897C-2E5870E17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192c7d-f6e3-41ff-b63c-4033b9e64de8"/>
    <ds:schemaRef ds:uri="a2fd51af-b53f-40ca-a9f8-abbf2389c7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DC8E5E-8FF4-495F-81A3-E9840770BA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FDB952-0273-441F-A5AA-7B7B2478AA8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244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Nicholson-Gumuła</dc:creator>
  <cp:lastModifiedBy>Arthur Nicholson-Gumuła</cp:lastModifiedBy>
  <cp:revision>1</cp:revision>
  <dcterms:created xsi:type="dcterms:W3CDTF">2020-06-12T15:51:42Z</dcterms:created>
  <dcterms:modified xsi:type="dcterms:W3CDTF">2020-06-16T08:49:00Z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0x010100BF67C6ABAE65FD45894F2163AF10451E</vt:lpwstr>
  </property>
</Properties>
</file>