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3" r:id="rId3"/>
  </p:sldMasterIdLst>
  <p:notesMasterIdLst>
    <p:notesMasterId r:id="rId15"/>
  </p:notesMasterIdLst>
  <p:sldIdLst>
    <p:sldId id="469" r:id="rId4"/>
    <p:sldId id="470" r:id="rId5"/>
    <p:sldId id="477" r:id="rId6"/>
    <p:sldId id="339" r:id="rId7"/>
    <p:sldId id="481" r:id="rId8"/>
    <p:sldId id="478" r:id="rId9"/>
    <p:sldId id="474" r:id="rId10"/>
    <p:sldId id="476" r:id="rId11"/>
    <p:sldId id="480" r:id="rId12"/>
    <p:sldId id="479" r:id="rId13"/>
    <p:sldId id="4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 Xinrui" userId="62b0b4c46de4425c" providerId="LiveId" clId="{34A8918A-57C0-4F33-BB79-A03955BE6DA9}"/>
    <pc:docChg chg="undo redo custSel addSld delSld modSld sldOrd">
      <pc:chgData name="He Xinrui" userId="62b0b4c46de4425c" providerId="LiveId" clId="{34A8918A-57C0-4F33-BB79-A03955BE6DA9}" dt="2020-12-29T03:36:03.108" v="1455" actId="1076"/>
      <pc:docMkLst>
        <pc:docMk/>
      </pc:docMkLst>
      <pc:sldChg chg="modSp del mod">
        <pc:chgData name="He Xinrui" userId="62b0b4c46de4425c" providerId="LiveId" clId="{34A8918A-57C0-4F33-BB79-A03955BE6DA9}" dt="2020-12-29T02:16:58.720" v="353" actId="2696"/>
        <pc:sldMkLst>
          <pc:docMk/>
          <pc:sldMk cId="0" sldId="301"/>
        </pc:sldMkLst>
        <pc:graphicFrameChg chg="modGraphic">
          <ac:chgData name="He Xinrui" userId="62b0b4c46de4425c" providerId="LiveId" clId="{34A8918A-57C0-4F33-BB79-A03955BE6DA9}" dt="2020-12-29T02:11:52.194" v="225" actId="113"/>
          <ac:graphicFrameMkLst>
            <pc:docMk/>
            <pc:sldMk cId="0" sldId="301"/>
            <ac:graphicFrameMk id="6" creationId="{00000000-0000-0000-0000-000000000000}"/>
          </ac:graphicFrameMkLst>
        </pc:graphicFrameChg>
      </pc:sldChg>
      <pc:sldChg chg="addSp delSp modSp mod">
        <pc:chgData name="He Xinrui" userId="62b0b4c46de4425c" providerId="LiveId" clId="{34A8918A-57C0-4F33-BB79-A03955BE6DA9}" dt="2020-12-29T02:31:30.397" v="782" actId="13822"/>
        <pc:sldMkLst>
          <pc:docMk/>
          <pc:sldMk cId="0" sldId="339"/>
        </pc:sldMkLst>
        <pc:spChg chg="mod">
          <ac:chgData name="He Xinrui" userId="62b0b4c46de4425c" providerId="LiveId" clId="{34A8918A-57C0-4F33-BB79-A03955BE6DA9}" dt="2020-12-29T02:15:42.829" v="307" actId="20577"/>
          <ac:spMkLst>
            <pc:docMk/>
            <pc:sldMk cId="0" sldId="339"/>
            <ac:spMk id="7" creationId="{00000000-0000-0000-0000-000000000000}"/>
          </ac:spMkLst>
        </pc:spChg>
        <pc:spChg chg="mod">
          <ac:chgData name="He Xinrui" userId="62b0b4c46de4425c" providerId="LiveId" clId="{34A8918A-57C0-4F33-BB79-A03955BE6DA9}" dt="2020-12-29T02:25:23.328" v="605" actId="1076"/>
          <ac:spMkLst>
            <pc:docMk/>
            <pc:sldMk cId="0" sldId="339"/>
            <ac:spMk id="8" creationId="{2AC977B1-8E3D-47E4-B271-62A5D4EDB79A}"/>
          </ac:spMkLst>
        </pc:spChg>
        <pc:spChg chg="mod">
          <ac:chgData name="He Xinrui" userId="62b0b4c46de4425c" providerId="LiveId" clId="{34A8918A-57C0-4F33-BB79-A03955BE6DA9}" dt="2020-12-29T02:25:21.287" v="604"/>
          <ac:spMkLst>
            <pc:docMk/>
            <pc:sldMk cId="0" sldId="339"/>
            <ac:spMk id="25" creationId="{F80634CD-0F3A-45F8-B6D4-429CD9018125}"/>
          </ac:spMkLst>
        </pc:spChg>
        <pc:spChg chg="mod">
          <ac:chgData name="He Xinrui" userId="62b0b4c46de4425c" providerId="LiveId" clId="{34A8918A-57C0-4F33-BB79-A03955BE6DA9}" dt="2020-12-29T02:26:01.539" v="620" actId="20577"/>
          <ac:spMkLst>
            <pc:docMk/>
            <pc:sldMk cId="0" sldId="339"/>
            <ac:spMk id="26" creationId="{3013E696-E0DB-40E9-9037-B7C6363F9ADE}"/>
          </ac:spMkLst>
        </pc:spChg>
        <pc:spChg chg="mod">
          <ac:chgData name="He Xinrui" userId="62b0b4c46de4425c" providerId="LiveId" clId="{34A8918A-57C0-4F33-BB79-A03955BE6DA9}" dt="2020-12-29T02:25:21.287" v="604"/>
          <ac:spMkLst>
            <pc:docMk/>
            <pc:sldMk cId="0" sldId="339"/>
            <ac:spMk id="27" creationId="{A4C0BF15-420D-4375-A74A-A1D0C1DF6B15}"/>
          </ac:spMkLst>
        </pc:spChg>
        <pc:spChg chg="mod">
          <ac:chgData name="He Xinrui" userId="62b0b4c46de4425c" providerId="LiveId" clId="{34A8918A-57C0-4F33-BB79-A03955BE6DA9}" dt="2020-12-29T02:25:59.270" v="617" actId="20577"/>
          <ac:spMkLst>
            <pc:docMk/>
            <pc:sldMk cId="0" sldId="339"/>
            <ac:spMk id="28" creationId="{E2425F09-2B0F-488D-B43E-AC179DC00CAE}"/>
          </ac:spMkLst>
        </pc:spChg>
        <pc:spChg chg="mod">
          <ac:chgData name="He Xinrui" userId="62b0b4c46de4425c" providerId="LiveId" clId="{34A8918A-57C0-4F33-BB79-A03955BE6DA9}" dt="2020-12-29T02:25:21.287" v="604"/>
          <ac:spMkLst>
            <pc:docMk/>
            <pc:sldMk cId="0" sldId="339"/>
            <ac:spMk id="29" creationId="{8A39E6EE-C811-43AA-AA40-D29906B279E3}"/>
          </ac:spMkLst>
        </pc:spChg>
        <pc:spChg chg="mod">
          <ac:chgData name="He Xinrui" userId="62b0b4c46de4425c" providerId="LiveId" clId="{34A8918A-57C0-4F33-BB79-A03955BE6DA9}" dt="2020-12-29T02:25:21.287" v="604"/>
          <ac:spMkLst>
            <pc:docMk/>
            <pc:sldMk cId="0" sldId="339"/>
            <ac:spMk id="30" creationId="{22E7D3DC-A847-4485-BAD5-2B59E6E5DECA}"/>
          </ac:spMkLst>
        </pc:spChg>
        <pc:spChg chg="mod">
          <ac:chgData name="He Xinrui" userId="62b0b4c46de4425c" providerId="LiveId" clId="{34A8918A-57C0-4F33-BB79-A03955BE6DA9}" dt="2020-12-29T02:25:21.287" v="604"/>
          <ac:spMkLst>
            <pc:docMk/>
            <pc:sldMk cId="0" sldId="339"/>
            <ac:spMk id="31" creationId="{C39EEC7F-0A3C-49AC-9520-93DFAB6BA2CB}"/>
          </ac:spMkLst>
        </pc:spChg>
        <pc:spChg chg="mod">
          <ac:chgData name="He Xinrui" userId="62b0b4c46de4425c" providerId="LiveId" clId="{34A8918A-57C0-4F33-BB79-A03955BE6DA9}" dt="2020-12-29T02:26:18.912" v="650" actId="20577"/>
          <ac:spMkLst>
            <pc:docMk/>
            <pc:sldMk cId="0" sldId="339"/>
            <ac:spMk id="32" creationId="{2F90E6F8-DC9B-402C-9D5B-96F7C961AD71}"/>
          </ac:spMkLst>
        </pc:spChg>
        <pc:spChg chg="mod">
          <ac:chgData name="He Xinrui" userId="62b0b4c46de4425c" providerId="LiveId" clId="{34A8918A-57C0-4F33-BB79-A03955BE6DA9}" dt="2020-12-29T02:25:21.287" v="604"/>
          <ac:spMkLst>
            <pc:docMk/>
            <pc:sldMk cId="0" sldId="339"/>
            <ac:spMk id="33" creationId="{8BACF802-5D82-4594-AF6E-272FFE9DA7FA}"/>
          </ac:spMkLst>
        </pc:spChg>
        <pc:spChg chg="mod">
          <ac:chgData name="He Xinrui" userId="62b0b4c46de4425c" providerId="LiveId" clId="{34A8918A-57C0-4F33-BB79-A03955BE6DA9}" dt="2020-12-29T02:26:12.149" v="637" actId="20577"/>
          <ac:spMkLst>
            <pc:docMk/>
            <pc:sldMk cId="0" sldId="339"/>
            <ac:spMk id="34" creationId="{15A697C7-4D1D-44F1-AED2-7AFF8027D434}"/>
          </ac:spMkLst>
        </pc:spChg>
        <pc:spChg chg="mod">
          <ac:chgData name="He Xinrui" userId="62b0b4c46de4425c" providerId="LiveId" clId="{34A8918A-57C0-4F33-BB79-A03955BE6DA9}" dt="2020-12-29T02:25:21.287" v="604"/>
          <ac:spMkLst>
            <pc:docMk/>
            <pc:sldMk cId="0" sldId="339"/>
            <ac:spMk id="35" creationId="{0ACCF800-8610-4F6F-AD8F-CFE16E0247DC}"/>
          </ac:spMkLst>
        </pc:spChg>
        <pc:spChg chg="mod">
          <ac:chgData name="He Xinrui" userId="62b0b4c46de4425c" providerId="LiveId" clId="{34A8918A-57C0-4F33-BB79-A03955BE6DA9}" dt="2020-12-29T02:26:05.018" v="623" actId="20577"/>
          <ac:spMkLst>
            <pc:docMk/>
            <pc:sldMk cId="0" sldId="339"/>
            <ac:spMk id="36" creationId="{FCE5460A-CC49-40D7-BF54-9EAEF8C890F1}"/>
          </ac:spMkLst>
        </pc:spChg>
        <pc:spChg chg="mod">
          <ac:chgData name="He Xinrui" userId="62b0b4c46de4425c" providerId="LiveId" clId="{34A8918A-57C0-4F33-BB79-A03955BE6DA9}" dt="2020-12-29T02:30:56.462" v="762"/>
          <ac:spMkLst>
            <pc:docMk/>
            <pc:sldMk cId="0" sldId="339"/>
            <ac:spMk id="38" creationId="{EFFB5967-3335-4320-8E8A-0289830D91DB}"/>
          </ac:spMkLst>
        </pc:spChg>
        <pc:spChg chg="mod">
          <ac:chgData name="He Xinrui" userId="62b0b4c46de4425c" providerId="LiveId" clId="{34A8918A-57C0-4F33-BB79-A03955BE6DA9}" dt="2020-12-29T02:31:14.902" v="779" actId="14100"/>
          <ac:spMkLst>
            <pc:docMk/>
            <pc:sldMk cId="0" sldId="339"/>
            <ac:spMk id="39" creationId="{A9A4334A-4DB9-4B03-8DAF-2B5FAC5F8580}"/>
          </ac:spMkLst>
        </pc:spChg>
        <pc:grpChg chg="add mod">
          <ac:chgData name="He Xinrui" userId="62b0b4c46de4425c" providerId="LiveId" clId="{34A8918A-57C0-4F33-BB79-A03955BE6DA9}" dt="2020-12-29T02:25:42.398" v="608" actId="1076"/>
          <ac:grpSpMkLst>
            <pc:docMk/>
            <pc:sldMk cId="0" sldId="339"/>
            <ac:grpSpMk id="9" creationId="{F2636F12-D159-476B-9BBA-37F9F725F9B9}"/>
          </ac:grpSpMkLst>
        </pc:grpChg>
        <pc:grpChg chg="mod">
          <ac:chgData name="He Xinrui" userId="62b0b4c46de4425c" providerId="LiveId" clId="{34A8918A-57C0-4F33-BB79-A03955BE6DA9}" dt="2020-12-29T02:25:21.287" v="604"/>
          <ac:grpSpMkLst>
            <pc:docMk/>
            <pc:sldMk cId="0" sldId="339"/>
            <ac:grpSpMk id="10" creationId="{463E6DE5-EC60-45F6-B76D-3337F8C0B1F7}"/>
          </ac:grpSpMkLst>
        </pc:grpChg>
        <pc:grpChg chg="mod">
          <ac:chgData name="He Xinrui" userId="62b0b4c46de4425c" providerId="LiveId" clId="{34A8918A-57C0-4F33-BB79-A03955BE6DA9}" dt="2020-12-29T02:25:21.287" v="604"/>
          <ac:grpSpMkLst>
            <pc:docMk/>
            <pc:sldMk cId="0" sldId="339"/>
            <ac:grpSpMk id="11" creationId="{3A8A1941-8755-4D74-A2D1-8E8FD1E0654E}"/>
          </ac:grpSpMkLst>
        </pc:grpChg>
        <pc:grpChg chg="mod">
          <ac:chgData name="He Xinrui" userId="62b0b4c46de4425c" providerId="LiveId" clId="{34A8918A-57C0-4F33-BB79-A03955BE6DA9}" dt="2020-12-29T02:25:21.287" v="604"/>
          <ac:grpSpMkLst>
            <pc:docMk/>
            <pc:sldMk cId="0" sldId="339"/>
            <ac:grpSpMk id="12" creationId="{413DCFFB-8109-46FE-A5BD-0AA337B77FAE}"/>
          </ac:grpSpMkLst>
        </pc:grpChg>
        <pc:grpChg chg="mod">
          <ac:chgData name="He Xinrui" userId="62b0b4c46de4425c" providerId="LiveId" clId="{34A8918A-57C0-4F33-BB79-A03955BE6DA9}" dt="2020-12-29T02:25:21.287" v="604"/>
          <ac:grpSpMkLst>
            <pc:docMk/>
            <pc:sldMk cId="0" sldId="339"/>
            <ac:grpSpMk id="13" creationId="{402957CB-11C5-470C-B550-F86426803B31}"/>
          </ac:grpSpMkLst>
        </pc:grpChg>
        <pc:grpChg chg="mod">
          <ac:chgData name="He Xinrui" userId="62b0b4c46de4425c" providerId="LiveId" clId="{34A8918A-57C0-4F33-BB79-A03955BE6DA9}" dt="2020-12-29T02:25:21.287" v="604"/>
          <ac:grpSpMkLst>
            <pc:docMk/>
            <pc:sldMk cId="0" sldId="339"/>
            <ac:grpSpMk id="14" creationId="{7E6AD0DC-8667-4BC1-8E26-1D6697FCCD0A}"/>
          </ac:grpSpMkLst>
        </pc:grpChg>
        <pc:grpChg chg="mod">
          <ac:chgData name="He Xinrui" userId="62b0b4c46de4425c" providerId="LiveId" clId="{34A8918A-57C0-4F33-BB79-A03955BE6DA9}" dt="2020-12-29T02:25:21.287" v="604"/>
          <ac:grpSpMkLst>
            <pc:docMk/>
            <pc:sldMk cId="0" sldId="339"/>
            <ac:grpSpMk id="15" creationId="{FBCE55B3-0E56-47EE-AE07-D91FEFB8DF4E}"/>
          </ac:grpSpMkLst>
        </pc:grpChg>
        <pc:grpChg chg="mod">
          <ac:chgData name="He Xinrui" userId="62b0b4c46de4425c" providerId="LiveId" clId="{34A8918A-57C0-4F33-BB79-A03955BE6DA9}" dt="2020-12-29T02:25:21.287" v="604"/>
          <ac:grpSpMkLst>
            <pc:docMk/>
            <pc:sldMk cId="0" sldId="339"/>
            <ac:grpSpMk id="16" creationId="{EA1C18FA-C9AC-49D7-A493-D5D070E2A13D}"/>
          </ac:grpSpMkLst>
        </pc:grpChg>
        <pc:grpChg chg="add mod">
          <ac:chgData name="He Xinrui" userId="62b0b4c46de4425c" providerId="LiveId" clId="{34A8918A-57C0-4F33-BB79-A03955BE6DA9}" dt="2020-12-29T02:31:20.429" v="780" actId="1076"/>
          <ac:grpSpMkLst>
            <pc:docMk/>
            <pc:sldMk cId="0" sldId="339"/>
            <ac:grpSpMk id="37" creationId="{F38647D6-9E69-4DDE-8CFF-0BB04E672085}"/>
          </ac:grpSpMkLst>
        </pc:grpChg>
        <pc:picChg chg="add del mod">
          <ac:chgData name="He Xinrui" userId="62b0b4c46de4425c" providerId="LiveId" clId="{34A8918A-57C0-4F33-BB79-A03955BE6DA9}" dt="2020-12-29T02:24:50.357" v="603" actId="478"/>
          <ac:picMkLst>
            <pc:docMk/>
            <pc:sldMk cId="0" sldId="339"/>
            <ac:picMk id="3" creationId="{8A62A6B9-34D3-429F-8C14-BB704A3CFE11}"/>
          </ac:picMkLst>
        </pc:picChg>
        <pc:picChg chg="del">
          <ac:chgData name="He Xinrui" userId="62b0b4c46de4425c" providerId="LiveId" clId="{34A8918A-57C0-4F33-BB79-A03955BE6DA9}" dt="2020-12-29T02:12:35.266" v="226" actId="478"/>
          <ac:picMkLst>
            <pc:docMk/>
            <pc:sldMk cId="0" sldId="339"/>
            <ac:picMk id="4" creationId="{1598714D-8709-4222-A492-6B5C3206CA34}"/>
          </ac:picMkLst>
        </pc:picChg>
        <pc:picChg chg="add mod">
          <ac:chgData name="He Xinrui" userId="62b0b4c46de4425c" providerId="LiveId" clId="{34A8918A-57C0-4F33-BB79-A03955BE6DA9}" dt="2020-12-29T02:25:28.499" v="607" actId="1076"/>
          <ac:picMkLst>
            <pc:docMk/>
            <pc:sldMk cId="0" sldId="339"/>
            <ac:picMk id="5" creationId="{11A6220F-FD89-4308-9515-D809C5140A96}"/>
          </ac:picMkLst>
        </pc:picChg>
        <pc:cxnChg chg="mod">
          <ac:chgData name="He Xinrui" userId="62b0b4c46de4425c" providerId="LiveId" clId="{34A8918A-57C0-4F33-BB79-A03955BE6DA9}" dt="2020-12-29T02:25:21.287" v="604"/>
          <ac:cxnSpMkLst>
            <pc:docMk/>
            <pc:sldMk cId="0" sldId="339"/>
            <ac:cxnSpMk id="17" creationId="{6422275D-0F86-46E3-9AFF-EA244CF8BB55}"/>
          </ac:cxnSpMkLst>
        </pc:cxnChg>
        <pc:cxnChg chg="mod">
          <ac:chgData name="He Xinrui" userId="62b0b4c46de4425c" providerId="LiveId" clId="{34A8918A-57C0-4F33-BB79-A03955BE6DA9}" dt="2020-12-29T02:25:21.287" v="604"/>
          <ac:cxnSpMkLst>
            <pc:docMk/>
            <pc:sldMk cId="0" sldId="339"/>
            <ac:cxnSpMk id="18" creationId="{F0F6EE3A-36A1-48B3-ACA6-93E488A6F8A3}"/>
          </ac:cxnSpMkLst>
        </pc:cxnChg>
        <pc:cxnChg chg="mod">
          <ac:chgData name="He Xinrui" userId="62b0b4c46de4425c" providerId="LiveId" clId="{34A8918A-57C0-4F33-BB79-A03955BE6DA9}" dt="2020-12-29T02:25:21.287" v="604"/>
          <ac:cxnSpMkLst>
            <pc:docMk/>
            <pc:sldMk cId="0" sldId="339"/>
            <ac:cxnSpMk id="19" creationId="{832930B7-3D2D-46EF-9824-DC8703B4881F}"/>
          </ac:cxnSpMkLst>
        </pc:cxnChg>
        <pc:cxnChg chg="mod">
          <ac:chgData name="He Xinrui" userId="62b0b4c46de4425c" providerId="LiveId" clId="{34A8918A-57C0-4F33-BB79-A03955BE6DA9}" dt="2020-12-29T02:25:21.287" v="604"/>
          <ac:cxnSpMkLst>
            <pc:docMk/>
            <pc:sldMk cId="0" sldId="339"/>
            <ac:cxnSpMk id="20" creationId="{3E84A5AC-C20D-49A9-859E-03748F200BA2}"/>
          </ac:cxnSpMkLst>
        </pc:cxnChg>
        <pc:cxnChg chg="mod">
          <ac:chgData name="He Xinrui" userId="62b0b4c46de4425c" providerId="LiveId" clId="{34A8918A-57C0-4F33-BB79-A03955BE6DA9}" dt="2020-12-29T02:25:21.287" v="604"/>
          <ac:cxnSpMkLst>
            <pc:docMk/>
            <pc:sldMk cId="0" sldId="339"/>
            <ac:cxnSpMk id="21" creationId="{2D24029D-4224-461C-9DA5-3E628F685D2E}"/>
          </ac:cxnSpMkLst>
        </pc:cxnChg>
        <pc:cxnChg chg="mod">
          <ac:chgData name="He Xinrui" userId="62b0b4c46de4425c" providerId="LiveId" clId="{34A8918A-57C0-4F33-BB79-A03955BE6DA9}" dt="2020-12-29T02:25:21.287" v="604"/>
          <ac:cxnSpMkLst>
            <pc:docMk/>
            <pc:sldMk cId="0" sldId="339"/>
            <ac:cxnSpMk id="22" creationId="{1B119E01-5594-4B8E-B3C8-93A9B8B48182}"/>
          </ac:cxnSpMkLst>
        </pc:cxnChg>
        <pc:cxnChg chg="mod">
          <ac:chgData name="He Xinrui" userId="62b0b4c46de4425c" providerId="LiveId" clId="{34A8918A-57C0-4F33-BB79-A03955BE6DA9}" dt="2020-12-29T02:25:21.287" v="604"/>
          <ac:cxnSpMkLst>
            <pc:docMk/>
            <pc:sldMk cId="0" sldId="339"/>
            <ac:cxnSpMk id="23" creationId="{F4B8A9AB-C412-4ADA-84E8-DB85195EC459}"/>
          </ac:cxnSpMkLst>
        </pc:cxnChg>
        <pc:cxnChg chg="mod">
          <ac:chgData name="He Xinrui" userId="62b0b4c46de4425c" providerId="LiveId" clId="{34A8918A-57C0-4F33-BB79-A03955BE6DA9}" dt="2020-12-29T02:25:21.287" v="604"/>
          <ac:cxnSpMkLst>
            <pc:docMk/>
            <pc:sldMk cId="0" sldId="339"/>
            <ac:cxnSpMk id="24" creationId="{265B2805-DD60-4E84-8278-8F3C4096192A}"/>
          </ac:cxnSpMkLst>
        </pc:cxnChg>
        <pc:cxnChg chg="add mod">
          <ac:chgData name="He Xinrui" userId="62b0b4c46de4425c" providerId="LiveId" clId="{34A8918A-57C0-4F33-BB79-A03955BE6DA9}" dt="2020-12-29T02:31:30.397" v="782" actId="13822"/>
          <ac:cxnSpMkLst>
            <pc:docMk/>
            <pc:sldMk cId="0" sldId="339"/>
            <ac:cxnSpMk id="40" creationId="{5C1BDEC4-E31B-4BA9-912E-47270AC425EB}"/>
          </ac:cxnSpMkLst>
        </pc:cxnChg>
      </pc:sldChg>
      <pc:sldChg chg="modSp mod">
        <pc:chgData name="He Xinrui" userId="62b0b4c46de4425c" providerId="LiveId" clId="{34A8918A-57C0-4F33-BB79-A03955BE6DA9}" dt="2020-12-29T02:05:49.704" v="120" actId="20577"/>
        <pc:sldMkLst>
          <pc:docMk/>
          <pc:sldMk cId="0" sldId="469"/>
        </pc:sldMkLst>
        <pc:spChg chg="mod">
          <ac:chgData name="He Xinrui" userId="62b0b4c46de4425c" providerId="LiveId" clId="{34A8918A-57C0-4F33-BB79-A03955BE6DA9}" dt="2020-12-29T02:04:50.325" v="61" actId="20577"/>
          <ac:spMkLst>
            <pc:docMk/>
            <pc:sldMk cId="0" sldId="469"/>
            <ac:spMk id="40" creationId="{00000000-0000-0000-0000-000000000000}"/>
          </ac:spMkLst>
        </pc:spChg>
        <pc:spChg chg="mod">
          <ac:chgData name="He Xinrui" userId="62b0b4c46de4425c" providerId="LiveId" clId="{34A8918A-57C0-4F33-BB79-A03955BE6DA9}" dt="2020-12-29T02:05:49.704" v="120" actId="20577"/>
          <ac:spMkLst>
            <pc:docMk/>
            <pc:sldMk cId="0" sldId="469"/>
            <ac:spMk id="41" creationId="{00000000-0000-0000-0000-000000000000}"/>
          </ac:spMkLst>
        </pc:spChg>
        <pc:spChg chg="mod">
          <ac:chgData name="He Xinrui" userId="62b0b4c46de4425c" providerId="LiveId" clId="{34A8918A-57C0-4F33-BB79-A03955BE6DA9}" dt="2020-12-29T02:04:53.783" v="63" actId="20577"/>
          <ac:spMkLst>
            <pc:docMk/>
            <pc:sldMk cId="0" sldId="469"/>
            <ac:spMk id="42" creationId="{00000000-0000-0000-0000-000000000000}"/>
          </ac:spMkLst>
        </pc:spChg>
      </pc:sldChg>
      <pc:sldChg chg="modSp mod">
        <pc:chgData name="He Xinrui" userId="62b0b4c46de4425c" providerId="LiveId" clId="{34A8918A-57C0-4F33-BB79-A03955BE6DA9}" dt="2020-12-29T02:18:07.670" v="464" actId="27636"/>
        <pc:sldMkLst>
          <pc:docMk/>
          <pc:sldMk cId="0" sldId="470"/>
        </pc:sldMkLst>
        <pc:spChg chg="mod">
          <ac:chgData name="He Xinrui" userId="62b0b4c46de4425c" providerId="LiveId" clId="{34A8918A-57C0-4F33-BB79-A03955BE6DA9}" dt="2020-12-29T02:18:07.670" v="464" actId="27636"/>
          <ac:spMkLst>
            <pc:docMk/>
            <pc:sldMk cId="0" sldId="470"/>
            <ac:spMk id="10" creationId="{00000000-0000-0000-0000-000000000000}"/>
          </ac:spMkLst>
        </pc:spChg>
        <pc:spChg chg="mod">
          <ac:chgData name="He Xinrui" userId="62b0b4c46de4425c" providerId="LiveId" clId="{34A8918A-57C0-4F33-BB79-A03955BE6DA9}" dt="2020-12-29T02:17:56.484" v="433" actId="20577"/>
          <ac:spMkLst>
            <pc:docMk/>
            <pc:sldMk cId="0" sldId="470"/>
            <ac:spMk id="14" creationId="{00000000-0000-0000-0000-000000000000}"/>
          </ac:spMkLst>
        </pc:spChg>
        <pc:spChg chg="mod">
          <ac:chgData name="He Xinrui" userId="62b0b4c46de4425c" providerId="LiveId" clId="{34A8918A-57C0-4F33-BB79-A03955BE6DA9}" dt="2020-12-29T02:17:48.727" v="399"/>
          <ac:spMkLst>
            <pc:docMk/>
            <pc:sldMk cId="0" sldId="470"/>
            <ac:spMk id="21" creationId="{00000000-0000-0000-0000-000000000000}"/>
          </ac:spMkLst>
        </pc:spChg>
      </pc:sldChg>
      <pc:sldChg chg="del">
        <pc:chgData name="He Xinrui" userId="62b0b4c46de4425c" providerId="LiveId" clId="{34A8918A-57C0-4F33-BB79-A03955BE6DA9}" dt="2020-12-29T02:09:03.296" v="170" actId="2696"/>
        <pc:sldMkLst>
          <pc:docMk/>
          <pc:sldMk cId="1771059438" sldId="471"/>
        </pc:sldMkLst>
      </pc:sldChg>
      <pc:sldChg chg="addSp delSp modSp del mod">
        <pc:chgData name="He Xinrui" userId="62b0b4c46de4425c" providerId="LiveId" clId="{34A8918A-57C0-4F33-BB79-A03955BE6DA9}" dt="2020-12-29T02:18:15.792" v="465" actId="2696"/>
        <pc:sldMkLst>
          <pc:docMk/>
          <pc:sldMk cId="1303796074" sldId="473"/>
        </pc:sldMkLst>
        <pc:spChg chg="del mod">
          <ac:chgData name="He Xinrui" userId="62b0b4c46de4425c" providerId="LiveId" clId="{34A8918A-57C0-4F33-BB79-A03955BE6DA9}" dt="2020-12-29T02:14:41.069" v="255"/>
          <ac:spMkLst>
            <pc:docMk/>
            <pc:sldMk cId="1303796074" sldId="473"/>
            <ac:spMk id="3" creationId="{D3D84B43-8051-41EC-9AAB-B9E5AFF56DC1}"/>
          </ac:spMkLst>
        </pc:spChg>
        <pc:spChg chg="mod">
          <ac:chgData name="He Xinrui" userId="62b0b4c46de4425c" providerId="LiveId" clId="{34A8918A-57C0-4F33-BB79-A03955BE6DA9}" dt="2020-12-29T02:15:27.087" v="291" actId="20577"/>
          <ac:spMkLst>
            <pc:docMk/>
            <pc:sldMk cId="1303796074" sldId="473"/>
            <ac:spMk id="7" creationId="{00000000-0000-0000-0000-000000000000}"/>
          </ac:spMkLst>
        </pc:spChg>
        <pc:spChg chg="add mod">
          <ac:chgData name="He Xinrui" userId="62b0b4c46de4425c" providerId="LiveId" clId="{34A8918A-57C0-4F33-BB79-A03955BE6DA9}" dt="2020-12-29T02:16:00.097" v="330" actId="20577"/>
          <ac:spMkLst>
            <pc:docMk/>
            <pc:sldMk cId="1303796074" sldId="473"/>
            <ac:spMk id="8" creationId="{6DF9DDC5-826A-4E6D-9B90-061723E69591}"/>
          </ac:spMkLst>
        </pc:spChg>
        <pc:picChg chg="del">
          <ac:chgData name="He Xinrui" userId="62b0b4c46de4425c" providerId="LiveId" clId="{34A8918A-57C0-4F33-BB79-A03955BE6DA9}" dt="2020-12-29T02:14:35.347" v="251" actId="478"/>
          <ac:picMkLst>
            <pc:docMk/>
            <pc:sldMk cId="1303796074" sldId="473"/>
            <ac:picMk id="2" creationId="{9FBDE67C-476C-48F4-A861-42D1648A2C08}"/>
          </ac:picMkLst>
        </pc:picChg>
        <pc:picChg chg="del">
          <ac:chgData name="He Xinrui" userId="62b0b4c46de4425c" providerId="LiveId" clId="{34A8918A-57C0-4F33-BB79-A03955BE6DA9}" dt="2020-12-29T02:14:36.034" v="252" actId="478"/>
          <ac:picMkLst>
            <pc:docMk/>
            <pc:sldMk cId="1303796074" sldId="473"/>
            <ac:picMk id="5" creationId="{31F32D07-BCF9-4499-A6B6-0DA161AF7366}"/>
          </ac:picMkLst>
        </pc:picChg>
        <pc:picChg chg="add mod">
          <ac:chgData name="He Xinrui" userId="62b0b4c46de4425c" providerId="LiveId" clId="{34A8918A-57C0-4F33-BB79-A03955BE6DA9}" dt="2020-12-29T02:16:11.619" v="332" actId="1076"/>
          <ac:picMkLst>
            <pc:docMk/>
            <pc:sldMk cId="1303796074" sldId="473"/>
            <ac:picMk id="6" creationId="{6407031B-E8DD-4315-8A8C-6D7E0E50B661}"/>
          </ac:picMkLst>
        </pc:picChg>
      </pc:sldChg>
      <pc:sldChg chg="addSp delSp modSp mod">
        <pc:chgData name="He Xinrui" userId="62b0b4c46de4425c" providerId="LiveId" clId="{34A8918A-57C0-4F33-BB79-A03955BE6DA9}" dt="2020-12-29T03:36:03.108" v="1455" actId="1076"/>
        <pc:sldMkLst>
          <pc:docMk/>
          <pc:sldMk cId="2330290675" sldId="474"/>
        </pc:sldMkLst>
        <pc:spChg chg="mod">
          <ac:chgData name="He Xinrui" userId="62b0b4c46de4425c" providerId="LiveId" clId="{34A8918A-57C0-4F33-BB79-A03955BE6DA9}" dt="2020-12-29T02:23:18.186" v="582" actId="20577"/>
          <ac:spMkLst>
            <pc:docMk/>
            <pc:sldMk cId="2330290675" sldId="474"/>
            <ac:spMk id="7" creationId="{00000000-0000-0000-0000-000000000000}"/>
          </ac:spMkLst>
        </pc:spChg>
        <pc:spChg chg="add mod">
          <ac:chgData name="He Xinrui" userId="62b0b4c46de4425c" providerId="LiveId" clId="{34A8918A-57C0-4F33-BB79-A03955BE6DA9}" dt="2020-12-29T02:28:32.814" v="716" actId="1076"/>
          <ac:spMkLst>
            <pc:docMk/>
            <pc:sldMk cId="2330290675" sldId="474"/>
            <ac:spMk id="9" creationId="{914C283C-E5AB-454E-BFB5-2DD05EC2B201}"/>
          </ac:spMkLst>
        </pc:spChg>
        <pc:spChg chg="add mod">
          <ac:chgData name="He Xinrui" userId="62b0b4c46de4425c" providerId="LiveId" clId="{34A8918A-57C0-4F33-BB79-A03955BE6DA9}" dt="2020-12-29T02:29:56.725" v="761" actId="1076"/>
          <ac:spMkLst>
            <pc:docMk/>
            <pc:sldMk cId="2330290675" sldId="474"/>
            <ac:spMk id="11" creationId="{515F04D9-563F-4709-9B0E-640DFE028352}"/>
          </ac:spMkLst>
        </pc:spChg>
        <pc:picChg chg="del">
          <ac:chgData name="He Xinrui" userId="62b0b4c46de4425c" providerId="LiveId" clId="{34A8918A-57C0-4F33-BB79-A03955BE6DA9}" dt="2020-12-29T02:21:53.377" v="534" actId="478"/>
          <ac:picMkLst>
            <pc:docMk/>
            <pc:sldMk cId="2330290675" sldId="474"/>
            <ac:picMk id="3" creationId="{C6FBBC08-D66B-4F5A-95A7-02ABDA80E8ED}"/>
          </ac:picMkLst>
        </pc:picChg>
        <pc:picChg chg="add mod">
          <ac:chgData name="He Xinrui" userId="62b0b4c46de4425c" providerId="LiveId" clId="{34A8918A-57C0-4F33-BB79-A03955BE6DA9}" dt="2020-12-29T03:36:03.108" v="1455" actId="1076"/>
          <ac:picMkLst>
            <pc:docMk/>
            <pc:sldMk cId="2330290675" sldId="474"/>
            <ac:picMk id="4" creationId="{3BDEB586-4A92-46E1-8E32-97C93A4A57C7}"/>
          </ac:picMkLst>
        </pc:picChg>
        <pc:picChg chg="add mod">
          <ac:chgData name="He Xinrui" userId="62b0b4c46de4425c" providerId="LiveId" clId="{34A8918A-57C0-4F33-BB79-A03955BE6DA9}" dt="2020-12-29T03:35:59.921" v="1454" actId="1076"/>
          <ac:picMkLst>
            <pc:docMk/>
            <pc:sldMk cId="2330290675" sldId="474"/>
            <ac:picMk id="6" creationId="{27FF3C25-F39E-45D6-97CF-48483F4C1A09}"/>
          </ac:picMkLst>
        </pc:picChg>
        <pc:picChg chg="del">
          <ac:chgData name="He Xinrui" userId="62b0b4c46de4425c" providerId="LiveId" clId="{34A8918A-57C0-4F33-BB79-A03955BE6DA9}" dt="2020-12-29T02:21:52.758" v="533" actId="478"/>
          <ac:picMkLst>
            <pc:docMk/>
            <pc:sldMk cId="2330290675" sldId="474"/>
            <ac:picMk id="8" creationId="{3A5C163A-D498-47AD-9F59-725DC98C243A}"/>
          </ac:picMkLst>
        </pc:picChg>
        <pc:picChg chg="add del mod">
          <ac:chgData name="He Xinrui" userId="62b0b4c46de4425c" providerId="LiveId" clId="{34A8918A-57C0-4F33-BB79-A03955BE6DA9}" dt="2020-12-29T02:29:17.464" v="719" actId="21"/>
          <ac:picMkLst>
            <pc:docMk/>
            <pc:sldMk cId="2330290675" sldId="474"/>
            <ac:picMk id="10" creationId="{3DD1DE74-91E0-4D87-A850-F884EB8B07F3}"/>
          </ac:picMkLst>
        </pc:picChg>
      </pc:sldChg>
      <pc:sldChg chg="modSp mod ord">
        <pc:chgData name="He Xinrui" userId="62b0b4c46de4425c" providerId="LiveId" clId="{34A8918A-57C0-4F33-BB79-A03955BE6DA9}" dt="2020-12-29T02:18:44.664" v="486" actId="20577"/>
        <pc:sldMkLst>
          <pc:docMk/>
          <pc:sldMk cId="2165145132" sldId="476"/>
        </pc:sldMkLst>
        <pc:spChg chg="mod">
          <ac:chgData name="He Xinrui" userId="62b0b4c46de4425c" providerId="LiveId" clId="{34A8918A-57C0-4F33-BB79-A03955BE6DA9}" dt="2020-12-29T02:18:44.664" v="486" actId="20577"/>
          <ac:spMkLst>
            <pc:docMk/>
            <pc:sldMk cId="2165145132" sldId="476"/>
            <ac:spMk id="4" creationId="{F31EB850-8520-4741-8B0D-E3B54DBD454F}"/>
          </ac:spMkLst>
        </pc:spChg>
      </pc:sldChg>
      <pc:sldChg chg="modSp mod">
        <pc:chgData name="He Xinrui" userId="62b0b4c46de4425c" providerId="LiveId" clId="{34A8918A-57C0-4F33-BB79-A03955BE6DA9}" dt="2020-12-29T02:09:59.310" v="223" actId="20577"/>
        <pc:sldMkLst>
          <pc:docMk/>
          <pc:sldMk cId="451419069" sldId="477"/>
        </pc:sldMkLst>
        <pc:spChg chg="mod">
          <ac:chgData name="He Xinrui" userId="62b0b4c46de4425c" providerId="LiveId" clId="{34A8918A-57C0-4F33-BB79-A03955BE6DA9}" dt="2020-12-29T02:09:59.310" v="223" actId="20577"/>
          <ac:spMkLst>
            <pc:docMk/>
            <pc:sldMk cId="451419069" sldId="477"/>
            <ac:spMk id="4" creationId="{F31EB850-8520-4741-8B0D-E3B54DBD454F}"/>
          </ac:spMkLst>
        </pc:spChg>
      </pc:sldChg>
      <pc:sldChg chg="modSp mod">
        <pc:chgData name="He Xinrui" userId="62b0b4c46de4425c" providerId="LiveId" clId="{34A8918A-57C0-4F33-BB79-A03955BE6DA9}" dt="2020-12-29T02:21:46.463" v="532" actId="20577"/>
        <pc:sldMkLst>
          <pc:docMk/>
          <pc:sldMk cId="1093955581" sldId="478"/>
        </pc:sldMkLst>
        <pc:spChg chg="mod">
          <ac:chgData name="He Xinrui" userId="62b0b4c46de4425c" providerId="LiveId" clId="{34A8918A-57C0-4F33-BB79-A03955BE6DA9}" dt="2020-12-29T02:21:46.463" v="532" actId="20577"/>
          <ac:spMkLst>
            <pc:docMk/>
            <pc:sldMk cId="1093955581" sldId="478"/>
            <ac:spMk id="4" creationId="{F31EB850-8520-4741-8B0D-E3B54DBD454F}"/>
          </ac:spMkLst>
        </pc:spChg>
      </pc:sldChg>
      <pc:sldChg chg="addSp delSp modSp mod ord">
        <pc:chgData name="He Xinrui" userId="62b0b4c46de4425c" providerId="LiveId" clId="{34A8918A-57C0-4F33-BB79-A03955BE6DA9}" dt="2020-12-29T02:37:33.863" v="1450" actId="1076"/>
        <pc:sldMkLst>
          <pc:docMk/>
          <pc:sldMk cId="3057003421" sldId="480"/>
        </pc:sldMkLst>
        <pc:spChg chg="add mod">
          <ac:chgData name="He Xinrui" userId="62b0b4c46de4425c" providerId="LiveId" clId="{34A8918A-57C0-4F33-BB79-A03955BE6DA9}" dt="2020-12-29T02:37:33.863" v="1450" actId="1076"/>
          <ac:spMkLst>
            <pc:docMk/>
            <pc:sldMk cId="3057003421" sldId="480"/>
            <ac:spMk id="2" creationId="{5FA42492-367B-41CD-84E7-3EFF50EA0696}"/>
          </ac:spMkLst>
        </pc:spChg>
        <pc:spChg chg="mod">
          <ac:chgData name="He Xinrui" userId="62b0b4c46de4425c" providerId="LiveId" clId="{34A8918A-57C0-4F33-BB79-A03955BE6DA9}" dt="2020-12-29T02:23:23.150" v="597" actId="20577"/>
          <ac:spMkLst>
            <pc:docMk/>
            <pc:sldMk cId="3057003421" sldId="480"/>
            <ac:spMk id="7" creationId="{00000000-0000-0000-0000-000000000000}"/>
          </ac:spMkLst>
        </pc:spChg>
        <pc:picChg chg="del">
          <ac:chgData name="He Xinrui" userId="62b0b4c46de4425c" providerId="LiveId" clId="{34A8918A-57C0-4F33-BB79-A03955BE6DA9}" dt="2020-12-29T02:09:24.044" v="193" actId="478"/>
          <ac:picMkLst>
            <pc:docMk/>
            <pc:sldMk cId="3057003421" sldId="480"/>
            <ac:picMk id="3" creationId="{6F20A5D2-EF66-4D1E-8AE7-FB507276C217}"/>
          </ac:picMkLst>
        </pc:picChg>
      </pc:sldChg>
      <pc:sldChg chg="addSp delSp modSp add mod">
        <pc:chgData name="He Xinrui" userId="62b0b4c46de4425c" providerId="LiveId" clId="{34A8918A-57C0-4F33-BB79-A03955BE6DA9}" dt="2020-12-29T02:16:44.870" v="352" actId="20577"/>
        <pc:sldMkLst>
          <pc:docMk/>
          <pc:sldMk cId="2633535465" sldId="481"/>
        </pc:sldMkLst>
        <pc:spChg chg="mod">
          <ac:chgData name="He Xinrui" userId="62b0b4c46de4425c" providerId="LiveId" clId="{34A8918A-57C0-4F33-BB79-A03955BE6DA9}" dt="2020-12-29T02:16:44.870" v="352" actId="20577"/>
          <ac:spMkLst>
            <pc:docMk/>
            <pc:sldMk cId="2633535465" sldId="481"/>
            <ac:spMk id="7" creationId="{00000000-0000-0000-0000-000000000000}"/>
          </ac:spMkLst>
        </pc:spChg>
        <pc:picChg chg="add mod">
          <ac:chgData name="He Xinrui" userId="62b0b4c46de4425c" providerId="LiveId" clId="{34A8918A-57C0-4F33-BB79-A03955BE6DA9}" dt="2020-12-29T02:16:38.362" v="336" actId="1076"/>
          <ac:picMkLst>
            <pc:docMk/>
            <pc:sldMk cId="2633535465" sldId="481"/>
            <ac:picMk id="2" creationId="{11397EE6-A9D0-4A12-AC7D-D63080694677}"/>
          </ac:picMkLst>
        </pc:picChg>
        <pc:picChg chg="del">
          <ac:chgData name="He Xinrui" userId="62b0b4c46de4425c" providerId="LiveId" clId="{34A8918A-57C0-4F33-BB79-A03955BE6DA9}" dt="2020-12-29T02:16:34.234" v="334" actId="478"/>
          <ac:picMkLst>
            <pc:docMk/>
            <pc:sldMk cId="2633535465" sldId="481"/>
            <ac:picMk id="3" creationId="{8A62A6B9-34D3-429F-8C14-BB704A3CFE11}"/>
          </ac:picMkLst>
        </pc:picChg>
      </pc:sldChg>
      <pc:sldChg chg="del">
        <pc:chgData name="He Xinrui" userId="62b0b4c46de4425c" providerId="LiveId" clId="{34A8918A-57C0-4F33-BB79-A03955BE6DA9}" dt="2020-12-29T02:09:04.956" v="171" actId="2696"/>
        <pc:sldMkLst>
          <pc:docMk/>
          <pc:sldMk cId="4043747208" sldId="481"/>
        </pc:sldMkLst>
      </pc:sldChg>
      <pc:sldChg chg="addSp delSp modSp add del mod">
        <pc:chgData name="He Xinrui" userId="62b0b4c46de4425c" providerId="LiveId" clId="{34A8918A-57C0-4F33-BB79-A03955BE6DA9}" dt="2020-12-29T02:26:30.992" v="651" actId="2696"/>
        <pc:sldMkLst>
          <pc:docMk/>
          <pc:sldMk cId="2287716264" sldId="482"/>
        </pc:sldMkLst>
        <pc:spChg chg="mod">
          <ac:chgData name="He Xinrui" userId="62b0b4c46de4425c" providerId="LiveId" clId="{34A8918A-57C0-4F33-BB79-A03955BE6DA9}" dt="2020-12-29T02:22:54.503" v="552" actId="20577"/>
          <ac:spMkLst>
            <pc:docMk/>
            <pc:sldMk cId="2287716264" sldId="482"/>
            <ac:spMk id="7" creationId="{00000000-0000-0000-0000-000000000000}"/>
          </ac:spMkLst>
        </pc:spChg>
        <pc:picChg chg="del">
          <ac:chgData name="He Xinrui" userId="62b0b4c46de4425c" providerId="LiveId" clId="{34A8918A-57C0-4F33-BB79-A03955BE6DA9}" dt="2020-12-29T02:22:55.618" v="553" actId="478"/>
          <ac:picMkLst>
            <pc:docMk/>
            <pc:sldMk cId="2287716264" sldId="482"/>
            <ac:picMk id="2" creationId="{11397EE6-A9D0-4A12-AC7D-D63080694677}"/>
          </ac:picMkLst>
        </pc:picChg>
        <pc:picChg chg="add del mod">
          <ac:chgData name="He Xinrui" userId="62b0b4c46de4425c" providerId="LiveId" clId="{34A8918A-57C0-4F33-BB79-A03955BE6DA9}" dt="2020-12-29T02:24:24.825" v="600" actId="21"/>
          <ac:picMkLst>
            <pc:docMk/>
            <pc:sldMk cId="2287716264" sldId="482"/>
            <ac:picMk id="4" creationId="{26B1586C-81A4-476A-83CA-14A7C2F417E3}"/>
          </ac:picMkLst>
        </pc:picChg>
      </pc:sldChg>
      <pc:sldChg chg="del">
        <pc:chgData name="He Xinrui" userId="62b0b4c46de4425c" providerId="LiveId" clId="{34A8918A-57C0-4F33-BB79-A03955BE6DA9}" dt="2020-12-29T02:09:34.670" v="194" actId="2696"/>
        <pc:sldMkLst>
          <pc:docMk/>
          <pc:sldMk cId="2441225422" sldId="482"/>
        </pc:sldMkLst>
      </pc:sldChg>
    </pc:docChg>
  </pc:docChgLst>
  <pc:docChgLst>
    <pc:chgData name="He Xinrui" userId="62b0b4c46de4425c" providerId="LiveId" clId="{FCB82F6C-59F3-48F0-8761-EEFE82D0BBB5}"/>
    <pc:docChg chg="undo redo custSel addSld delSld modSld sldOrd addMainMaster delMainMaster modMainMaster addSection delSection modSection">
      <pc:chgData name="He Xinrui" userId="62b0b4c46de4425c" providerId="LiveId" clId="{FCB82F6C-59F3-48F0-8761-EEFE82D0BBB5}" dt="2020-12-23T11:13:28.917" v="2608" actId="20577"/>
      <pc:docMkLst>
        <pc:docMk/>
      </pc:docMkLst>
      <pc:sldChg chg="del">
        <pc:chgData name="He Xinrui" userId="62b0b4c46de4425c" providerId="LiveId" clId="{FCB82F6C-59F3-48F0-8761-EEFE82D0BBB5}" dt="2020-12-23T06:34:36.571" v="1" actId="2696"/>
        <pc:sldMkLst>
          <pc:docMk/>
          <pc:sldMk cId="0" sldId="273"/>
        </pc:sldMkLst>
      </pc:sldChg>
      <pc:sldChg chg="delSp modSp add del mod modTransition">
        <pc:chgData name="He Xinrui" userId="62b0b4c46de4425c" providerId="LiveId" clId="{FCB82F6C-59F3-48F0-8761-EEFE82D0BBB5}" dt="2020-12-23T11:13:28.917" v="2608" actId="20577"/>
        <pc:sldMkLst>
          <pc:docMk/>
          <pc:sldMk cId="0" sldId="301"/>
        </pc:sldMkLst>
        <pc:spChg chg="del mod">
          <ac:chgData name="He Xinrui" userId="62b0b4c46de4425c" providerId="LiveId" clId="{FCB82F6C-59F3-48F0-8761-EEFE82D0BBB5}" dt="2020-12-23T11:05:58.266" v="2297" actId="21"/>
          <ac:spMkLst>
            <pc:docMk/>
            <pc:sldMk cId="0" sldId="301"/>
            <ac:spMk id="2" creationId="{00000000-0000-0000-0000-000000000000}"/>
          </ac:spMkLst>
        </pc:spChg>
        <pc:spChg chg="del mod">
          <ac:chgData name="He Xinrui" userId="62b0b4c46de4425c" providerId="LiveId" clId="{FCB82F6C-59F3-48F0-8761-EEFE82D0BBB5}" dt="2020-12-23T11:11:16.575" v="2545" actId="21"/>
          <ac:spMkLst>
            <pc:docMk/>
            <pc:sldMk cId="0" sldId="301"/>
            <ac:spMk id="9" creationId="{00000000-0000-0000-0000-000000000000}"/>
          </ac:spMkLst>
        </pc:spChg>
        <pc:graphicFrameChg chg="mod modGraphic">
          <ac:chgData name="He Xinrui" userId="62b0b4c46de4425c" providerId="LiveId" clId="{FCB82F6C-59F3-48F0-8761-EEFE82D0BBB5}" dt="2020-12-23T11:13:28.917" v="2608" actId="20577"/>
          <ac:graphicFrameMkLst>
            <pc:docMk/>
            <pc:sldMk cId="0" sldId="301"/>
            <ac:graphicFrameMk id="6" creationId="{00000000-0000-0000-0000-000000000000}"/>
          </ac:graphicFrameMkLst>
        </pc:graphicFrameChg>
        <pc:picChg chg="del">
          <ac:chgData name="He Xinrui" userId="62b0b4c46de4425c" providerId="LiveId" clId="{FCB82F6C-59F3-48F0-8761-EEFE82D0BBB5}" dt="2020-12-23T11:05:53.965" v="2296" actId="478"/>
          <ac:picMkLst>
            <pc:docMk/>
            <pc:sldMk cId="0" sldId="301"/>
            <ac:picMk id="12" creationId="{00000000-0000-0000-0000-000000000000}"/>
          </ac:picMkLst>
        </pc:picChg>
      </pc:sldChg>
      <pc:sldChg chg="addSp delSp modSp add del mod">
        <pc:chgData name="He Xinrui" userId="62b0b4c46de4425c" providerId="LiveId" clId="{FCB82F6C-59F3-48F0-8761-EEFE82D0BBB5}" dt="2020-12-23T10:37:33.949" v="2285" actId="1076"/>
        <pc:sldMkLst>
          <pc:docMk/>
          <pc:sldMk cId="0" sldId="339"/>
        </pc:sldMkLst>
        <pc:spChg chg="mod">
          <ac:chgData name="He Xinrui" userId="62b0b4c46de4425c" providerId="LiveId" clId="{FCB82F6C-59F3-48F0-8761-EEFE82D0BBB5}" dt="2020-12-23T06:54:44.480" v="338"/>
          <ac:spMkLst>
            <pc:docMk/>
            <pc:sldMk cId="0" sldId="339"/>
            <ac:spMk id="7" creationId="{00000000-0000-0000-0000-000000000000}"/>
          </ac:spMkLst>
        </pc:spChg>
        <pc:spChg chg="mod">
          <ac:chgData name="He Xinrui" userId="62b0b4c46de4425c" providerId="LiveId" clId="{FCB82F6C-59F3-48F0-8761-EEFE82D0BBB5}" dt="2020-12-23T10:37:23.132" v="2284" actId="21"/>
          <ac:spMkLst>
            <pc:docMk/>
            <pc:sldMk cId="0" sldId="339"/>
            <ac:spMk id="8" creationId="{2AC977B1-8E3D-47E4-B271-62A5D4EDB79A}"/>
          </ac:spMkLst>
        </pc:spChg>
        <pc:picChg chg="add del mod">
          <ac:chgData name="He Xinrui" userId="62b0b4c46de4425c" providerId="LiveId" clId="{FCB82F6C-59F3-48F0-8761-EEFE82D0BBB5}" dt="2020-12-23T10:13:12.594" v="2204" actId="21"/>
          <ac:picMkLst>
            <pc:docMk/>
            <pc:sldMk cId="0" sldId="339"/>
            <ac:picMk id="3" creationId="{95D444BB-B2F8-4825-8208-9512EDD6D151}"/>
          </ac:picMkLst>
        </pc:picChg>
        <pc:picChg chg="add mod">
          <ac:chgData name="He Xinrui" userId="62b0b4c46de4425c" providerId="LiveId" clId="{FCB82F6C-59F3-48F0-8761-EEFE82D0BBB5}" dt="2020-12-23T10:37:33.949" v="2285" actId="1076"/>
          <ac:picMkLst>
            <pc:docMk/>
            <pc:sldMk cId="0" sldId="339"/>
            <ac:picMk id="4" creationId="{1598714D-8709-4222-A492-6B5C3206CA34}"/>
          </ac:picMkLst>
        </pc:picChg>
      </pc:sldChg>
      <pc:sldChg chg="del">
        <pc:chgData name="He Xinrui" userId="62b0b4c46de4425c" providerId="LiveId" clId="{FCB82F6C-59F3-48F0-8761-EEFE82D0BBB5}" dt="2020-12-23T06:35:02.521" v="7" actId="2696"/>
        <pc:sldMkLst>
          <pc:docMk/>
          <pc:sldMk cId="0" sldId="351"/>
        </pc:sldMkLst>
      </pc:sldChg>
      <pc:sldChg chg="modSp add del mod">
        <pc:chgData name="He Xinrui" userId="62b0b4c46de4425c" providerId="LiveId" clId="{FCB82F6C-59F3-48F0-8761-EEFE82D0BBB5}" dt="2020-12-23T06:49:18.516" v="299" actId="1076"/>
        <pc:sldMkLst>
          <pc:docMk/>
          <pc:sldMk cId="0" sldId="464"/>
        </pc:sldMkLst>
        <pc:spChg chg="mod">
          <ac:chgData name="He Xinrui" userId="62b0b4c46de4425c" providerId="LiveId" clId="{FCB82F6C-59F3-48F0-8761-EEFE82D0BBB5}" dt="2020-12-23T06:49:18.516" v="299" actId="1076"/>
          <ac:spMkLst>
            <pc:docMk/>
            <pc:sldMk cId="0" sldId="464"/>
            <ac:spMk id="2" creationId="{00000000-0000-0000-0000-000000000000}"/>
          </ac:spMkLst>
        </pc:spChg>
      </pc:sldChg>
      <pc:sldChg chg="add del">
        <pc:chgData name="He Xinrui" userId="62b0b4c46de4425c" providerId="LiveId" clId="{FCB82F6C-59F3-48F0-8761-EEFE82D0BBB5}" dt="2020-12-23T06:43:20.817" v="137" actId="47"/>
        <pc:sldMkLst>
          <pc:docMk/>
          <pc:sldMk cId="3715865445" sldId="465"/>
        </pc:sldMkLst>
      </pc:sldChg>
      <pc:sldChg chg="add del">
        <pc:chgData name="He Xinrui" userId="62b0b4c46de4425c" providerId="LiveId" clId="{FCB82F6C-59F3-48F0-8761-EEFE82D0BBB5}" dt="2020-12-23T06:43:19.647" v="136" actId="47"/>
        <pc:sldMkLst>
          <pc:docMk/>
          <pc:sldMk cId="4266876451" sldId="466"/>
        </pc:sldMkLst>
      </pc:sldChg>
      <pc:sldChg chg="del">
        <pc:chgData name="He Xinrui" userId="62b0b4c46de4425c" providerId="LiveId" clId="{FCB82F6C-59F3-48F0-8761-EEFE82D0BBB5}" dt="2020-12-23T06:43:18.282" v="135" actId="47"/>
        <pc:sldMkLst>
          <pc:docMk/>
          <pc:sldMk cId="2272463566" sldId="467"/>
        </pc:sldMkLst>
      </pc:sldChg>
      <pc:sldChg chg="add del">
        <pc:chgData name="He Xinrui" userId="62b0b4c46de4425c" providerId="LiveId" clId="{FCB82F6C-59F3-48F0-8761-EEFE82D0BBB5}" dt="2020-12-23T06:43:14.658" v="134" actId="2696"/>
        <pc:sldMkLst>
          <pc:docMk/>
          <pc:sldMk cId="3643405042" sldId="468"/>
        </pc:sldMkLst>
      </pc:sldChg>
      <pc:sldChg chg="modSp add mod setBg">
        <pc:chgData name="He Xinrui" userId="62b0b4c46de4425c" providerId="LiveId" clId="{FCB82F6C-59F3-48F0-8761-EEFE82D0BBB5}" dt="2020-12-23T10:31:36.725" v="2283" actId="20577"/>
        <pc:sldMkLst>
          <pc:docMk/>
          <pc:sldMk cId="0" sldId="469"/>
        </pc:sldMkLst>
        <pc:spChg chg="mod">
          <ac:chgData name="He Xinrui" userId="62b0b4c46de4425c" providerId="LiveId" clId="{FCB82F6C-59F3-48F0-8761-EEFE82D0BBB5}" dt="2020-12-23T10:31:36.725" v="2283" actId="20577"/>
          <ac:spMkLst>
            <pc:docMk/>
            <pc:sldMk cId="0" sldId="469"/>
            <ac:spMk id="40" creationId="{00000000-0000-0000-0000-000000000000}"/>
          </ac:spMkLst>
        </pc:spChg>
        <pc:spChg chg="mod">
          <ac:chgData name="He Xinrui" userId="62b0b4c46de4425c" providerId="LiveId" clId="{FCB82F6C-59F3-48F0-8761-EEFE82D0BBB5}" dt="2020-12-23T06:34:46.062" v="5" actId="20577"/>
          <ac:spMkLst>
            <pc:docMk/>
            <pc:sldMk cId="0" sldId="469"/>
            <ac:spMk id="42" creationId="{00000000-0000-0000-0000-000000000000}"/>
          </ac:spMkLst>
        </pc:spChg>
      </pc:sldChg>
      <pc:sldChg chg="modSp add mod">
        <pc:chgData name="He Xinrui" userId="62b0b4c46de4425c" providerId="LiveId" clId="{FCB82F6C-59F3-48F0-8761-EEFE82D0BBB5}" dt="2020-12-23T10:08:02.097" v="2039" actId="20577"/>
        <pc:sldMkLst>
          <pc:docMk/>
          <pc:sldMk cId="0" sldId="470"/>
        </pc:sldMkLst>
        <pc:spChg chg="mod">
          <ac:chgData name="He Xinrui" userId="62b0b4c46de4425c" providerId="LiveId" clId="{FCB82F6C-59F3-48F0-8761-EEFE82D0BBB5}" dt="2020-12-23T06:40:16.955" v="112" actId="27636"/>
          <ac:spMkLst>
            <pc:docMk/>
            <pc:sldMk cId="0" sldId="470"/>
            <ac:spMk id="6" creationId="{00000000-0000-0000-0000-000000000000}"/>
          </ac:spMkLst>
        </pc:spChg>
        <pc:spChg chg="mod">
          <ac:chgData name="He Xinrui" userId="62b0b4c46de4425c" providerId="LiveId" clId="{FCB82F6C-59F3-48F0-8761-EEFE82D0BBB5}" dt="2020-12-23T06:39:58.341" v="87" actId="27636"/>
          <ac:spMkLst>
            <pc:docMk/>
            <pc:sldMk cId="0" sldId="470"/>
            <ac:spMk id="10" creationId="{00000000-0000-0000-0000-000000000000}"/>
          </ac:spMkLst>
        </pc:spChg>
        <pc:spChg chg="mod">
          <ac:chgData name="He Xinrui" userId="62b0b4c46de4425c" providerId="LiveId" clId="{FCB82F6C-59F3-48F0-8761-EEFE82D0BBB5}" dt="2020-12-23T06:39:35.160" v="39" actId="27636"/>
          <ac:spMkLst>
            <pc:docMk/>
            <pc:sldMk cId="0" sldId="470"/>
            <ac:spMk id="14" creationId="{00000000-0000-0000-0000-000000000000}"/>
          </ac:spMkLst>
        </pc:spChg>
        <pc:spChg chg="mod">
          <ac:chgData name="He Xinrui" userId="62b0b4c46de4425c" providerId="LiveId" clId="{FCB82F6C-59F3-48F0-8761-EEFE82D0BBB5}" dt="2020-12-23T10:08:02.097" v="2039" actId="20577"/>
          <ac:spMkLst>
            <pc:docMk/>
            <pc:sldMk cId="0" sldId="470"/>
            <ac:spMk id="21" creationId="{00000000-0000-0000-0000-000000000000}"/>
          </ac:spMkLst>
        </pc:spChg>
      </pc:sldChg>
      <pc:sldChg chg="addSp delSp modSp add mod ord">
        <pc:chgData name="He Xinrui" userId="62b0b4c46de4425c" providerId="LiveId" clId="{FCB82F6C-59F3-48F0-8761-EEFE82D0BBB5}" dt="2020-12-23T10:16:56.582" v="2249" actId="20577"/>
        <pc:sldMkLst>
          <pc:docMk/>
          <pc:sldMk cId="1771059438" sldId="471"/>
        </pc:sldMkLst>
        <pc:spChg chg="mod">
          <ac:chgData name="He Xinrui" userId="62b0b4c46de4425c" providerId="LiveId" clId="{FCB82F6C-59F3-48F0-8761-EEFE82D0BBB5}" dt="2020-12-23T10:16:56.582" v="2249" actId="20577"/>
          <ac:spMkLst>
            <pc:docMk/>
            <pc:sldMk cId="1771059438" sldId="471"/>
            <ac:spMk id="7" creationId="{00000000-0000-0000-0000-000000000000}"/>
          </ac:spMkLst>
        </pc:spChg>
        <pc:picChg chg="add del mod">
          <ac:chgData name="He Xinrui" userId="62b0b4c46de4425c" providerId="LiveId" clId="{FCB82F6C-59F3-48F0-8761-EEFE82D0BBB5}" dt="2020-12-23T10:06:09.359" v="1990" actId="478"/>
          <ac:picMkLst>
            <pc:docMk/>
            <pc:sldMk cId="1771059438" sldId="471"/>
            <ac:picMk id="3" creationId="{6F20A5D2-EF66-4D1E-8AE7-FB507276C217}"/>
          </ac:picMkLst>
        </pc:picChg>
        <pc:picChg chg="del">
          <ac:chgData name="He Xinrui" userId="62b0b4c46de4425c" providerId="LiveId" clId="{FCB82F6C-59F3-48F0-8761-EEFE82D0BBB5}" dt="2020-12-23T10:03:13.721" v="1890" actId="478"/>
          <ac:picMkLst>
            <pc:docMk/>
            <pc:sldMk cId="1771059438" sldId="471"/>
            <ac:picMk id="5" creationId="{5D43B77E-4B16-4B51-BE47-29A62BC6146B}"/>
          </ac:picMkLst>
        </pc:picChg>
        <pc:picChg chg="add mod">
          <ac:chgData name="He Xinrui" userId="62b0b4c46de4425c" providerId="LiveId" clId="{FCB82F6C-59F3-48F0-8761-EEFE82D0BBB5}" dt="2020-12-23T10:06:25.700" v="1993" actId="1076"/>
          <ac:picMkLst>
            <pc:docMk/>
            <pc:sldMk cId="1771059438" sldId="471"/>
            <ac:picMk id="6" creationId="{239EB2B4-76C3-416E-8E2F-D4D1C8EE5167}"/>
          </ac:picMkLst>
        </pc:picChg>
      </pc:sldChg>
      <pc:sldChg chg="addSp delSp modSp add del mod ord">
        <pc:chgData name="He Xinrui" userId="62b0b4c46de4425c" providerId="LiveId" clId="{FCB82F6C-59F3-48F0-8761-EEFE82D0BBB5}" dt="2020-12-23T06:54:46.729" v="339" actId="2696"/>
        <pc:sldMkLst>
          <pc:docMk/>
          <pc:sldMk cId="3504929000" sldId="472"/>
        </pc:sldMkLst>
        <pc:spChg chg="add del">
          <ac:chgData name="He Xinrui" userId="62b0b4c46de4425c" providerId="LiveId" clId="{FCB82F6C-59F3-48F0-8761-EEFE82D0BBB5}" dt="2020-12-23T06:50:03.774" v="306" actId="22"/>
          <ac:spMkLst>
            <pc:docMk/>
            <pc:sldMk cId="3504929000" sldId="472"/>
            <ac:spMk id="6" creationId="{640ABE6E-B001-4204-B98B-316C31CC57F0}"/>
          </ac:spMkLst>
        </pc:spChg>
        <pc:spChg chg="mod">
          <ac:chgData name="He Xinrui" userId="62b0b4c46de4425c" providerId="LiveId" clId="{FCB82F6C-59F3-48F0-8761-EEFE82D0BBB5}" dt="2020-12-23T06:50:07.805" v="308" actId="20577"/>
          <ac:spMkLst>
            <pc:docMk/>
            <pc:sldMk cId="3504929000" sldId="472"/>
            <ac:spMk id="7" creationId="{00000000-0000-0000-0000-000000000000}"/>
          </ac:spMkLst>
        </pc:spChg>
        <pc:picChg chg="del">
          <ac:chgData name="He Xinrui" userId="62b0b4c46de4425c" providerId="LiveId" clId="{FCB82F6C-59F3-48F0-8761-EEFE82D0BBB5}" dt="2020-12-23T06:50:46.837" v="336" actId="21"/>
          <ac:picMkLst>
            <pc:docMk/>
            <pc:sldMk cId="3504929000" sldId="472"/>
            <ac:picMk id="5" creationId="{5D43B77E-4B16-4B51-BE47-29A62BC6146B}"/>
          </ac:picMkLst>
        </pc:picChg>
      </pc:sldChg>
      <pc:sldChg chg="addSp delSp modSp add mod ord">
        <pc:chgData name="He Xinrui" userId="62b0b4c46de4425c" providerId="LiveId" clId="{FCB82F6C-59F3-48F0-8761-EEFE82D0BBB5}" dt="2020-12-23T10:15:00.448" v="2214" actId="1076"/>
        <pc:sldMkLst>
          <pc:docMk/>
          <pc:sldMk cId="1303796074" sldId="473"/>
        </pc:sldMkLst>
        <pc:spChg chg="add mod">
          <ac:chgData name="He Xinrui" userId="62b0b4c46de4425c" providerId="LiveId" clId="{FCB82F6C-59F3-48F0-8761-EEFE82D0BBB5}" dt="2020-12-23T10:12:52.276" v="2203" actId="1076"/>
          <ac:spMkLst>
            <pc:docMk/>
            <pc:sldMk cId="1303796074" sldId="473"/>
            <ac:spMk id="3" creationId="{D3D84B43-8051-41EC-9AAB-B9E5AFF56DC1}"/>
          </ac:spMkLst>
        </pc:spChg>
        <pc:spChg chg="mod">
          <ac:chgData name="He Xinrui" userId="62b0b4c46de4425c" providerId="LiveId" clId="{FCB82F6C-59F3-48F0-8761-EEFE82D0BBB5}" dt="2020-12-23T06:50:16.604" v="314" actId="20577"/>
          <ac:spMkLst>
            <pc:docMk/>
            <pc:sldMk cId="1303796074" sldId="473"/>
            <ac:spMk id="7" creationId="{00000000-0000-0000-0000-000000000000}"/>
          </ac:spMkLst>
        </pc:spChg>
        <pc:picChg chg="add mod">
          <ac:chgData name="He Xinrui" userId="62b0b4c46de4425c" providerId="LiveId" clId="{FCB82F6C-59F3-48F0-8761-EEFE82D0BBB5}" dt="2020-12-23T10:13:25.109" v="2208" actId="1076"/>
          <ac:picMkLst>
            <pc:docMk/>
            <pc:sldMk cId="1303796074" sldId="473"/>
            <ac:picMk id="2" creationId="{9FBDE67C-476C-48F4-A861-42D1648A2C08}"/>
          </ac:picMkLst>
        </pc:picChg>
        <pc:picChg chg="add mod">
          <ac:chgData name="He Xinrui" userId="62b0b4c46de4425c" providerId="LiveId" clId="{FCB82F6C-59F3-48F0-8761-EEFE82D0BBB5}" dt="2020-12-23T10:15:00.448" v="2214" actId="1076"/>
          <ac:picMkLst>
            <pc:docMk/>
            <pc:sldMk cId="1303796074" sldId="473"/>
            <ac:picMk id="5" creationId="{31F32D07-BCF9-4499-A6B6-0DA161AF7366}"/>
          </ac:picMkLst>
        </pc:picChg>
        <pc:picChg chg="del">
          <ac:chgData name="He Xinrui" userId="62b0b4c46de4425c" providerId="LiveId" clId="{FCB82F6C-59F3-48F0-8761-EEFE82D0BBB5}" dt="2020-12-23T06:50:44.462" v="335" actId="21"/>
          <ac:picMkLst>
            <pc:docMk/>
            <pc:sldMk cId="1303796074" sldId="473"/>
            <ac:picMk id="5" creationId="{5D43B77E-4B16-4B51-BE47-29A62BC6146B}"/>
          </ac:picMkLst>
        </pc:picChg>
      </pc:sldChg>
      <pc:sldChg chg="addSp delSp modSp add mod">
        <pc:chgData name="He Xinrui" userId="62b0b4c46de4425c" providerId="LiveId" clId="{FCB82F6C-59F3-48F0-8761-EEFE82D0BBB5}" dt="2020-12-23T10:18:47.443" v="2253" actId="1076"/>
        <pc:sldMkLst>
          <pc:docMk/>
          <pc:sldMk cId="2330290675" sldId="474"/>
        </pc:sldMkLst>
        <pc:spChg chg="mod">
          <ac:chgData name="He Xinrui" userId="62b0b4c46de4425c" providerId="LiveId" clId="{FCB82F6C-59F3-48F0-8761-EEFE82D0BBB5}" dt="2020-12-23T06:50:28.374" v="326" actId="20577"/>
          <ac:spMkLst>
            <pc:docMk/>
            <pc:sldMk cId="2330290675" sldId="474"/>
            <ac:spMk id="7" creationId="{00000000-0000-0000-0000-000000000000}"/>
          </ac:spMkLst>
        </pc:spChg>
        <pc:picChg chg="add mod">
          <ac:chgData name="He Xinrui" userId="62b0b4c46de4425c" providerId="LiveId" clId="{FCB82F6C-59F3-48F0-8761-EEFE82D0BBB5}" dt="2020-12-23T10:09:35.889" v="2087" actId="1076"/>
          <ac:picMkLst>
            <pc:docMk/>
            <pc:sldMk cId="2330290675" sldId="474"/>
            <ac:picMk id="3" creationId="{C6FBBC08-D66B-4F5A-95A7-02ABDA80E8ED}"/>
          </ac:picMkLst>
        </pc:picChg>
        <pc:picChg chg="del">
          <ac:chgData name="He Xinrui" userId="62b0b4c46de4425c" providerId="LiveId" clId="{FCB82F6C-59F3-48F0-8761-EEFE82D0BBB5}" dt="2020-12-23T06:50:42.650" v="334" actId="21"/>
          <ac:picMkLst>
            <pc:docMk/>
            <pc:sldMk cId="2330290675" sldId="474"/>
            <ac:picMk id="5" creationId="{5D43B77E-4B16-4B51-BE47-29A62BC6146B}"/>
          </ac:picMkLst>
        </pc:picChg>
        <pc:picChg chg="add del mod">
          <ac:chgData name="He Xinrui" userId="62b0b4c46de4425c" providerId="LiveId" clId="{FCB82F6C-59F3-48F0-8761-EEFE82D0BBB5}" dt="2020-12-23T10:18:35.799" v="2250" actId="478"/>
          <ac:picMkLst>
            <pc:docMk/>
            <pc:sldMk cId="2330290675" sldId="474"/>
            <ac:picMk id="5" creationId="{986DA9E6-31CE-4E25-8B9E-6A45843E6824}"/>
          </ac:picMkLst>
        </pc:picChg>
        <pc:picChg chg="add mod">
          <ac:chgData name="He Xinrui" userId="62b0b4c46de4425c" providerId="LiveId" clId="{FCB82F6C-59F3-48F0-8761-EEFE82D0BBB5}" dt="2020-12-23T10:18:47.443" v="2253" actId="1076"/>
          <ac:picMkLst>
            <pc:docMk/>
            <pc:sldMk cId="2330290675" sldId="474"/>
            <ac:picMk id="8" creationId="{3A5C163A-D498-47AD-9F59-725DC98C243A}"/>
          </ac:picMkLst>
        </pc:picChg>
      </pc:sldChg>
      <pc:sldChg chg="delSp modSp add del mod">
        <pc:chgData name="He Xinrui" userId="62b0b4c46de4425c" providerId="LiveId" clId="{FCB82F6C-59F3-48F0-8761-EEFE82D0BBB5}" dt="2020-12-23T10:22:40.710" v="2264" actId="2696"/>
        <pc:sldMkLst>
          <pc:docMk/>
          <pc:sldMk cId="2089986526" sldId="475"/>
        </pc:sldMkLst>
        <pc:spChg chg="mod">
          <ac:chgData name="He Xinrui" userId="62b0b4c46de4425c" providerId="LiveId" clId="{FCB82F6C-59F3-48F0-8761-EEFE82D0BBB5}" dt="2020-12-23T06:50:35.207" v="332" actId="20577"/>
          <ac:spMkLst>
            <pc:docMk/>
            <pc:sldMk cId="2089986526" sldId="475"/>
            <ac:spMk id="7" creationId="{00000000-0000-0000-0000-000000000000}"/>
          </ac:spMkLst>
        </pc:spChg>
        <pc:picChg chg="del">
          <ac:chgData name="He Xinrui" userId="62b0b4c46de4425c" providerId="LiveId" clId="{FCB82F6C-59F3-48F0-8761-EEFE82D0BBB5}" dt="2020-12-23T06:50:40.587" v="333" actId="21"/>
          <ac:picMkLst>
            <pc:docMk/>
            <pc:sldMk cId="2089986526" sldId="475"/>
            <ac:picMk id="5" creationId="{5D43B77E-4B16-4B51-BE47-29A62BC6146B}"/>
          </ac:picMkLst>
        </pc:picChg>
      </pc:sldChg>
      <pc:sldChg chg="addSp delSp modSp new mod ord setBg modClrScheme chgLayout">
        <pc:chgData name="He Xinrui" userId="62b0b4c46de4425c" providerId="LiveId" clId="{FCB82F6C-59F3-48F0-8761-EEFE82D0BBB5}" dt="2020-12-23T10:08:06.940" v="2049" actId="20577"/>
        <pc:sldMkLst>
          <pc:docMk/>
          <pc:sldMk cId="2165145132" sldId="476"/>
        </pc:sldMkLst>
        <pc:spChg chg="add del mod">
          <ac:chgData name="He Xinrui" userId="62b0b4c46de4425c" providerId="LiveId" clId="{FCB82F6C-59F3-48F0-8761-EEFE82D0BBB5}" dt="2020-12-23T06:44:02.791" v="144" actId="700"/>
          <ac:spMkLst>
            <pc:docMk/>
            <pc:sldMk cId="2165145132" sldId="476"/>
            <ac:spMk id="2" creationId="{ABE7D160-09C4-4886-84DB-EC353695FBC2}"/>
          </ac:spMkLst>
        </pc:spChg>
        <pc:spChg chg="add del mod">
          <ac:chgData name="He Xinrui" userId="62b0b4c46de4425c" providerId="LiveId" clId="{FCB82F6C-59F3-48F0-8761-EEFE82D0BBB5}" dt="2020-12-23T06:44:02.791" v="144" actId="700"/>
          <ac:spMkLst>
            <pc:docMk/>
            <pc:sldMk cId="2165145132" sldId="476"/>
            <ac:spMk id="3" creationId="{9C4295C4-BD97-448A-9C6A-6E30C3ED15BD}"/>
          </ac:spMkLst>
        </pc:spChg>
        <pc:spChg chg="add mod">
          <ac:chgData name="He Xinrui" userId="62b0b4c46de4425c" providerId="LiveId" clId="{FCB82F6C-59F3-48F0-8761-EEFE82D0BBB5}" dt="2020-12-23T10:08:06.940" v="2049" actId="20577"/>
          <ac:spMkLst>
            <pc:docMk/>
            <pc:sldMk cId="2165145132" sldId="476"/>
            <ac:spMk id="4" creationId="{F31EB850-8520-4741-8B0D-E3B54DBD454F}"/>
          </ac:spMkLst>
        </pc:spChg>
        <pc:spChg chg="add del mod">
          <ac:chgData name="He Xinrui" userId="62b0b4c46de4425c" providerId="LiveId" clId="{FCB82F6C-59F3-48F0-8761-EEFE82D0BBB5}" dt="2020-12-23T06:47:32.991" v="187" actId="21"/>
          <ac:spMkLst>
            <pc:docMk/>
            <pc:sldMk cId="2165145132" sldId="476"/>
            <ac:spMk id="5" creationId="{33599AC0-0F59-49D5-AEC6-AB030645B574}"/>
          </ac:spMkLst>
        </pc:spChg>
      </pc:sldChg>
      <pc:sldChg chg="modSp add mod">
        <pc:chgData name="He Xinrui" userId="62b0b4c46de4425c" providerId="LiveId" clId="{FCB82F6C-59F3-48F0-8761-EEFE82D0BBB5}" dt="2020-12-23T06:48:52.408" v="262" actId="20577"/>
        <pc:sldMkLst>
          <pc:docMk/>
          <pc:sldMk cId="451419069" sldId="477"/>
        </pc:sldMkLst>
        <pc:spChg chg="mod">
          <ac:chgData name="He Xinrui" userId="62b0b4c46de4425c" providerId="LiveId" clId="{FCB82F6C-59F3-48F0-8761-EEFE82D0BBB5}" dt="2020-12-23T06:48:52.408" v="262" actId="20577"/>
          <ac:spMkLst>
            <pc:docMk/>
            <pc:sldMk cId="451419069" sldId="477"/>
            <ac:spMk id="4" creationId="{F31EB850-8520-4741-8B0D-E3B54DBD454F}"/>
          </ac:spMkLst>
        </pc:spChg>
      </pc:sldChg>
      <pc:sldChg chg="modSp add mod">
        <pc:chgData name="He Xinrui" userId="62b0b4c46de4425c" providerId="LiveId" clId="{FCB82F6C-59F3-48F0-8761-EEFE82D0BBB5}" dt="2020-12-23T06:48:57.782" v="285" actId="20577"/>
        <pc:sldMkLst>
          <pc:docMk/>
          <pc:sldMk cId="1093955581" sldId="478"/>
        </pc:sldMkLst>
        <pc:spChg chg="mod">
          <ac:chgData name="He Xinrui" userId="62b0b4c46de4425c" providerId="LiveId" clId="{FCB82F6C-59F3-48F0-8761-EEFE82D0BBB5}" dt="2020-12-23T06:48:57.782" v="285" actId="20577"/>
          <ac:spMkLst>
            <pc:docMk/>
            <pc:sldMk cId="1093955581" sldId="478"/>
            <ac:spMk id="4" creationId="{F31EB850-8520-4741-8B0D-E3B54DBD454F}"/>
          </ac:spMkLst>
        </pc:spChg>
      </pc:sldChg>
      <pc:sldChg chg="modSp add mod ord">
        <pc:chgData name="He Xinrui" userId="62b0b4c46de4425c" providerId="LiveId" clId="{FCB82F6C-59F3-48F0-8761-EEFE82D0BBB5}" dt="2020-12-23T06:48:28.622" v="222" actId="20577"/>
        <pc:sldMkLst>
          <pc:docMk/>
          <pc:sldMk cId="292224360" sldId="479"/>
        </pc:sldMkLst>
        <pc:spChg chg="mod">
          <ac:chgData name="He Xinrui" userId="62b0b4c46de4425c" providerId="LiveId" clId="{FCB82F6C-59F3-48F0-8761-EEFE82D0BBB5}" dt="2020-12-23T06:48:28.622" v="222" actId="20577"/>
          <ac:spMkLst>
            <pc:docMk/>
            <pc:sldMk cId="292224360" sldId="479"/>
            <ac:spMk id="4" creationId="{F31EB850-8520-4741-8B0D-E3B54DBD454F}"/>
          </ac:spMkLst>
        </pc:spChg>
      </pc:sldChg>
      <pc:sldChg chg="new del">
        <pc:chgData name="He Xinrui" userId="62b0b4c46de4425c" providerId="LiveId" clId="{FCB82F6C-59F3-48F0-8761-EEFE82D0BBB5}" dt="2020-12-23T10:05:06.141" v="1958" actId="680"/>
        <pc:sldMkLst>
          <pc:docMk/>
          <pc:sldMk cId="2386723955" sldId="480"/>
        </pc:sldMkLst>
      </pc:sldChg>
      <pc:sldChg chg="modSp add mod ord">
        <pc:chgData name="He Xinrui" userId="62b0b4c46de4425c" providerId="LiveId" clId="{FCB82F6C-59F3-48F0-8761-EEFE82D0BBB5}" dt="2020-12-23T10:08:59.617" v="2084" actId="20577"/>
        <pc:sldMkLst>
          <pc:docMk/>
          <pc:sldMk cId="3057003421" sldId="480"/>
        </pc:sldMkLst>
        <pc:spChg chg="mod">
          <ac:chgData name="He Xinrui" userId="62b0b4c46de4425c" providerId="LiveId" clId="{FCB82F6C-59F3-48F0-8761-EEFE82D0BBB5}" dt="2020-12-23T10:08:59.617" v="2084" actId="20577"/>
          <ac:spMkLst>
            <pc:docMk/>
            <pc:sldMk cId="3057003421" sldId="480"/>
            <ac:spMk id="7" creationId="{00000000-0000-0000-0000-000000000000}"/>
          </ac:spMkLst>
        </pc:spChg>
        <pc:picChg chg="mod">
          <ac:chgData name="He Xinrui" userId="62b0b4c46de4425c" providerId="LiveId" clId="{FCB82F6C-59F3-48F0-8761-EEFE82D0BBB5}" dt="2020-12-23T10:05:24.422" v="1962" actId="1076"/>
          <ac:picMkLst>
            <pc:docMk/>
            <pc:sldMk cId="3057003421" sldId="480"/>
            <ac:picMk id="3" creationId="{6F20A5D2-EF66-4D1E-8AE7-FB507276C217}"/>
          </ac:picMkLst>
        </pc:picChg>
      </pc:sldChg>
      <pc:sldChg chg="addSp delSp modSp add mod">
        <pc:chgData name="He Xinrui" userId="62b0b4c46de4425c" providerId="LiveId" clId="{FCB82F6C-59F3-48F0-8761-EEFE82D0BBB5}" dt="2020-12-23T10:16:29.972" v="2231" actId="20577"/>
        <pc:sldMkLst>
          <pc:docMk/>
          <pc:sldMk cId="4043747208" sldId="481"/>
        </pc:sldMkLst>
        <pc:spChg chg="mod">
          <ac:chgData name="He Xinrui" userId="62b0b4c46de4425c" providerId="LiveId" clId="{FCB82F6C-59F3-48F0-8761-EEFE82D0BBB5}" dt="2020-12-23T10:16:29.972" v="2231" actId="20577"/>
          <ac:spMkLst>
            <pc:docMk/>
            <pc:sldMk cId="4043747208" sldId="481"/>
            <ac:spMk id="7" creationId="{00000000-0000-0000-0000-000000000000}"/>
          </ac:spMkLst>
        </pc:spChg>
        <pc:picChg chg="del">
          <ac:chgData name="He Xinrui" userId="62b0b4c46de4425c" providerId="LiveId" clId="{FCB82F6C-59F3-48F0-8761-EEFE82D0BBB5}" dt="2020-12-23T10:07:19.196" v="2018" actId="478"/>
          <ac:picMkLst>
            <pc:docMk/>
            <pc:sldMk cId="4043747208" sldId="481"/>
            <ac:picMk id="3" creationId="{6F20A5D2-EF66-4D1E-8AE7-FB507276C217}"/>
          </ac:picMkLst>
        </pc:picChg>
        <pc:picChg chg="add mod">
          <ac:chgData name="He Xinrui" userId="62b0b4c46de4425c" providerId="LiveId" clId="{FCB82F6C-59F3-48F0-8761-EEFE82D0BBB5}" dt="2020-12-23T10:08:23.158" v="2060" actId="1076"/>
          <ac:picMkLst>
            <pc:docMk/>
            <pc:sldMk cId="4043747208" sldId="481"/>
            <ac:picMk id="4" creationId="{B3B26818-0F9D-4681-8519-CE844BAA6A0B}"/>
          </ac:picMkLst>
        </pc:picChg>
      </pc:sldChg>
      <pc:sldChg chg="addSp delSp modSp add mod">
        <pc:chgData name="He Xinrui" userId="62b0b4c46de4425c" providerId="LiveId" clId="{FCB82F6C-59F3-48F0-8761-EEFE82D0BBB5}" dt="2020-12-23T10:21:45.920" v="2263" actId="1076"/>
        <pc:sldMkLst>
          <pc:docMk/>
          <pc:sldMk cId="2441225422" sldId="482"/>
        </pc:sldMkLst>
        <pc:spChg chg="mod">
          <ac:chgData name="He Xinrui" userId="62b0b4c46de4425c" providerId="LiveId" clId="{FCB82F6C-59F3-48F0-8761-EEFE82D0BBB5}" dt="2020-12-23T10:21:38.965" v="2261" actId="20577"/>
          <ac:spMkLst>
            <pc:docMk/>
            <pc:sldMk cId="2441225422" sldId="482"/>
            <ac:spMk id="7" creationId="{00000000-0000-0000-0000-000000000000}"/>
          </ac:spMkLst>
        </pc:spChg>
        <pc:picChg chg="del">
          <ac:chgData name="He Xinrui" userId="62b0b4c46de4425c" providerId="LiveId" clId="{FCB82F6C-59F3-48F0-8761-EEFE82D0BBB5}" dt="2020-12-23T10:21:30.898" v="2255" actId="478"/>
          <ac:picMkLst>
            <pc:docMk/>
            <pc:sldMk cId="2441225422" sldId="482"/>
            <ac:picMk id="3" creationId="{6F20A5D2-EF66-4D1E-8AE7-FB507276C217}"/>
          </ac:picMkLst>
        </pc:picChg>
        <pc:picChg chg="add mod">
          <ac:chgData name="He Xinrui" userId="62b0b4c46de4425c" providerId="LiveId" clId="{FCB82F6C-59F3-48F0-8761-EEFE82D0BBB5}" dt="2020-12-23T10:21:45.920" v="2263" actId="1076"/>
          <ac:picMkLst>
            <pc:docMk/>
            <pc:sldMk cId="2441225422" sldId="482"/>
            <ac:picMk id="4" creationId="{6B248B71-AF57-40B4-954F-1BFA012F48FF}"/>
          </ac:picMkLst>
        </pc:picChg>
      </pc:sldChg>
      <pc:sldMasterChg chg="add del addSldLayout delSldLayout">
        <pc:chgData name="He Xinrui" userId="62b0b4c46de4425c" providerId="LiveId" clId="{FCB82F6C-59F3-48F0-8761-EEFE82D0BBB5}" dt="2020-12-23T06:44:20.190" v="147" actId="700"/>
        <pc:sldMasterMkLst>
          <pc:docMk/>
          <pc:sldMasterMk cId="2907893073" sldId="2147483648"/>
        </pc:sldMasterMkLst>
        <pc:sldLayoutChg chg="add del">
          <pc:chgData name="He Xinrui" userId="62b0b4c46de4425c" providerId="LiveId" clId="{FCB82F6C-59F3-48F0-8761-EEFE82D0BBB5}" dt="2020-12-23T06:44:20.190" v="147" actId="700"/>
          <pc:sldLayoutMkLst>
            <pc:docMk/>
            <pc:sldMasterMk cId="2907893073" sldId="2147483648"/>
            <pc:sldLayoutMk cId="3604760805" sldId="2147483649"/>
          </pc:sldLayoutMkLst>
        </pc:sldLayoutChg>
        <pc:sldLayoutChg chg="add del">
          <pc:chgData name="He Xinrui" userId="62b0b4c46de4425c" providerId="LiveId" clId="{FCB82F6C-59F3-48F0-8761-EEFE82D0BBB5}" dt="2020-12-23T06:44:20.190" v="147" actId="700"/>
          <pc:sldLayoutMkLst>
            <pc:docMk/>
            <pc:sldMasterMk cId="2907893073" sldId="2147483648"/>
            <pc:sldLayoutMk cId="2227469653" sldId="2147483650"/>
          </pc:sldLayoutMkLst>
        </pc:sldLayoutChg>
        <pc:sldLayoutChg chg="add del">
          <pc:chgData name="He Xinrui" userId="62b0b4c46de4425c" providerId="LiveId" clId="{FCB82F6C-59F3-48F0-8761-EEFE82D0BBB5}" dt="2020-12-23T06:44:20.190" v="147" actId="700"/>
          <pc:sldLayoutMkLst>
            <pc:docMk/>
            <pc:sldMasterMk cId="2907893073" sldId="2147483648"/>
            <pc:sldLayoutMk cId="1173659084" sldId="2147483651"/>
          </pc:sldLayoutMkLst>
        </pc:sldLayoutChg>
        <pc:sldLayoutChg chg="add del">
          <pc:chgData name="He Xinrui" userId="62b0b4c46de4425c" providerId="LiveId" clId="{FCB82F6C-59F3-48F0-8761-EEFE82D0BBB5}" dt="2020-12-23T06:44:20.190" v="147" actId="700"/>
          <pc:sldLayoutMkLst>
            <pc:docMk/>
            <pc:sldMasterMk cId="2907893073" sldId="2147483648"/>
            <pc:sldLayoutMk cId="208696326" sldId="2147483652"/>
          </pc:sldLayoutMkLst>
        </pc:sldLayoutChg>
        <pc:sldLayoutChg chg="add del">
          <pc:chgData name="He Xinrui" userId="62b0b4c46de4425c" providerId="LiveId" clId="{FCB82F6C-59F3-48F0-8761-EEFE82D0BBB5}" dt="2020-12-23T06:44:20.190" v="147" actId="700"/>
          <pc:sldLayoutMkLst>
            <pc:docMk/>
            <pc:sldMasterMk cId="2907893073" sldId="2147483648"/>
            <pc:sldLayoutMk cId="2779205652" sldId="2147483653"/>
          </pc:sldLayoutMkLst>
        </pc:sldLayoutChg>
        <pc:sldLayoutChg chg="add del">
          <pc:chgData name="He Xinrui" userId="62b0b4c46de4425c" providerId="LiveId" clId="{FCB82F6C-59F3-48F0-8761-EEFE82D0BBB5}" dt="2020-12-23T06:44:20.190" v="147" actId="700"/>
          <pc:sldLayoutMkLst>
            <pc:docMk/>
            <pc:sldMasterMk cId="2907893073" sldId="2147483648"/>
            <pc:sldLayoutMk cId="3707511504" sldId="2147483654"/>
          </pc:sldLayoutMkLst>
        </pc:sldLayoutChg>
        <pc:sldLayoutChg chg="add del">
          <pc:chgData name="He Xinrui" userId="62b0b4c46de4425c" providerId="LiveId" clId="{FCB82F6C-59F3-48F0-8761-EEFE82D0BBB5}" dt="2020-12-23T06:44:20.190" v="147" actId="700"/>
          <pc:sldLayoutMkLst>
            <pc:docMk/>
            <pc:sldMasterMk cId="2907893073" sldId="2147483648"/>
            <pc:sldLayoutMk cId="502918154" sldId="2147483655"/>
          </pc:sldLayoutMkLst>
        </pc:sldLayoutChg>
        <pc:sldLayoutChg chg="add del">
          <pc:chgData name="He Xinrui" userId="62b0b4c46de4425c" providerId="LiveId" clId="{FCB82F6C-59F3-48F0-8761-EEFE82D0BBB5}" dt="2020-12-23T06:44:20.190" v="147" actId="700"/>
          <pc:sldLayoutMkLst>
            <pc:docMk/>
            <pc:sldMasterMk cId="2907893073" sldId="2147483648"/>
            <pc:sldLayoutMk cId="2384787338" sldId="2147483656"/>
          </pc:sldLayoutMkLst>
        </pc:sldLayoutChg>
        <pc:sldLayoutChg chg="add del">
          <pc:chgData name="He Xinrui" userId="62b0b4c46de4425c" providerId="LiveId" clId="{FCB82F6C-59F3-48F0-8761-EEFE82D0BBB5}" dt="2020-12-23T06:44:20.190" v="147" actId="700"/>
          <pc:sldLayoutMkLst>
            <pc:docMk/>
            <pc:sldMasterMk cId="2907893073" sldId="2147483648"/>
            <pc:sldLayoutMk cId="106321311" sldId="2147483657"/>
          </pc:sldLayoutMkLst>
        </pc:sldLayoutChg>
        <pc:sldLayoutChg chg="add del">
          <pc:chgData name="He Xinrui" userId="62b0b4c46de4425c" providerId="LiveId" clId="{FCB82F6C-59F3-48F0-8761-EEFE82D0BBB5}" dt="2020-12-23T06:44:20.190" v="147" actId="700"/>
          <pc:sldLayoutMkLst>
            <pc:docMk/>
            <pc:sldMasterMk cId="2907893073" sldId="2147483648"/>
            <pc:sldLayoutMk cId="2330825980" sldId="2147483658"/>
          </pc:sldLayoutMkLst>
        </pc:sldLayoutChg>
        <pc:sldLayoutChg chg="add del">
          <pc:chgData name="He Xinrui" userId="62b0b4c46de4425c" providerId="LiveId" clId="{FCB82F6C-59F3-48F0-8761-EEFE82D0BBB5}" dt="2020-12-23T06:44:20.190" v="147" actId="700"/>
          <pc:sldLayoutMkLst>
            <pc:docMk/>
            <pc:sldMasterMk cId="2907893073" sldId="2147483648"/>
            <pc:sldLayoutMk cId="2940435767" sldId="2147483659"/>
          </pc:sldLayoutMkLst>
        </pc:sldLayoutChg>
      </pc:sldMasterChg>
      <pc:sldMasterChg chg="setBg modSldLayout">
        <pc:chgData name="He Xinrui" userId="62b0b4c46de4425c" providerId="LiveId" clId="{FCB82F6C-59F3-48F0-8761-EEFE82D0BBB5}" dt="2020-12-23T06:47:10.244" v="158"/>
        <pc:sldMasterMkLst>
          <pc:docMk/>
          <pc:sldMasterMk cId="1849115020" sldId="2147483660"/>
        </pc:sldMasterMkLst>
        <pc:sldLayoutChg chg="setBg">
          <pc:chgData name="He Xinrui" userId="62b0b4c46de4425c" providerId="LiveId" clId="{FCB82F6C-59F3-48F0-8761-EEFE82D0BBB5}" dt="2020-12-23T06:47:10.244" v="158"/>
          <pc:sldLayoutMkLst>
            <pc:docMk/>
            <pc:sldMasterMk cId="1849115020" sldId="2147483660"/>
            <pc:sldLayoutMk cId="2261829649" sldId="2147483661"/>
          </pc:sldLayoutMkLst>
        </pc:sldLayoutChg>
        <pc:sldLayoutChg chg="setBg">
          <pc:chgData name="He Xinrui" userId="62b0b4c46de4425c" providerId="LiveId" clId="{FCB82F6C-59F3-48F0-8761-EEFE82D0BBB5}" dt="2020-12-23T06:47:10.244" v="158"/>
          <pc:sldLayoutMkLst>
            <pc:docMk/>
            <pc:sldMasterMk cId="1849115020" sldId="2147483660"/>
            <pc:sldLayoutMk cId="3832009915" sldId="2147483662"/>
          </pc:sldLayoutMkLst>
        </pc:sldLayoutChg>
        <pc:sldLayoutChg chg="setBg">
          <pc:chgData name="He Xinrui" userId="62b0b4c46de4425c" providerId="LiveId" clId="{FCB82F6C-59F3-48F0-8761-EEFE82D0BBB5}" dt="2020-12-23T06:47:10.244" v="158"/>
          <pc:sldLayoutMkLst>
            <pc:docMk/>
            <pc:sldMasterMk cId="1849115020" sldId="2147483660"/>
            <pc:sldLayoutMk cId="4254500644" sldId="2147483663"/>
          </pc:sldLayoutMkLst>
        </pc:sldLayoutChg>
        <pc:sldLayoutChg chg="setBg">
          <pc:chgData name="He Xinrui" userId="62b0b4c46de4425c" providerId="LiveId" clId="{FCB82F6C-59F3-48F0-8761-EEFE82D0BBB5}" dt="2020-12-23T06:47:10.244" v="158"/>
          <pc:sldLayoutMkLst>
            <pc:docMk/>
            <pc:sldMasterMk cId="1849115020" sldId="2147483660"/>
            <pc:sldLayoutMk cId="3422233728" sldId="2147483664"/>
          </pc:sldLayoutMkLst>
        </pc:sldLayoutChg>
        <pc:sldLayoutChg chg="setBg">
          <pc:chgData name="He Xinrui" userId="62b0b4c46de4425c" providerId="LiveId" clId="{FCB82F6C-59F3-48F0-8761-EEFE82D0BBB5}" dt="2020-12-23T06:47:10.244" v="158"/>
          <pc:sldLayoutMkLst>
            <pc:docMk/>
            <pc:sldMasterMk cId="1849115020" sldId="2147483660"/>
            <pc:sldLayoutMk cId="3429002374" sldId="2147483665"/>
          </pc:sldLayoutMkLst>
        </pc:sldLayoutChg>
        <pc:sldLayoutChg chg="setBg">
          <pc:chgData name="He Xinrui" userId="62b0b4c46de4425c" providerId="LiveId" clId="{FCB82F6C-59F3-48F0-8761-EEFE82D0BBB5}" dt="2020-12-23T06:47:10.244" v="158"/>
          <pc:sldLayoutMkLst>
            <pc:docMk/>
            <pc:sldMasterMk cId="1849115020" sldId="2147483660"/>
            <pc:sldLayoutMk cId="3935051757" sldId="2147483666"/>
          </pc:sldLayoutMkLst>
        </pc:sldLayoutChg>
        <pc:sldLayoutChg chg="setBg">
          <pc:chgData name="He Xinrui" userId="62b0b4c46de4425c" providerId="LiveId" clId="{FCB82F6C-59F3-48F0-8761-EEFE82D0BBB5}" dt="2020-12-23T06:47:10.244" v="158"/>
          <pc:sldLayoutMkLst>
            <pc:docMk/>
            <pc:sldMasterMk cId="1849115020" sldId="2147483660"/>
            <pc:sldLayoutMk cId="533033690" sldId="2147483667"/>
          </pc:sldLayoutMkLst>
        </pc:sldLayoutChg>
        <pc:sldLayoutChg chg="setBg">
          <pc:chgData name="He Xinrui" userId="62b0b4c46de4425c" providerId="LiveId" clId="{FCB82F6C-59F3-48F0-8761-EEFE82D0BBB5}" dt="2020-12-23T06:47:10.244" v="158"/>
          <pc:sldLayoutMkLst>
            <pc:docMk/>
            <pc:sldMasterMk cId="1849115020" sldId="2147483660"/>
            <pc:sldLayoutMk cId="3222347620" sldId="2147483668"/>
          </pc:sldLayoutMkLst>
        </pc:sldLayoutChg>
        <pc:sldLayoutChg chg="setBg">
          <pc:chgData name="He Xinrui" userId="62b0b4c46de4425c" providerId="LiveId" clId="{FCB82F6C-59F3-48F0-8761-EEFE82D0BBB5}" dt="2020-12-23T06:47:10.244" v="158"/>
          <pc:sldLayoutMkLst>
            <pc:docMk/>
            <pc:sldMasterMk cId="1849115020" sldId="2147483660"/>
            <pc:sldLayoutMk cId="499634069" sldId="2147483669"/>
          </pc:sldLayoutMkLst>
        </pc:sldLayoutChg>
        <pc:sldLayoutChg chg="setBg">
          <pc:chgData name="He Xinrui" userId="62b0b4c46de4425c" providerId="LiveId" clId="{FCB82F6C-59F3-48F0-8761-EEFE82D0BBB5}" dt="2020-12-23T06:47:10.244" v="158"/>
          <pc:sldLayoutMkLst>
            <pc:docMk/>
            <pc:sldMasterMk cId="1849115020" sldId="2147483660"/>
            <pc:sldLayoutMk cId="481856659" sldId="2147483670"/>
          </pc:sldLayoutMkLst>
        </pc:sldLayoutChg>
        <pc:sldLayoutChg chg="setBg">
          <pc:chgData name="He Xinrui" userId="62b0b4c46de4425c" providerId="LiveId" clId="{FCB82F6C-59F3-48F0-8761-EEFE82D0BBB5}" dt="2020-12-23T06:47:10.244" v="158"/>
          <pc:sldLayoutMkLst>
            <pc:docMk/>
            <pc:sldMasterMk cId="1849115020" sldId="2147483660"/>
            <pc:sldLayoutMk cId="2136774623" sldId="2147483671"/>
          </pc:sldLayoutMkLst>
        </pc:sldLayoutChg>
      </pc:sldMasterChg>
      <pc:sldMasterChg chg="setBg modSldLayout">
        <pc:chgData name="He Xinrui" userId="62b0b4c46de4425c" providerId="LiveId" clId="{FCB82F6C-59F3-48F0-8761-EEFE82D0BBB5}" dt="2020-12-23T06:47:10.244" v="158"/>
        <pc:sldMasterMkLst>
          <pc:docMk/>
          <pc:sldMasterMk cId="3049295396" sldId="2147483672"/>
        </pc:sldMasterMkLst>
        <pc:sldLayoutChg chg="setBg">
          <pc:chgData name="He Xinrui" userId="62b0b4c46de4425c" providerId="LiveId" clId="{FCB82F6C-59F3-48F0-8761-EEFE82D0BBB5}" dt="2020-12-23T06:47:10.244" v="158"/>
          <pc:sldLayoutMkLst>
            <pc:docMk/>
            <pc:sldMasterMk cId="3049295396" sldId="2147483672"/>
            <pc:sldLayoutMk cId="2115718610" sldId="2147483673"/>
          </pc:sldLayoutMkLst>
        </pc:sldLayoutChg>
        <pc:sldLayoutChg chg="setBg">
          <pc:chgData name="He Xinrui" userId="62b0b4c46de4425c" providerId="LiveId" clId="{FCB82F6C-59F3-48F0-8761-EEFE82D0BBB5}" dt="2020-12-23T06:47:10.244" v="158"/>
          <pc:sldLayoutMkLst>
            <pc:docMk/>
            <pc:sldMasterMk cId="3049295396" sldId="2147483672"/>
            <pc:sldLayoutMk cId="3198404506" sldId="2147483674"/>
          </pc:sldLayoutMkLst>
        </pc:sldLayoutChg>
        <pc:sldLayoutChg chg="setBg">
          <pc:chgData name="He Xinrui" userId="62b0b4c46de4425c" providerId="LiveId" clId="{FCB82F6C-59F3-48F0-8761-EEFE82D0BBB5}" dt="2020-12-23T06:47:10.244" v="158"/>
          <pc:sldLayoutMkLst>
            <pc:docMk/>
            <pc:sldMasterMk cId="3049295396" sldId="2147483672"/>
            <pc:sldLayoutMk cId="77542304" sldId="2147483675"/>
          </pc:sldLayoutMkLst>
        </pc:sldLayoutChg>
        <pc:sldLayoutChg chg="setBg">
          <pc:chgData name="He Xinrui" userId="62b0b4c46de4425c" providerId="LiveId" clId="{FCB82F6C-59F3-48F0-8761-EEFE82D0BBB5}" dt="2020-12-23T06:47:10.244" v="158"/>
          <pc:sldLayoutMkLst>
            <pc:docMk/>
            <pc:sldMasterMk cId="3049295396" sldId="2147483672"/>
            <pc:sldLayoutMk cId="3786832822" sldId="2147483676"/>
          </pc:sldLayoutMkLst>
        </pc:sldLayoutChg>
        <pc:sldLayoutChg chg="setBg">
          <pc:chgData name="He Xinrui" userId="62b0b4c46de4425c" providerId="LiveId" clId="{FCB82F6C-59F3-48F0-8761-EEFE82D0BBB5}" dt="2020-12-23T06:47:10.244" v="158"/>
          <pc:sldLayoutMkLst>
            <pc:docMk/>
            <pc:sldMasterMk cId="3049295396" sldId="2147483672"/>
            <pc:sldLayoutMk cId="469693846" sldId="2147483677"/>
          </pc:sldLayoutMkLst>
        </pc:sldLayoutChg>
        <pc:sldLayoutChg chg="setBg">
          <pc:chgData name="He Xinrui" userId="62b0b4c46de4425c" providerId="LiveId" clId="{FCB82F6C-59F3-48F0-8761-EEFE82D0BBB5}" dt="2020-12-23T06:47:10.244" v="158"/>
          <pc:sldLayoutMkLst>
            <pc:docMk/>
            <pc:sldMasterMk cId="3049295396" sldId="2147483672"/>
            <pc:sldLayoutMk cId="828750302" sldId="2147483678"/>
          </pc:sldLayoutMkLst>
        </pc:sldLayoutChg>
        <pc:sldLayoutChg chg="setBg">
          <pc:chgData name="He Xinrui" userId="62b0b4c46de4425c" providerId="LiveId" clId="{FCB82F6C-59F3-48F0-8761-EEFE82D0BBB5}" dt="2020-12-23T06:47:10.244" v="158"/>
          <pc:sldLayoutMkLst>
            <pc:docMk/>
            <pc:sldMasterMk cId="3049295396" sldId="2147483672"/>
            <pc:sldLayoutMk cId="3953993027" sldId="2147483679"/>
          </pc:sldLayoutMkLst>
        </pc:sldLayoutChg>
        <pc:sldLayoutChg chg="setBg">
          <pc:chgData name="He Xinrui" userId="62b0b4c46de4425c" providerId="LiveId" clId="{FCB82F6C-59F3-48F0-8761-EEFE82D0BBB5}" dt="2020-12-23T06:47:10.244" v="158"/>
          <pc:sldLayoutMkLst>
            <pc:docMk/>
            <pc:sldMasterMk cId="3049295396" sldId="2147483672"/>
            <pc:sldLayoutMk cId="3871352959" sldId="2147483680"/>
          </pc:sldLayoutMkLst>
        </pc:sldLayoutChg>
        <pc:sldLayoutChg chg="setBg">
          <pc:chgData name="He Xinrui" userId="62b0b4c46de4425c" providerId="LiveId" clId="{FCB82F6C-59F3-48F0-8761-EEFE82D0BBB5}" dt="2020-12-23T06:47:10.244" v="158"/>
          <pc:sldLayoutMkLst>
            <pc:docMk/>
            <pc:sldMasterMk cId="3049295396" sldId="2147483672"/>
            <pc:sldLayoutMk cId="3262072607" sldId="2147483681"/>
          </pc:sldLayoutMkLst>
        </pc:sldLayoutChg>
        <pc:sldLayoutChg chg="setBg">
          <pc:chgData name="He Xinrui" userId="62b0b4c46de4425c" providerId="LiveId" clId="{FCB82F6C-59F3-48F0-8761-EEFE82D0BBB5}" dt="2020-12-23T06:47:10.244" v="158"/>
          <pc:sldLayoutMkLst>
            <pc:docMk/>
            <pc:sldMasterMk cId="3049295396" sldId="2147483672"/>
            <pc:sldLayoutMk cId="984293317" sldId="2147483682"/>
          </pc:sldLayoutMkLst>
        </pc:sldLayoutChg>
      </pc:sldMasterChg>
      <pc:sldMasterChg chg="modTransition modSldLayout">
        <pc:chgData name="He Xinrui" userId="62b0b4c46de4425c" providerId="LiveId" clId="{FCB82F6C-59F3-48F0-8761-EEFE82D0BBB5}" dt="2020-12-23T06:46:52.550" v="156"/>
        <pc:sldMasterMkLst>
          <pc:docMk/>
          <pc:sldMasterMk cId="4155582400" sldId="2147483684"/>
        </pc:sldMasterMkLst>
        <pc:sldLayoutChg chg="modTransition">
          <pc:chgData name="He Xinrui" userId="62b0b4c46de4425c" providerId="LiveId" clId="{FCB82F6C-59F3-48F0-8761-EEFE82D0BBB5}" dt="2020-12-23T06:46:52.550" v="156"/>
          <pc:sldLayoutMkLst>
            <pc:docMk/>
            <pc:sldMasterMk cId="4155582400" sldId="2147483684"/>
            <pc:sldLayoutMk cId="1960886335" sldId="2147483685"/>
          </pc:sldLayoutMkLst>
        </pc:sldLayoutChg>
        <pc:sldLayoutChg chg="modTransition">
          <pc:chgData name="He Xinrui" userId="62b0b4c46de4425c" providerId="LiveId" clId="{FCB82F6C-59F3-48F0-8761-EEFE82D0BBB5}" dt="2020-12-23T06:46:52.550" v="156"/>
          <pc:sldLayoutMkLst>
            <pc:docMk/>
            <pc:sldMasterMk cId="4155582400" sldId="2147483684"/>
            <pc:sldLayoutMk cId="2001860583" sldId="2147483686"/>
          </pc:sldLayoutMkLst>
        </pc:sldLayoutChg>
        <pc:sldLayoutChg chg="modTransition">
          <pc:chgData name="He Xinrui" userId="62b0b4c46de4425c" providerId="LiveId" clId="{FCB82F6C-59F3-48F0-8761-EEFE82D0BBB5}" dt="2020-12-23T06:46:52.550" v="156"/>
          <pc:sldLayoutMkLst>
            <pc:docMk/>
            <pc:sldMasterMk cId="4155582400" sldId="2147483684"/>
            <pc:sldLayoutMk cId="2255809890" sldId="2147483687"/>
          </pc:sldLayoutMkLst>
        </pc:sldLayoutChg>
        <pc:sldLayoutChg chg="modTransition">
          <pc:chgData name="He Xinrui" userId="62b0b4c46de4425c" providerId="LiveId" clId="{FCB82F6C-59F3-48F0-8761-EEFE82D0BBB5}" dt="2020-12-23T06:46:52.550" v="156"/>
          <pc:sldLayoutMkLst>
            <pc:docMk/>
            <pc:sldMasterMk cId="4155582400" sldId="2147483684"/>
            <pc:sldLayoutMk cId="3040693551" sldId="2147483688"/>
          </pc:sldLayoutMkLst>
        </pc:sldLayoutChg>
        <pc:sldLayoutChg chg="modTransition">
          <pc:chgData name="He Xinrui" userId="62b0b4c46de4425c" providerId="LiveId" clId="{FCB82F6C-59F3-48F0-8761-EEFE82D0BBB5}" dt="2020-12-23T06:46:52.550" v="156"/>
          <pc:sldLayoutMkLst>
            <pc:docMk/>
            <pc:sldMasterMk cId="4155582400" sldId="2147483684"/>
            <pc:sldLayoutMk cId="1208966788" sldId="2147483689"/>
          </pc:sldLayoutMkLst>
        </pc:sldLayoutChg>
        <pc:sldLayoutChg chg="modTransition">
          <pc:chgData name="He Xinrui" userId="62b0b4c46de4425c" providerId="LiveId" clId="{FCB82F6C-59F3-48F0-8761-EEFE82D0BBB5}" dt="2020-12-23T06:46:52.550" v="156"/>
          <pc:sldLayoutMkLst>
            <pc:docMk/>
            <pc:sldMasterMk cId="4155582400" sldId="2147483684"/>
            <pc:sldLayoutMk cId="1340100541" sldId="2147483690"/>
          </pc:sldLayoutMkLst>
        </pc:sldLayoutChg>
        <pc:sldLayoutChg chg="modTransition">
          <pc:chgData name="He Xinrui" userId="62b0b4c46de4425c" providerId="LiveId" clId="{FCB82F6C-59F3-48F0-8761-EEFE82D0BBB5}" dt="2020-12-23T06:46:52.550" v="156"/>
          <pc:sldLayoutMkLst>
            <pc:docMk/>
            <pc:sldMasterMk cId="4155582400" sldId="2147483684"/>
            <pc:sldLayoutMk cId="222486337" sldId="2147483691"/>
          </pc:sldLayoutMkLst>
        </pc:sldLayoutChg>
        <pc:sldLayoutChg chg="modTransition">
          <pc:chgData name="He Xinrui" userId="62b0b4c46de4425c" providerId="LiveId" clId="{FCB82F6C-59F3-48F0-8761-EEFE82D0BBB5}" dt="2020-12-23T06:46:52.550" v="156"/>
          <pc:sldLayoutMkLst>
            <pc:docMk/>
            <pc:sldMasterMk cId="4155582400" sldId="2147483684"/>
            <pc:sldLayoutMk cId="1094193622" sldId="214748369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09AF7-2807-4ED0-B4B7-33074ADA0200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D55D5-5D4E-4D2A-BB80-D9BE02A2B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4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" Type="http://schemas.openxmlformats.org/officeDocument/2006/relationships/tags" Target="../tags/tag9.xml"/><Relationship Id="rId21" Type="http://schemas.openxmlformats.org/officeDocument/2006/relationships/slideMaster" Target="../slideMasters/slideMaster1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9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0.xml"/><Relationship Id="rId9" Type="http://schemas.openxmlformats.org/officeDocument/2006/relationships/tags" Target="../tags/tag45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>
            <p:custDataLst>
              <p:tags r:id="rId1"/>
            </p:custDataLst>
          </p:nvPr>
        </p:nvGrpSpPr>
        <p:grpSpPr>
          <a:xfrm>
            <a:off x="7210025" y="0"/>
            <a:ext cx="4988416" cy="6852031"/>
            <a:chOff x="7210025" y="0"/>
            <a:chExt cx="4988416" cy="6852031"/>
          </a:xfrm>
        </p:grpSpPr>
        <p:pic>
          <p:nvPicPr>
            <p:cNvPr id="26" name="图形 25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2"/>
            <a:srcRect t="8248"/>
            <a:stretch>
              <a:fillRect/>
            </a:stretch>
          </p:blipFill>
          <p:spPr>
            <a:xfrm>
              <a:off x="7210025" y="0"/>
              <a:ext cx="4931420" cy="6276198"/>
            </a:xfrm>
            <a:custGeom>
              <a:avLst/>
              <a:gdLst>
                <a:gd name="connsiteX0" fmla="*/ 0 w 4931420"/>
                <a:gd name="connsiteY0" fmla="*/ 0 h 6276198"/>
                <a:gd name="connsiteX1" fmla="*/ 4931420 w 4931420"/>
                <a:gd name="connsiteY1" fmla="*/ 0 h 6276198"/>
                <a:gd name="connsiteX2" fmla="*/ 4931420 w 4931420"/>
                <a:gd name="connsiteY2" fmla="*/ 6276198 h 6276198"/>
                <a:gd name="connsiteX3" fmla="*/ 0 w 4931420"/>
                <a:gd name="connsiteY3" fmla="*/ 6276198 h 6276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1420" h="6276198">
                  <a:moveTo>
                    <a:pt x="0" y="0"/>
                  </a:moveTo>
                  <a:lnTo>
                    <a:pt x="4931420" y="0"/>
                  </a:lnTo>
                  <a:lnTo>
                    <a:pt x="4931420" y="6276198"/>
                  </a:lnTo>
                  <a:lnTo>
                    <a:pt x="0" y="6276198"/>
                  </a:lnTo>
                  <a:close/>
                </a:path>
              </a:pathLst>
            </a:custGeom>
          </p:spPr>
        </p:pic>
        <p:pic>
          <p:nvPicPr>
            <p:cNvPr id="27" name="图形 26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2"/>
            <a:srcRect t="6020" r="1935"/>
            <a:stretch>
              <a:fillRect/>
            </a:stretch>
          </p:blipFill>
          <p:spPr>
            <a:xfrm>
              <a:off x="7362426" y="0"/>
              <a:ext cx="4836015" cy="6428598"/>
            </a:xfrm>
            <a:custGeom>
              <a:avLst/>
              <a:gdLst>
                <a:gd name="connsiteX0" fmla="*/ 0 w 4836015"/>
                <a:gd name="connsiteY0" fmla="*/ 0 h 6428598"/>
                <a:gd name="connsiteX1" fmla="*/ 4836015 w 4836015"/>
                <a:gd name="connsiteY1" fmla="*/ 0 h 6428598"/>
                <a:gd name="connsiteX2" fmla="*/ 4836015 w 4836015"/>
                <a:gd name="connsiteY2" fmla="*/ 6428598 h 6428598"/>
                <a:gd name="connsiteX3" fmla="*/ 0 w 4836015"/>
                <a:gd name="connsiteY3" fmla="*/ 6428598 h 642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015" h="6428598">
                  <a:moveTo>
                    <a:pt x="0" y="0"/>
                  </a:moveTo>
                  <a:lnTo>
                    <a:pt x="4836015" y="0"/>
                  </a:lnTo>
                  <a:lnTo>
                    <a:pt x="4836015" y="6428598"/>
                  </a:lnTo>
                  <a:lnTo>
                    <a:pt x="0" y="6428598"/>
                  </a:lnTo>
                  <a:close/>
                </a:path>
              </a:pathLst>
            </a:custGeom>
          </p:spPr>
        </p:pic>
        <p:pic>
          <p:nvPicPr>
            <p:cNvPr id="28" name="图形 27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2"/>
            <a:srcRect t="3792" r="5025"/>
            <a:stretch>
              <a:fillRect/>
            </a:stretch>
          </p:blipFill>
          <p:spPr>
            <a:xfrm>
              <a:off x="7514826" y="0"/>
              <a:ext cx="4683615" cy="6580998"/>
            </a:xfrm>
            <a:custGeom>
              <a:avLst/>
              <a:gdLst>
                <a:gd name="connsiteX0" fmla="*/ 0 w 4683615"/>
                <a:gd name="connsiteY0" fmla="*/ 0 h 6580998"/>
                <a:gd name="connsiteX1" fmla="*/ 4683615 w 4683615"/>
                <a:gd name="connsiteY1" fmla="*/ 0 h 6580998"/>
                <a:gd name="connsiteX2" fmla="*/ 4683615 w 4683615"/>
                <a:gd name="connsiteY2" fmla="*/ 6580998 h 6580998"/>
                <a:gd name="connsiteX3" fmla="*/ 0 w 4683615"/>
                <a:gd name="connsiteY3" fmla="*/ 6580998 h 65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3615" h="6580998">
                  <a:moveTo>
                    <a:pt x="0" y="0"/>
                  </a:moveTo>
                  <a:lnTo>
                    <a:pt x="4683615" y="0"/>
                  </a:lnTo>
                  <a:lnTo>
                    <a:pt x="4683615" y="6580998"/>
                  </a:lnTo>
                  <a:lnTo>
                    <a:pt x="0" y="6580998"/>
                  </a:lnTo>
                  <a:close/>
                </a:path>
              </a:pathLst>
            </a:custGeom>
          </p:spPr>
        </p:pic>
        <p:pic>
          <p:nvPicPr>
            <p:cNvPr id="29" name="图形 28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2"/>
            <a:srcRect t="1564" r="8115"/>
            <a:stretch>
              <a:fillRect/>
            </a:stretch>
          </p:blipFill>
          <p:spPr>
            <a:xfrm>
              <a:off x="7667226" y="0"/>
              <a:ext cx="4531215" cy="6733398"/>
            </a:xfrm>
            <a:custGeom>
              <a:avLst/>
              <a:gdLst>
                <a:gd name="connsiteX0" fmla="*/ 0 w 4531215"/>
                <a:gd name="connsiteY0" fmla="*/ 0 h 6733398"/>
                <a:gd name="connsiteX1" fmla="*/ 4531215 w 4531215"/>
                <a:gd name="connsiteY1" fmla="*/ 0 h 6733398"/>
                <a:gd name="connsiteX2" fmla="*/ 4531215 w 4531215"/>
                <a:gd name="connsiteY2" fmla="*/ 6733398 h 6733398"/>
                <a:gd name="connsiteX3" fmla="*/ 0 w 4531215"/>
                <a:gd name="connsiteY3" fmla="*/ 6733398 h 673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1215" h="6733398">
                  <a:moveTo>
                    <a:pt x="0" y="0"/>
                  </a:moveTo>
                  <a:lnTo>
                    <a:pt x="4531215" y="0"/>
                  </a:lnTo>
                  <a:lnTo>
                    <a:pt x="4531215" y="6733398"/>
                  </a:lnTo>
                  <a:lnTo>
                    <a:pt x="0" y="6733398"/>
                  </a:lnTo>
                  <a:close/>
                </a:path>
              </a:pathLst>
            </a:custGeom>
          </p:spPr>
        </p:pic>
        <p:pic>
          <p:nvPicPr>
            <p:cNvPr id="30" name="图形 29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2"/>
            <a:srcRect r="11206" b="494"/>
            <a:stretch>
              <a:fillRect/>
            </a:stretch>
          </p:blipFill>
          <p:spPr>
            <a:xfrm>
              <a:off x="7819626" y="45441"/>
              <a:ext cx="4378815" cy="6806590"/>
            </a:xfrm>
            <a:custGeom>
              <a:avLst/>
              <a:gdLst>
                <a:gd name="connsiteX0" fmla="*/ 0 w 4378815"/>
                <a:gd name="connsiteY0" fmla="*/ 0 h 6806590"/>
                <a:gd name="connsiteX1" fmla="*/ 4378815 w 4378815"/>
                <a:gd name="connsiteY1" fmla="*/ 0 h 6806590"/>
                <a:gd name="connsiteX2" fmla="*/ 4378815 w 4378815"/>
                <a:gd name="connsiteY2" fmla="*/ 6806590 h 6806590"/>
                <a:gd name="connsiteX3" fmla="*/ 0 w 4378815"/>
                <a:gd name="connsiteY3" fmla="*/ 6806590 h 6806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8815" h="6806590">
                  <a:moveTo>
                    <a:pt x="0" y="0"/>
                  </a:moveTo>
                  <a:lnTo>
                    <a:pt x="4378815" y="0"/>
                  </a:lnTo>
                  <a:lnTo>
                    <a:pt x="4378815" y="6806590"/>
                  </a:lnTo>
                  <a:lnTo>
                    <a:pt x="0" y="6806590"/>
                  </a:lnTo>
                  <a:close/>
                </a:path>
              </a:pathLst>
            </a:custGeom>
          </p:spPr>
        </p:pic>
        <p:pic>
          <p:nvPicPr>
            <p:cNvPr id="31" name="图形 30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2"/>
            <a:srcRect r="14296" b="2722"/>
            <a:stretch>
              <a:fillRect/>
            </a:stretch>
          </p:blipFill>
          <p:spPr>
            <a:xfrm>
              <a:off x="7972026" y="197841"/>
              <a:ext cx="4226414" cy="6654190"/>
            </a:xfrm>
            <a:custGeom>
              <a:avLst/>
              <a:gdLst>
                <a:gd name="connsiteX0" fmla="*/ 0 w 4226414"/>
                <a:gd name="connsiteY0" fmla="*/ 0 h 6654190"/>
                <a:gd name="connsiteX1" fmla="*/ 4226414 w 4226414"/>
                <a:gd name="connsiteY1" fmla="*/ 0 h 6654190"/>
                <a:gd name="connsiteX2" fmla="*/ 4226414 w 4226414"/>
                <a:gd name="connsiteY2" fmla="*/ 6654190 h 6654190"/>
                <a:gd name="connsiteX3" fmla="*/ 0 w 4226414"/>
                <a:gd name="connsiteY3" fmla="*/ 6654190 h 6654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6414" h="6654190">
                  <a:moveTo>
                    <a:pt x="0" y="0"/>
                  </a:moveTo>
                  <a:lnTo>
                    <a:pt x="4226414" y="0"/>
                  </a:lnTo>
                  <a:lnTo>
                    <a:pt x="4226414" y="6654190"/>
                  </a:lnTo>
                  <a:lnTo>
                    <a:pt x="0" y="6654190"/>
                  </a:lnTo>
                  <a:close/>
                </a:path>
              </a:pathLst>
            </a:custGeom>
          </p:spPr>
        </p:pic>
        <p:pic>
          <p:nvPicPr>
            <p:cNvPr id="32" name="图形 31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2"/>
            <a:srcRect r="17387" b="4950"/>
            <a:stretch>
              <a:fillRect/>
            </a:stretch>
          </p:blipFill>
          <p:spPr>
            <a:xfrm>
              <a:off x="8124426" y="350241"/>
              <a:ext cx="4074014" cy="6501790"/>
            </a:xfrm>
            <a:custGeom>
              <a:avLst/>
              <a:gdLst>
                <a:gd name="connsiteX0" fmla="*/ 0 w 4074014"/>
                <a:gd name="connsiteY0" fmla="*/ 0 h 6501790"/>
                <a:gd name="connsiteX1" fmla="*/ 4074014 w 4074014"/>
                <a:gd name="connsiteY1" fmla="*/ 0 h 6501790"/>
                <a:gd name="connsiteX2" fmla="*/ 4074014 w 4074014"/>
                <a:gd name="connsiteY2" fmla="*/ 6501790 h 6501790"/>
                <a:gd name="connsiteX3" fmla="*/ 0 w 4074014"/>
                <a:gd name="connsiteY3" fmla="*/ 6501790 h 6501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4014" h="6501790">
                  <a:moveTo>
                    <a:pt x="0" y="0"/>
                  </a:moveTo>
                  <a:lnTo>
                    <a:pt x="4074014" y="0"/>
                  </a:lnTo>
                  <a:lnTo>
                    <a:pt x="4074014" y="6501790"/>
                  </a:lnTo>
                  <a:lnTo>
                    <a:pt x="0" y="6501790"/>
                  </a:lnTo>
                  <a:close/>
                </a:path>
              </a:pathLst>
            </a:custGeom>
          </p:spPr>
        </p:pic>
        <p:pic>
          <p:nvPicPr>
            <p:cNvPr id="33" name="图形 32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22"/>
            <a:srcRect r="20477" b="7178"/>
            <a:stretch>
              <a:fillRect/>
            </a:stretch>
          </p:blipFill>
          <p:spPr>
            <a:xfrm>
              <a:off x="8276826" y="502641"/>
              <a:ext cx="3921614" cy="6349390"/>
            </a:xfrm>
            <a:custGeom>
              <a:avLst/>
              <a:gdLst>
                <a:gd name="connsiteX0" fmla="*/ 0 w 3921614"/>
                <a:gd name="connsiteY0" fmla="*/ 0 h 6349390"/>
                <a:gd name="connsiteX1" fmla="*/ 3921614 w 3921614"/>
                <a:gd name="connsiteY1" fmla="*/ 0 h 6349390"/>
                <a:gd name="connsiteX2" fmla="*/ 3921614 w 3921614"/>
                <a:gd name="connsiteY2" fmla="*/ 6349390 h 6349390"/>
                <a:gd name="connsiteX3" fmla="*/ 0 w 3921614"/>
                <a:gd name="connsiteY3" fmla="*/ 6349390 h 6349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1614" h="6349390">
                  <a:moveTo>
                    <a:pt x="0" y="0"/>
                  </a:moveTo>
                  <a:lnTo>
                    <a:pt x="3921614" y="0"/>
                  </a:lnTo>
                  <a:lnTo>
                    <a:pt x="3921614" y="6349390"/>
                  </a:lnTo>
                  <a:lnTo>
                    <a:pt x="0" y="6349390"/>
                  </a:lnTo>
                  <a:close/>
                </a:path>
              </a:pathLst>
            </a:custGeom>
          </p:spPr>
        </p:pic>
      </p:grpSp>
      <p:cxnSp>
        <p:nvCxnSpPr>
          <p:cNvPr id="19" name="Straight Connector 27" descr="e7d195523061f1c021b92b3d25e54ab5e788c0576048880950C3AFFA1066A7153250F1349197BA8C5246BA9D557EC0274B8DA272D2431748978789E76D2CD7D1F11E7447C1D163F5D9CA1CD35DC7B6F04BDF10FCA079404A17D809A116C431542B71D0146EA2417CC1B5B60E34EF5BA323605C8F047A812E09D6A157312822A7BA14D010B8EC354166D81A394E001D9F"/>
          <p:cNvCxnSpPr/>
          <p:nvPr>
            <p:custDataLst>
              <p:tags r:id="rId2"/>
            </p:custDataLst>
          </p:nvPr>
        </p:nvCxnSpPr>
        <p:spPr>
          <a:xfrm rot="16200000">
            <a:off x="1407031" y="3453909"/>
            <a:ext cx="0" cy="65338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等腰三角形 20"/>
          <p:cNvSpPr/>
          <p:nvPr>
            <p:custDataLst>
              <p:tags r:id="rId3"/>
            </p:custDataLst>
          </p:nvPr>
        </p:nvSpPr>
        <p:spPr>
          <a:xfrm rot="1740000">
            <a:off x="8046720" y="901700"/>
            <a:ext cx="3543935" cy="4368165"/>
          </a:xfrm>
          <a:prstGeom prst="triangle">
            <a:avLst>
              <a:gd name="adj" fmla="val 77406"/>
            </a:avLst>
          </a:prstGeom>
          <a:noFill/>
          <a:ln w="317500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>
            <p:custDataLst>
              <p:tags r:id="rId4"/>
            </p:custDataLst>
          </p:nvPr>
        </p:nvSpPr>
        <p:spPr>
          <a:xfrm rot="1620000">
            <a:off x="594360" y="5480160"/>
            <a:ext cx="1430020" cy="1129030"/>
          </a:xfrm>
          <a:prstGeom prst="triangle">
            <a:avLst>
              <a:gd name="adj" fmla="val 76973"/>
            </a:avLst>
          </a:prstGeom>
          <a:solidFill>
            <a:schemeClr val="accent1">
              <a:alpha val="10000"/>
            </a:schemeClr>
          </a:solidFill>
          <a:ln w="50800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>
            <p:custDataLst>
              <p:tags r:id="rId5"/>
            </p:custDataLst>
          </p:nvPr>
        </p:nvSpPr>
        <p:spPr>
          <a:xfrm rot="18060000">
            <a:off x="5106035" y="62865"/>
            <a:ext cx="1377315" cy="1096010"/>
          </a:xfrm>
          <a:prstGeom prst="triangle">
            <a:avLst>
              <a:gd name="adj" fmla="val 23574"/>
            </a:avLst>
          </a:prstGeom>
          <a:noFill/>
          <a:ln w="50800" cmpd="sng">
            <a:solidFill>
              <a:schemeClr val="accent1">
                <a:alpha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977180" y="2487590"/>
            <a:ext cx="5641929" cy="998210"/>
          </a:xfrm>
        </p:spPr>
        <p:txBody>
          <a:bodyPr anchor="b">
            <a:noAutofit/>
          </a:bodyPr>
          <a:lstStyle>
            <a:lvl1pPr algn="l">
              <a:defRPr sz="4400" spc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1081088" y="4416425"/>
            <a:ext cx="2700000" cy="43200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4" hasCustomPrompt="1"/>
            <p:custDataLst>
              <p:tags r:id="rId11"/>
            </p:custDataLst>
          </p:nvPr>
        </p:nvSpPr>
        <p:spPr>
          <a:xfrm>
            <a:off x="1080340" y="4935519"/>
            <a:ext cx="2700000" cy="43200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20" name="等腰三角形 19"/>
          <p:cNvSpPr/>
          <p:nvPr>
            <p:custDataLst>
              <p:tags r:id="rId12"/>
            </p:custDataLst>
          </p:nvPr>
        </p:nvSpPr>
        <p:spPr>
          <a:xfrm rot="1740000">
            <a:off x="7734300" y="541020"/>
            <a:ext cx="3543935" cy="4368165"/>
          </a:xfrm>
          <a:prstGeom prst="triangle">
            <a:avLst>
              <a:gd name="adj" fmla="val 77406"/>
            </a:avLst>
          </a:prstGeom>
          <a:noFill/>
          <a:ln w="279400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82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8185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14"/>
          <p:cNvSpPr/>
          <p:nvPr>
            <p:custDataLst>
              <p:tags r:id="rId1"/>
            </p:custDataLst>
          </p:nvPr>
        </p:nvSpPr>
        <p:spPr>
          <a:xfrm rot="19860000" flipH="1">
            <a:off x="524274" y="68701"/>
            <a:ext cx="3543935" cy="4368165"/>
          </a:xfrm>
          <a:prstGeom prst="triangle">
            <a:avLst>
              <a:gd name="adj" fmla="val 77406"/>
            </a:avLst>
          </a:prstGeom>
          <a:noFill/>
          <a:ln w="317500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>
            <p:custDataLst>
              <p:tags r:id="rId2"/>
            </p:custDataLst>
          </p:nvPr>
        </p:nvSpPr>
        <p:spPr>
          <a:xfrm rot="19980000" flipH="1">
            <a:off x="10808970" y="5480160"/>
            <a:ext cx="1430020" cy="1129030"/>
          </a:xfrm>
          <a:prstGeom prst="triangle">
            <a:avLst>
              <a:gd name="adj" fmla="val 76973"/>
            </a:avLst>
          </a:prstGeom>
          <a:solidFill>
            <a:schemeClr val="accent1">
              <a:alpha val="10000"/>
            </a:schemeClr>
          </a:solidFill>
          <a:ln w="50800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>
            <p:custDataLst>
              <p:tags r:id="rId3"/>
            </p:custDataLst>
          </p:nvPr>
        </p:nvSpPr>
        <p:spPr>
          <a:xfrm rot="3540000" flipH="1">
            <a:off x="6350000" y="62865"/>
            <a:ext cx="1377315" cy="1096010"/>
          </a:xfrm>
          <a:prstGeom prst="triangle">
            <a:avLst>
              <a:gd name="adj" fmla="val 23574"/>
            </a:avLst>
          </a:prstGeom>
          <a:noFill/>
          <a:ln w="50800" cmpd="sng">
            <a:solidFill>
              <a:schemeClr val="accent1">
                <a:alpha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>
            <p:custDataLst>
              <p:tags r:id="rId4"/>
            </p:custDataLst>
          </p:nvPr>
        </p:nvSpPr>
        <p:spPr>
          <a:xfrm rot="19860000" flipH="1">
            <a:off x="836694" y="-291979"/>
            <a:ext cx="3543935" cy="4368165"/>
          </a:xfrm>
          <a:prstGeom prst="triangle">
            <a:avLst>
              <a:gd name="adj" fmla="val 77406"/>
            </a:avLst>
          </a:prstGeom>
          <a:noFill/>
          <a:ln w="279400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474375" y="2247742"/>
            <a:ext cx="6125805" cy="144811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77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7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40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4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83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9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75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99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35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>
            <p:custDataLst>
              <p:tags r:id="rId1"/>
            </p:custDataLst>
          </p:nvPr>
        </p:nvSpPr>
        <p:spPr>
          <a:xfrm rot="19860000" flipH="1">
            <a:off x="285787" y="-80820"/>
            <a:ext cx="552379" cy="680849"/>
          </a:xfrm>
          <a:prstGeom prst="triangle">
            <a:avLst>
              <a:gd name="adj" fmla="val 77406"/>
            </a:avLst>
          </a:prstGeom>
          <a:noFill/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>
            <p:custDataLst>
              <p:tags r:id="rId2"/>
            </p:custDataLst>
          </p:nvPr>
        </p:nvSpPr>
        <p:spPr>
          <a:xfrm rot="1620000">
            <a:off x="203748" y="5691645"/>
            <a:ext cx="541712" cy="427693"/>
          </a:xfrm>
          <a:prstGeom prst="triangle">
            <a:avLst>
              <a:gd name="adj" fmla="val 76973"/>
            </a:avLst>
          </a:prstGeom>
          <a:solidFill>
            <a:schemeClr val="accent1">
              <a:alpha val="10000"/>
            </a:schemeClr>
          </a:solidFill>
          <a:ln w="50800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>
            <p:custDataLst>
              <p:tags r:id="rId3"/>
            </p:custDataLst>
          </p:nvPr>
        </p:nvSpPr>
        <p:spPr>
          <a:xfrm rot="18060000">
            <a:off x="10542743" y="515900"/>
            <a:ext cx="1377315" cy="1096010"/>
          </a:xfrm>
          <a:prstGeom prst="triangle">
            <a:avLst>
              <a:gd name="adj" fmla="val 23574"/>
            </a:avLst>
          </a:prstGeom>
          <a:noFill/>
          <a:ln w="50800" cmpd="sng">
            <a:solidFill>
              <a:schemeClr val="accent1">
                <a:alpha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等腰三角形 8"/>
          <p:cNvSpPr/>
          <p:nvPr>
            <p:custDataLst>
              <p:tags r:id="rId9"/>
            </p:custDataLst>
          </p:nvPr>
        </p:nvSpPr>
        <p:spPr>
          <a:xfrm rot="1620000">
            <a:off x="340757" y="5875274"/>
            <a:ext cx="541712" cy="427693"/>
          </a:xfrm>
          <a:prstGeom prst="triangle">
            <a:avLst>
              <a:gd name="adj" fmla="val 76973"/>
            </a:avLst>
          </a:prstGeom>
          <a:solidFill>
            <a:schemeClr val="accent1">
              <a:alpha val="10000"/>
            </a:schemeClr>
          </a:solidFill>
          <a:ln w="50800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>
            <p:custDataLst>
              <p:tags r:id="rId10"/>
            </p:custDataLst>
          </p:nvPr>
        </p:nvSpPr>
        <p:spPr>
          <a:xfrm rot="18060000">
            <a:off x="10523550" y="-31419"/>
            <a:ext cx="1377315" cy="1096010"/>
          </a:xfrm>
          <a:prstGeom prst="triangle">
            <a:avLst>
              <a:gd name="adj" fmla="val 23574"/>
            </a:avLst>
          </a:prstGeom>
          <a:noFill/>
          <a:ln w="50800" cmpd="sng">
            <a:solidFill>
              <a:schemeClr val="accent1">
                <a:alpha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00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0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9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97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46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88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06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68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9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7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>
            <p:custDataLst>
              <p:tags r:id="rId1"/>
            </p:custDataLst>
          </p:nvPr>
        </p:nvSpPr>
        <p:spPr>
          <a:xfrm rot="18060000">
            <a:off x="2477135" y="3091132"/>
            <a:ext cx="1377315" cy="1096010"/>
          </a:xfrm>
          <a:prstGeom prst="triangle">
            <a:avLst>
              <a:gd name="adj" fmla="val 23574"/>
            </a:avLst>
          </a:prstGeom>
          <a:noFill/>
          <a:ln w="50800" cmpd="sng">
            <a:solidFill>
              <a:schemeClr val="accent1">
                <a:alpha val="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4926035" y="191367"/>
            <a:ext cx="2339931" cy="2869334"/>
            <a:chOff x="7734300" y="541020"/>
            <a:chExt cx="3856355" cy="4728845"/>
          </a:xfrm>
        </p:grpSpPr>
        <p:sp>
          <p:nvSpPr>
            <p:cNvPr id="7" name="等腰三角形 6"/>
            <p:cNvSpPr/>
            <p:nvPr>
              <p:custDataLst>
                <p:tags r:id="rId8"/>
              </p:custDataLst>
            </p:nvPr>
          </p:nvSpPr>
          <p:spPr>
            <a:xfrm rot="1740000">
              <a:off x="8046720" y="901700"/>
              <a:ext cx="3543935" cy="4368165"/>
            </a:xfrm>
            <a:prstGeom prst="triangle">
              <a:avLst>
                <a:gd name="adj" fmla="val 77406"/>
              </a:avLst>
            </a:prstGeom>
            <a:noFill/>
            <a:ln w="317500" cmpd="sng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>
              <p:custDataLst>
                <p:tags r:id="rId9"/>
              </p:custDataLst>
            </p:nvPr>
          </p:nvSpPr>
          <p:spPr>
            <a:xfrm rot="1740000">
              <a:off x="7734300" y="541020"/>
              <a:ext cx="3543935" cy="4368165"/>
            </a:xfrm>
            <a:prstGeom prst="triangle">
              <a:avLst>
                <a:gd name="adj" fmla="val 77406"/>
              </a:avLst>
            </a:prstGeom>
            <a:noFill/>
            <a:ln w="2794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564724" y="3581400"/>
            <a:ext cx="5062649" cy="852175"/>
          </a:xfrm>
        </p:spPr>
        <p:txBody>
          <a:bodyPr lIns="101600" tIns="38100" rIns="63500" bIns="38100" anchor="b" anchorCtr="0">
            <a:noAutofit/>
          </a:bodyPr>
          <a:lstStyle>
            <a:lvl1pPr algn="ctr"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3564719" y="4511675"/>
            <a:ext cx="5062649" cy="1520825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50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88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69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23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00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05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03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2020/12/29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34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63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stretch>
            <a:fillRect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11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/>
          <a:srcRect/>
          <a:stretch>
            <a:fillRect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9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36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4.xml"/><Relationship Id="rId4" Type="http://schemas.openxmlformats.org/officeDocument/2006/relationships/tags" Target="../tags/tag9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17" Type="http://schemas.openxmlformats.org/officeDocument/2006/relationships/image" Target="../media/image3.png"/><Relationship Id="rId2" Type="http://schemas.openxmlformats.org/officeDocument/2006/relationships/tags" Target="../tags/tag96.xml"/><Relationship Id="rId16" Type="http://schemas.openxmlformats.org/officeDocument/2006/relationships/slideLayout" Target="../slideLayouts/slideLayout18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tags" Target="../tags/tag109.xml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tags" Target="../tags/tag10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" descr="e7d195523061f1c021b92b3d25e54ab5e788c0576048880950C3AFFA1066A7153250F1349197BA8C5246BA9D557EC0274B8DA272D2431748978789E76D2CD7D1F11E7447C1D163F5D9CA1CD35DC7B6F04BDF10FCA079404A17D809A116C431542B71D0146EA2417CC1B5B60E34EF5BA323605C8F047A812E09D6A157312822A7BA14D010B8EC354166D81A394E001D9F"/>
          <p:cNvSpPr txBox="1"/>
          <p:nvPr>
            <p:custDataLst>
              <p:tags r:id="rId2"/>
            </p:custDataLst>
          </p:nvPr>
        </p:nvSpPr>
        <p:spPr>
          <a:xfrm>
            <a:off x="601261" y="1186180"/>
            <a:ext cx="2754630" cy="85407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200" b="1" i="1" u="none" strike="noStrike" kern="1200" cap="none" spc="200" normalizeH="0" baseline="0" noProof="0" dirty="0">
                <a:ln>
                  <a:noFill/>
                </a:ln>
                <a:solidFill>
                  <a:srgbClr val="455F51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2020</a:t>
            </a:r>
            <a:endParaRPr kumimoji="0" lang="en-US" altLang="zh-CN" sz="6200" b="1" i="1" u="none" strike="noStrike" kern="1200" cap="none" spc="200" normalizeH="0" baseline="0" noProof="0" dirty="0">
              <a:ln>
                <a:noFill/>
              </a:ln>
              <a:solidFill>
                <a:srgbClr val="455F51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0" name="标题 39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553053" y="2117528"/>
            <a:ext cx="6063615" cy="2138939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zh-CN" altLang="en-US" dirty="0"/>
              <a:t>云计算课程期末项目</a:t>
            </a:r>
            <a:r>
              <a:rPr lang="en-US" altLang="zh-CN" dirty="0"/>
              <a:t>-</a:t>
            </a:r>
            <a:r>
              <a:rPr lang="zh-CN" altLang="en-US" dirty="0"/>
              <a:t>云销售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1081405" y="3333115"/>
            <a:ext cx="7110095" cy="2794635"/>
          </a:xfrm>
        </p:spPr>
        <p:txBody>
          <a:bodyPr>
            <a:normAutofit fontScale="95000"/>
          </a:bodyPr>
          <a:lstStyle/>
          <a:p>
            <a:r>
              <a:rPr lang="en-US" altLang="zh-CN" dirty="0"/>
              <a:t>[</a:t>
            </a:r>
            <a:r>
              <a:rPr lang="zh-CN" altLang="en-US" dirty="0"/>
              <a:t>数据删除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en-US" altLang="zh-CN" dirty="0"/>
              <a:t>[</a:t>
            </a:r>
            <a:r>
              <a:rPr lang="zh-CN" altLang="en-US" dirty="0"/>
              <a:t>数据删除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en-US" altLang="zh-CN" dirty="0"/>
              <a:t>[</a:t>
            </a:r>
            <a:r>
              <a:rPr lang="zh-CN" altLang="en-US" dirty="0"/>
              <a:t>数据删除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42" name="文本占位符 3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81610" y="6127414"/>
            <a:ext cx="2700000" cy="432000"/>
          </a:xfrm>
          <a:prstGeom prst="rect">
            <a:avLst/>
          </a:prstGeom>
        </p:spPr>
        <p:txBody>
          <a:bodyPr vert="horz" lIns="101600" tIns="0" rIns="82550" bIns="0" rtlCol="0" anchor="ctr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2020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年</a:t>
            </a:r>
            <a:r>
              <a:rPr kumimoji="0" lang="en-US" altLang="zh-CN" sz="18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12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月</a:t>
            </a:r>
            <a:r>
              <a:rPr kumimoji="0" lang="en-US" altLang="zh-CN" sz="18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28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日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1EB850-8520-4741-8B0D-E3B54DBD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项目演示</a:t>
            </a:r>
          </a:p>
        </p:txBody>
      </p:sp>
    </p:spTree>
    <p:extLst>
      <p:ext uri="{BB962C8B-B14F-4D97-AF65-F5344CB8AC3E}">
        <p14:creationId xmlns:p14="http://schemas.microsoft.com/office/powerpoint/2010/main" val="29222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6023" y="1666557"/>
            <a:ext cx="4979953" cy="3524885"/>
          </a:xfrm>
        </p:spPr>
        <p:txBody>
          <a:bodyPr/>
          <a:lstStyle/>
          <a:p>
            <a:r>
              <a:rPr lang="zh-CN" altLang="en-US" sz="8000" dirty="0"/>
              <a:t>谢谢观看！</a:t>
            </a:r>
            <a:br>
              <a:rPr lang="zh-CN" altLang="en-US" sz="8000" dirty="0"/>
            </a:br>
            <a:endParaRPr lang="zh-CN" altLang="en-US" sz="8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6"/>
          <p:cNvSpPr/>
          <p:nvPr>
            <p:custDataLst>
              <p:tags r:id="rId2"/>
            </p:custDataLst>
          </p:nvPr>
        </p:nvSpPr>
        <p:spPr>
          <a:xfrm>
            <a:off x="9506304" y="4588756"/>
            <a:ext cx="2685696" cy="2269244"/>
          </a:xfrm>
          <a:custGeom>
            <a:avLst/>
            <a:gdLst>
              <a:gd name="connsiteX0" fmla="*/ 0 w 2685696"/>
              <a:gd name="connsiteY0" fmla="*/ 0 h 2269244"/>
              <a:gd name="connsiteX1" fmla="*/ 2685696 w 2685696"/>
              <a:gd name="connsiteY1" fmla="*/ 0 h 2269244"/>
              <a:gd name="connsiteX2" fmla="*/ 2685696 w 2685696"/>
              <a:gd name="connsiteY2" fmla="*/ 2269244 h 2269244"/>
              <a:gd name="connsiteX3" fmla="*/ 0 w 2685696"/>
              <a:gd name="connsiteY3" fmla="*/ 2269244 h 2269244"/>
              <a:gd name="connsiteX4" fmla="*/ 0 w 2685696"/>
              <a:gd name="connsiteY4" fmla="*/ 0 h 2269244"/>
              <a:gd name="connsiteX0-1" fmla="*/ 1390650 w 2685696"/>
              <a:gd name="connsiteY0-2" fmla="*/ 1038225 h 2269244"/>
              <a:gd name="connsiteX1-3" fmla="*/ 2685696 w 2685696"/>
              <a:gd name="connsiteY1-4" fmla="*/ 0 h 2269244"/>
              <a:gd name="connsiteX2-5" fmla="*/ 2685696 w 2685696"/>
              <a:gd name="connsiteY2-6" fmla="*/ 2269244 h 2269244"/>
              <a:gd name="connsiteX3-7" fmla="*/ 0 w 2685696"/>
              <a:gd name="connsiteY3-8" fmla="*/ 2269244 h 2269244"/>
              <a:gd name="connsiteX4-9" fmla="*/ 1390650 w 2685696"/>
              <a:gd name="connsiteY4-10" fmla="*/ 1038225 h 2269244"/>
              <a:gd name="connsiteX0-11" fmla="*/ 1400175 w 2685696"/>
              <a:gd name="connsiteY0-12" fmla="*/ 1104900 h 2269244"/>
              <a:gd name="connsiteX1-13" fmla="*/ 2685696 w 2685696"/>
              <a:gd name="connsiteY1-14" fmla="*/ 0 h 2269244"/>
              <a:gd name="connsiteX2-15" fmla="*/ 2685696 w 2685696"/>
              <a:gd name="connsiteY2-16" fmla="*/ 2269244 h 2269244"/>
              <a:gd name="connsiteX3-17" fmla="*/ 0 w 2685696"/>
              <a:gd name="connsiteY3-18" fmla="*/ 2269244 h 2269244"/>
              <a:gd name="connsiteX4-19" fmla="*/ 1400175 w 2685696"/>
              <a:gd name="connsiteY4-20" fmla="*/ 1104900 h 2269244"/>
              <a:gd name="connsiteX0-21" fmla="*/ 1381125 w 2685696"/>
              <a:gd name="connsiteY0-22" fmla="*/ 1066800 h 2269244"/>
              <a:gd name="connsiteX1-23" fmla="*/ 2685696 w 2685696"/>
              <a:gd name="connsiteY1-24" fmla="*/ 0 h 2269244"/>
              <a:gd name="connsiteX2-25" fmla="*/ 2685696 w 2685696"/>
              <a:gd name="connsiteY2-26" fmla="*/ 2269244 h 2269244"/>
              <a:gd name="connsiteX3-27" fmla="*/ 0 w 2685696"/>
              <a:gd name="connsiteY3-28" fmla="*/ 2269244 h 2269244"/>
              <a:gd name="connsiteX4-29" fmla="*/ 1381125 w 2685696"/>
              <a:gd name="connsiteY4-30" fmla="*/ 1066800 h 22692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685696" h="2269244">
                <a:moveTo>
                  <a:pt x="1381125" y="1066800"/>
                </a:moveTo>
                <a:lnTo>
                  <a:pt x="2685696" y="0"/>
                </a:lnTo>
                <a:lnTo>
                  <a:pt x="2685696" y="2269244"/>
                </a:lnTo>
                <a:lnTo>
                  <a:pt x="0" y="2269244"/>
                </a:lnTo>
                <a:lnTo>
                  <a:pt x="1381125" y="1066800"/>
                </a:lnTo>
                <a:close/>
              </a:path>
            </a:pathLst>
          </a:custGeom>
          <a:solidFill>
            <a:srgbClr val="B2BEC4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7C8F9B">
              <a:shade val="50000"/>
            </a:srgbClr>
          </a:lnRef>
          <a:fillRef idx="1">
            <a:srgbClr val="7C8F9B"/>
          </a:fillRef>
          <a:effectRef idx="0">
            <a:srgbClr val="7C8F9B"/>
          </a:effectRef>
          <a:fontRef idx="minor">
            <a:srgbClr val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矩形: 圆顶角 22"/>
          <p:cNvSpPr/>
          <p:nvPr>
            <p:custDataLst>
              <p:tags r:id="rId3"/>
            </p:custDataLst>
          </p:nvPr>
        </p:nvSpPr>
        <p:spPr>
          <a:xfrm rot="5400000">
            <a:off x="-289736" y="728662"/>
            <a:ext cx="689199" cy="10972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C8F9B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7C8F9B">
              <a:shade val="50000"/>
            </a:srgbClr>
          </a:lnRef>
          <a:fillRef idx="1">
            <a:srgbClr val="7C8F9B"/>
          </a:fillRef>
          <a:effectRef idx="0">
            <a:srgbClr val="7C8F9B"/>
          </a:effectRef>
          <a:fontRef idx="minor">
            <a:srgbClr val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C8F9B">
                  <a:lumMod val="20000"/>
                  <a:lumOff val="80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矩形 70"/>
          <p:cNvSpPr/>
          <p:nvPr>
            <p:custDataLst>
              <p:tags r:id="rId4"/>
            </p:custDataLst>
          </p:nvPr>
        </p:nvSpPr>
        <p:spPr>
          <a:xfrm>
            <a:off x="3074201" y="1732116"/>
            <a:ext cx="4947119" cy="9275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矩形 93"/>
          <p:cNvSpPr/>
          <p:nvPr>
            <p:custDataLst>
              <p:tags r:id="rId5"/>
            </p:custDataLst>
          </p:nvPr>
        </p:nvSpPr>
        <p:spPr>
          <a:xfrm>
            <a:off x="3074201" y="2849646"/>
            <a:ext cx="4947119" cy="927542"/>
          </a:xfrm>
          <a:prstGeom prst="rect">
            <a:avLst/>
          </a:prstGeom>
          <a:solidFill>
            <a:srgbClr val="70C5C6">
              <a:alpha val="87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" name="矩形 98"/>
          <p:cNvSpPr/>
          <p:nvPr>
            <p:custDataLst>
              <p:tags r:id="rId6"/>
            </p:custDataLst>
          </p:nvPr>
        </p:nvSpPr>
        <p:spPr>
          <a:xfrm>
            <a:off x="3074201" y="3967174"/>
            <a:ext cx="4947119" cy="9275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>
            <p:custDataLst>
              <p:tags r:id="rId7"/>
            </p:custDataLst>
          </p:nvPr>
        </p:nvSpPr>
        <p:spPr>
          <a:xfrm>
            <a:off x="3074201" y="5084704"/>
            <a:ext cx="4947119" cy="927542"/>
          </a:xfrm>
          <a:prstGeom prst="rect">
            <a:avLst/>
          </a:prstGeom>
          <a:solidFill>
            <a:srgbClr val="5ABBBE"/>
          </a:solidFill>
          <a:ln>
            <a:noFill/>
          </a:ln>
          <a:effectLst>
            <a:outerShdw blurRad="508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4177058" y="5196900"/>
            <a:ext cx="1390836" cy="480395"/>
          </a:xfrm>
          <a:prstGeom prst="rect">
            <a:avLst/>
          </a:prstGeom>
          <a:noFill/>
        </p:spPr>
        <p:txBody>
          <a:bodyPr wrap="square" lIns="90000" tIns="46800" rIns="90000" bIns="0" rtlCol="0" anchor="b">
            <a:normAutofit/>
          </a:bodyPr>
          <a:lstStyle>
            <a:defPPr>
              <a:defRPr lang="zh-CN"/>
            </a:defPPr>
            <a:lvl1pPr lvl="0" defTabSz="913765">
              <a:lnSpc>
                <a:spcPct val="120000"/>
              </a:lnSpc>
              <a:buSzPct val="25000"/>
              <a:defRPr sz="20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sym typeface="Arial" panose="020B0604020202020204" pitchFamily="34" charset="0"/>
              </a:rPr>
              <a:t>项目演示</a:t>
            </a:r>
            <a:endParaRPr kumimoji="0" lang="zh-CN" altLang="en-US" sz="20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3184122" y="5118630"/>
            <a:ext cx="945862" cy="859690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>
            <a:defPPr>
              <a:defRPr lang="zh-CN"/>
            </a:defPPr>
            <a:lvl1pPr lvl="0" defTabSz="913765">
              <a:buSzPct val="25000"/>
              <a:defRPr sz="4800" b="1" spc="12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12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04.</a:t>
            </a: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4187572" y="4430945"/>
            <a:ext cx="2071560" cy="480395"/>
          </a:xfrm>
          <a:prstGeom prst="rect">
            <a:avLst/>
          </a:prstGeom>
          <a:noFill/>
        </p:spPr>
        <p:txBody>
          <a:bodyPr wrap="square" lIns="90000" tIns="46800" rIns="90000" bIns="0" rtlCol="0" anchor="b">
            <a:normAutofit/>
          </a:bodyPr>
          <a:lstStyle>
            <a:defPPr>
              <a:defRPr lang="zh-CN"/>
            </a:defPPr>
            <a:lvl1pPr lvl="0" defTabSz="913765">
              <a:lnSpc>
                <a:spcPct val="120000"/>
              </a:lnSpc>
              <a:buSzPct val="25000"/>
              <a:defRPr sz="20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项目功能点</a:t>
            </a:r>
            <a:endParaRPr kumimoji="0" lang="en-US" altLang="zh-CN" sz="18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endParaRPr kumimoji="0" lang="zh-CN" altLang="en-US" sz="20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>
            <a:off x="3184122" y="4001100"/>
            <a:ext cx="945862" cy="859690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>
            <a:defPPr>
              <a:defRPr lang="zh-CN"/>
            </a:defPPr>
            <a:lvl1pPr lvl="0" defTabSz="913765">
              <a:buSzPct val="25000"/>
              <a:defRPr sz="4800" b="1" spc="12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12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03.</a:t>
            </a:r>
            <a:endParaRPr kumimoji="0" lang="zh-CN" altLang="en-US" sz="4800" b="1" i="0" u="none" strike="noStrike" kern="1200" cap="none" spc="12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4187572" y="3010387"/>
            <a:ext cx="3430282" cy="480395"/>
          </a:xfrm>
          <a:prstGeom prst="rect">
            <a:avLst/>
          </a:prstGeom>
          <a:noFill/>
        </p:spPr>
        <p:txBody>
          <a:bodyPr wrap="square" lIns="90000" tIns="46800" rIns="90000" bIns="0" rtlCol="0" anchor="b">
            <a:normAutofit/>
          </a:bodyPr>
          <a:lstStyle>
            <a:defPPr>
              <a:defRPr lang="zh-CN"/>
            </a:defPPr>
            <a:lvl1pPr lvl="0" defTabSz="913765">
              <a:lnSpc>
                <a:spcPct val="120000"/>
              </a:lnSpc>
              <a:buSzPct val="25000"/>
              <a:defRPr sz="2000" b="1" spc="3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rPr>
              <a:t>前后端实现</a:t>
            </a: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3184122" y="2884250"/>
            <a:ext cx="945862" cy="859690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>
            <a:defPPr>
              <a:defRPr lang="zh-CN"/>
            </a:defPPr>
            <a:lvl1pPr lvl="0" defTabSz="913765">
              <a:buSzPct val="25000"/>
              <a:defRPr sz="4800" b="1" spc="12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12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02.</a:t>
            </a:r>
            <a:endParaRPr kumimoji="0" lang="zh-CN" altLang="en-US" sz="4800" b="1" i="0" u="none" strike="noStrike" kern="1200" cap="none" spc="12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4"/>
            </p:custDataLst>
          </p:nvPr>
        </p:nvSpPr>
        <p:spPr>
          <a:xfrm>
            <a:off x="4182395" y="1869735"/>
            <a:ext cx="3361408" cy="473050"/>
          </a:xfrm>
          <a:prstGeom prst="rect">
            <a:avLst/>
          </a:prstGeom>
          <a:noFill/>
        </p:spPr>
        <p:txBody>
          <a:bodyPr wrap="square" lIns="90000" tIns="46800" rIns="90000" bIns="0" rtlCol="0" anchor="b">
            <a:normAutofit/>
          </a:bodyPr>
          <a:lstStyle>
            <a:defPPr>
              <a:defRPr lang="zh-CN"/>
            </a:defPPr>
            <a:lvl1pPr lvl="0" defTabSz="913765">
              <a:lnSpc>
                <a:spcPct val="120000"/>
              </a:lnSpc>
              <a:buSzPct val="25000"/>
              <a:defRPr sz="20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-US" altLang="zh-CN" sz="1900" dirty="0">
                <a:solidFill>
                  <a:prstClr val="black">
                    <a:lumMod val="85000"/>
                    <a:lumOff val="15000"/>
                  </a:prstClr>
                </a:solidFill>
              </a:rPr>
              <a:t>Hadoop/Hive</a:t>
            </a:r>
            <a:r>
              <a:rPr lang="zh-CN" altLang="en-US" sz="1900" dirty="0">
                <a:solidFill>
                  <a:prstClr val="black">
                    <a:lumMod val="85000"/>
                    <a:lumOff val="15000"/>
                  </a:prstClr>
                </a:solidFill>
              </a:rPr>
              <a:t>配置</a:t>
            </a:r>
          </a:p>
        </p:txBody>
      </p:sp>
      <p:sp>
        <p:nvSpPr>
          <p:cNvPr id="31" name="文本框 30"/>
          <p:cNvSpPr txBox="1"/>
          <p:nvPr>
            <p:custDataLst>
              <p:tags r:id="rId15"/>
            </p:custDataLst>
          </p:nvPr>
        </p:nvSpPr>
        <p:spPr>
          <a:xfrm>
            <a:off x="3184122" y="1766721"/>
            <a:ext cx="945862" cy="859690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>
            <a:defPPr>
              <a:defRPr lang="zh-CN"/>
            </a:defPPr>
            <a:lvl1pPr lvl="0" defTabSz="913765">
              <a:buSzPct val="25000"/>
              <a:defRPr sz="4800" b="1" spc="12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12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01.</a:t>
            </a:r>
            <a:endParaRPr kumimoji="0" lang="zh-CN" altLang="en-US" sz="4800" b="1" i="0" u="none" strike="noStrike" kern="1200" cap="none" spc="12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132840" y="838835"/>
            <a:ext cx="2974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目录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/Contents</a:t>
            </a:r>
          </a:p>
        </p:txBody>
      </p:sp>
      <p:pic>
        <p:nvPicPr>
          <p:cNvPr id="35" name="图片 34" descr="ff511261d6e94cb0945d95f9fcf64b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3080" y="702310"/>
            <a:ext cx="720005" cy="7200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1EB850-8520-4741-8B0D-E3B54DBD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Hadoop/Hive</a:t>
            </a:r>
            <a:r>
              <a:rPr lang="zh-CN" altLang="en-US" dirty="0"/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45141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00128" y="584300"/>
            <a:ext cx="10429952" cy="798451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>
                <a:solidFill>
                  <a:prstClr val="black">
                    <a:lumMod val="85000"/>
                    <a:lumOff val="15000"/>
                  </a:prstClr>
                </a:solidFill>
                <a:latin typeface="新宋体" panose="02010609030101010101" charset="-122"/>
                <a:ea typeface="新宋体" panose="02010609030101010101" charset="-122"/>
                <a:cs typeface="微软雅黑" panose="020B0503020204020204" charset="-122"/>
              </a:rPr>
              <a:t>Hadoop/Hive</a:t>
            </a:r>
            <a:r>
              <a:rPr lang="zh-CN" altLang="en-US" sz="4400" dirty="0">
                <a:solidFill>
                  <a:prstClr val="black">
                    <a:lumMod val="85000"/>
                    <a:lumOff val="15000"/>
                  </a:prstClr>
                </a:solidFill>
                <a:latin typeface="新宋体" panose="02010609030101010101" charset="-122"/>
                <a:ea typeface="新宋体" panose="02010609030101010101" charset="-122"/>
                <a:cs typeface="微软雅黑" panose="020B0503020204020204" charset="-122"/>
              </a:rPr>
              <a:t>架构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新宋体" panose="02010609030101010101" charset="-122"/>
              <a:ea typeface="新宋体" panose="02010609030101010101" charset="-122"/>
              <a:cs typeface="微软雅黑" panose="020B050302020402020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C977B1-8E3D-47E4-B271-62A5D4EDB79A}"/>
              </a:ext>
            </a:extLst>
          </p:cNvPr>
          <p:cNvSpPr txBox="1"/>
          <p:nvPr/>
        </p:nvSpPr>
        <p:spPr>
          <a:xfrm>
            <a:off x="900128" y="1501179"/>
            <a:ext cx="1029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A6220F-FD89-4308-9515-D809C5140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237" y="1704733"/>
            <a:ext cx="4568345" cy="3803687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F2636F12-D159-476B-9BBA-37F9F725F9B9}"/>
              </a:ext>
            </a:extLst>
          </p:cNvPr>
          <p:cNvGrpSpPr/>
          <p:nvPr/>
        </p:nvGrpSpPr>
        <p:grpSpPr>
          <a:xfrm>
            <a:off x="53570" y="1574936"/>
            <a:ext cx="6572827" cy="4063280"/>
            <a:chOff x="102596" y="1403748"/>
            <a:chExt cx="6572827" cy="406328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63E6DE5-EC60-45F6-B76D-3337F8C0B1F7}"/>
                </a:ext>
              </a:extLst>
            </p:cNvPr>
            <p:cNvGrpSpPr/>
            <p:nvPr/>
          </p:nvGrpSpPr>
          <p:grpSpPr>
            <a:xfrm>
              <a:off x="4875423" y="4731527"/>
              <a:ext cx="1800000" cy="726137"/>
              <a:chOff x="2828448" y="1978844"/>
              <a:chExt cx="1807052" cy="984885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ACCF800-8610-4F6F-AD8F-CFE16E0247DC}"/>
                  </a:ext>
                </a:extLst>
              </p:cNvPr>
              <p:cNvSpPr/>
              <p:nvPr/>
            </p:nvSpPr>
            <p:spPr>
              <a:xfrm>
                <a:off x="2828448" y="1978844"/>
                <a:ext cx="1807052" cy="984885"/>
              </a:xfrm>
              <a:prstGeom prst="rect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CE5460A-CC49-40D7-BF54-9EAEF8C890F1}"/>
                  </a:ext>
                </a:extLst>
              </p:cNvPr>
              <p:cNvSpPr/>
              <p:nvPr/>
            </p:nvSpPr>
            <p:spPr>
              <a:xfrm>
                <a:off x="2890995" y="1991545"/>
                <a:ext cx="1631156" cy="960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1" i="1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HadoopC</a:t>
                </a:r>
                <a:endParaRPr kumimoji="0" lang="en-US" altLang="zh-CN" sz="22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DataNode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A8A1941-8755-4D74-A2D1-8E8FD1E0654E}"/>
                </a:ext>
              </a:extLst>
            </p:cNvPr>
            <p:cNvGrpSpPr/>
            <p:nvPr/>
          </p:nvGrpSpPr>
          <p:grpSpPr>
            <a:xfrm>
              <a:off x="102596" y="1403748"/>
              <a:ext cx="5972433" cy="4063280"/>
              <a:chOff x="102596" y="1403748"/>
              <a:chExt cx="5972433" cy="4063280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413DCFFB-8109-46FE-A5BD-0AA337B77FAE}"/>
                  </a:ext>
                </a:extLst>
              </p:cNvPr>
              <p:cNvGrpSpPr/>
              <p:nvPr/>
            </p:nvGrpSpPr>
            <p:grpSpPr>
              <a:xfrm>
                <a:off x="759997" y="2691813"/>
                <a:ext cx="1807052" cy="997586"/>
                <a:chOff x="2828448" y="1978844"/>
                <a:chExt cx="1807052" cy="997586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8BACF802-5D82-4594-AF6E-272FFE9DA7FA}"/>
                    </a:ext>
                  </a:extLst>
                </p:cNvPr>
                <p:cNvSpPr/>
                <p:nvPr/>
              </p:nvSpPr>
              <p:spPr>
                <a:xfrm>
                  <a:off x="2828448" y="1978844"/>
                  <a:ext cx="1807052" cy="984885"/>
                </a:xfrm>
                <a:prstGeom prst="rect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15A697C7-4D1D-44F1-AED2-7AFF8027D434}"/>
                    </a:ext>
                  </a:extLst>
                </p:cNvPr>
                <p:cNvSpPr/>
                <p:nvPr/>
              </p:nvSpPr>
              <p:spPr>
                <a:xfrm>
                  <a:off x="2890995" y="1991545"/>
                  <a:ext cx="1631156" cy="98488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200" b="1" i="1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HadoopA</a:t>
                  </a:r>
                  <a:endParaRPr kumimoji="0" lang="en-US" altLang="zh-CN" sz="22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NameNode</a:t>
                  </a:r>
                  <a:endPara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（Active)</a:t>
                  </a:r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402957CB-11C5-470C-B550-F86426803B31}"/>
                  </a:ext>
                </a:extLst>
              </p:cNvPr>
              <p:cNvGrpSpPr/>
              <p:nvPr/>
            </p:nvGrpSpPr>
            <p:grpSpPr>
              <a:xfrm>
                <a:off x="4267977" y="2704514"/>
                <a:ext cx="1807052" cy="997586"/>
                <a:chOff x="2828448" y="1978844"/>
                <a:chExt cx="1807052" cy="997586"/>
              </a:xfrm>
            </p:grpSpPr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C39EEC7F-0A3C-49AC-9520-93DFAB6BA2CB}"/>
                    </a:ext>
                  </a:extLst>
                </p:cNvPr>
                <p:cNvSpPr/>
                <p:nvPr/>
              </p:nvSpPr>
              <p:spPr>
                <a:xfrm>
                  <a:off x="2828448" y="1978844"/>
                  <a:ext cx="1807052" cy="984885"/>
                </a:xfrm>
                <a:prstGeom prst="rect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2F90E6F8-DC9B-402C-9D5B-96F7C961AD71}"/>
                    </a:ext>
                  </a:extLst>
                </p:cNvPr>
                <p:cNvSpPr/>
                <p:nvPr/>
              </p:nvSpPr>
              <p:spPr>
                <a:xfrm>
                  <a:off x="2890995" y="1991545"/>
                  <a:ext cx="1631156" cy="98488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200" b="1" i="1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HadoopB</a:t>
                  </a:r>
                  <a:endParaRPr kumimoji="0" lang="en-US" altLang="zh-CN" sz="22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NameNode</a:t>
                  </a:r>
                  <a:endPara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（Standby)</a:t>
                  </a:r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7E6AD0DC-8667-4BC1-8E26-1D6697FCCD0A}"/>
                  </a:ext>
                </a:extLst>
              </p:cNvPr>
              <p:cNvGrpSpPr/>
              <p:nvPr/>
            </p:nvGrpSpPr>
            <p:grpSpPr>
              <a:xfrm>
                <a:off x="2470212" y="1403748"/>
                <a:ext cx="1969230" cy="505520"/>
                <a:chOff x="2828448" y="1978844"/>
                <a:chExt cx="1807052" cy="984885"/>
              </a:xfrm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8A39E6EE-C811-43AA-AA40-D29906B279E3}"/>
                    </a:ext>
                  </a:extLst>
                </p:cNvPr>
                <p:cNvSpPr/>
                <p:nvPr/>
              </p:nvSpPr>
              <p:spPr>
                <a:xfrm>
                  <a:off x="2828448" y="1978844"/>
                  <a:ext cx="1807052" cy="984885"/>
                </a:xfrm>
                <a:prstGeom prst="rect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22E7D3DC-A847-4485-BAD5-2B59E6E5DECA}"/>
                    </a:ext>
                  </a:extLst>
                </p:cNvPr>
                <p:cNvSpPr/>
                <p:nvPr/>
              </p:nvSpPr>
              <p:spPr>
                <a:xfrm>
                  <a:off x="2890995" y="1991545"/>
                  <a:ext cx="1631156" cy="8394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200" b="1" i="1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ZooKeeper</a:t>
                  </a:r>
                  <a:endParaRPr kumimoji="0" lang="en-US" altLang="zh-CN" sz="22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FBCE55B3-0E56-47EE-AE07-D91FEFB8DF4E}"/>
                  </a:ext>
                </a:extLst>
              </p:cNvPr>
              <p:cNvGrpSpPr/>
              <p:nvPr/>
            </p:nvGrpSpPr>
            <p:grpSpPr>
              <a:xfrm>
                <a:off x="102596" y="4722640"/>
                <a:ext cx="1800000" cy="726137"/>
                <a:chOff x="2828448" y="1978844"/>
                <a:chExt cx="1807052" cy="984885"/>
              </a:xfrm>
            </p:grpSpPr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A4C0BF15-420D-4375-A74A-A1D0C1DF6B15}"/>
                    </a:ext>
                  </a:extLst>
                </p:cNvPr>
                <p:cNvSpPr/>
                <p:nvPr/>
              </p:nvSpPr>
              <p:spPr>
                <a:xfrm>
                  <a:off x="2828448" y="1978844"/>
                  <a:ext cx="1807052" cy="984885"/>
                </a:xfrm>
                <a:prstGeom prst="rect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E2425F09-2B0F-488D-B43E-AC179DC00CAE}"/>
                    </a:ext>
                  </a:extLst>
                </p:cNvPr>
                <p:cNvSpPr/>
                <p:nvPr/>
              </p:nvSpPr>
              <p:spPr>
                <a:xfrm>
                  <a:off x="2890995" y="1991545"/>
                  <a:ext cx="1631156" cy="9601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200" b="1" i="1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HadoopA</a:t>
                  </a:r>
                  <a:endParaRPr kumimoji="0" lang="en-US" altLang="zh-CN" sz="22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DataNode</a:t>
                  </a:r>
                  <a:endPara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EA1C18FA-C9AC-49D7-A493-D5D070E2A13D}"/>
                  </a:ext>
                </a:extLst>
              </p:cNvPr>
              <p:cNvGrpSpPr/>
              <p:nvPr/>
            </p:nvGrpSpPr>
            <p:grpSpPr>
              <a:xfrm>
                <a:off x="2470212" y="4740891"/>
                <a:ext cx="1800000" cy="726137"/>
                <a:chOff x="2828448" y="1978844"/>
                <a:chExt cx="1807052" cy="984885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F80634CD-0F3A-45F8-B6D4-429CD9018125}"/>
                    </a:ext>
                  </a:extLst>
                </p:cNvPr>
                <p:cNvSpPr/>
                <p:nvPr/>
              </p:nvSpPr>
              <p:spPr>
                <a:xfrm>
                  <a:off x="2828448" y="1978844"/>
                  <a:ext cx="1807052" cy="984885"/>
                </a:xfrm>
                <a:prstGeom prst="rect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3013E696-E0DB-40E9-9037-B7C6363F9ADE}"/>
                    </a:ext>
                  </a:extLst>
                </p:cNvPr>
                <p:cNvSpPr/>
                <p:nvPr/>
              </p:nvSpPr>
              <p:spPr>
                <a:xfrm>
                  <a:off x="2890995" y="1991545"/>
                  <a:ext cx="1631156" cy="9601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200" b="1" i="1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HadoopB</a:t>
                  </a:r>
                  <a:endParaRPr kumimoji="0" lang="en-US" altLang="zh-CN" sz="22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DataNode</a:t>
                  </a:r>
                  <a:endPara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6422275D-0F86-46E3-9AFF-EA244CF8BB55}"/>
                  </a:ext>
                </a:extLst>
              </p:cNvPr>
              <p:cNvCxnSpPr>
                <a:stCxn id="29" idx="2"/>
                <a:endCxn id="34" idx="0"/>
              </p:cNvCxnSpPr>
              <p:nvPr/>
            </p:nvCxnSpPr>
            <p:spPr>
              <a:xfrm flipH="1">
                <a:off x="1638122" y="1909268"/>
                <a:ext cx="1816705" cy="795246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F0F6EE3A-36A1-48B3-ACA6-93E488A6F8A3}"/>
                  </a:ext>
                </a:extLst>
              </p:cNvPr>
              <p:cNvCxnSpPr>
                <a:stCxn id="29" idx="2"/>
                <a:endCxn id="31" idx="0"/>
              </p:cNvCxnSpPr>
              <p:nvPr/>
            </p:nvCxnSpPr>
            <p:spPr>
              <a:xfrm>
                <a:off x="3454827" y="1909268"/>
                <a:ext cx="1716676" cy="795246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832930B7-3D2D-46EF-9824-DC8703B4881F}"/>
                  </a:ext>
                </a:extLst>
              </p:cNvPr>
              <p:cNvCxnSpPr>
                <a:stCxn id="34" idx="2"/>
                <a:endCxn id="28" idx="0"/>
              </p:cNvCxnSpPr>
              <p:nvPr/>
            </p:nvCxnSpPr>
            <p:spPr>
              <a:xfrm flipH="1">
                <a:off x="977294" y="3689399"/>
                <a:ext cx="660828" cy="1042605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3E84A5AC-C20D-49A9-859E-03748F200BA2}"/>
                  </a:ext>
                </a:extLst>
              </p:cNvPr>
              <p:cNvCxnSpPr>
                <a:stCxn id="33" idx="2"/>
                <a:endCxn id="25" idx="0"/>
              </p:cNvCxnSpPr>
              <p:nvPr/>
            </p:nvCxnSpPr>
            <p:spPr>
              <a:xfrm>
                <a:off x="1663523" y="3676698"/>
                <a:ext cx="1706689" cy="1064193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2D24029D-4224-461C-9DA5-3E628F685D2E}"/>
                  </a:ext>
                </a:extLst>
              </p:cNvPr>
              <p:cNvCxnSpPr>
                <a:stCxn id="33" idx="2"/>
                <a:endCxn id="36" idx="0"/>
              </p:cNvCxnSpPr>
              <p:nvPr/>
            </p:nvCxnSpPr>
            <p:spPr>
              <a:xfrm>
                <a:off x="1663523" y="3676698"/>
                <a:ext cx="4086598" cy="1064193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1B119E01-5594-4B8E-B3C8-93A9B8B48182}"/>
                  </a:ext>
                </a:extLst>
              </p:cNvPr>
              <p:cNvCxnSpPr>
                <a:stCxn id="32" idx="2"/>
                <a:endCxn id="27" idx="0"/>
              </p:cNvCxnSpPr>
              <p:nvPr/>
            </p:nvCxnSpPr>
            <p:spPr>
              <a:xfrm flipH="1">
                <a:off x="1002596" y="3702100"/>
                <a:ext cx="4143506" cy="102054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F4B8A9AB-C412-4ADA-84E8-DB85195EC459}"/>
                  </a:ext>
                </a:extLst>
              </p:cNvPr>
              <p:cNvCxnSpPr>
                <a:stCxn id="31" idx="2"/>
                <a:endCxn id="26" idx="0"/>
              </p:cNvCxnSpPr>
              <p:nvPr/>
            </p:nvCxnSpPr>
            <p:spPr>
              <a:xfrm flipH="1">
                <a:off x="3344910" y="3689399"/>
                <a:ext cx="1826593" cy="1060856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265B2805-DD60-4E84-8278-8F3C4096192A}"/>
                  </a:ext>
                </a:extLst>
              </p:cNvPr>
              <p:cNvCxnSpPr>
                <a:stCxn id="32" idx="2"/>
                <a:endCxn id="36" idx="0"/>
              </p:cNvCxnSpPr>
              <p:nvPr/>
            </p:nvCxnSpPr>
            <p:spPr>
              <a:xfrm>
                <a:off x="5146102" y="3702100"/>
                <a:ext cx="604019" cy="103879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38647D6-9E69-4DDE-8CFF-0BB04E672085}"/>
              </a:ext>
            </a:extLst>
          </p:cNvPr>
          <p:cNvGrpSpPr/>
          <p:nvPr/>
        </p:nvGrpSpPr>
        <p:grpSpPr>
          <a:xfrm>
            <a:off x="5829335" y="275515"/>
            <a:ext cx="2639803" cy="984885"/>
            <a:chOff x="2828448" y="1978844"/>
            <a:chExt cx="1807052" cy="98488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FFB5967-3335-4320-8E8A-0289830D91DB}"/>
                </a:ext>
              </a:extLst>
            </p:cNvPr>
            <p:cNvSpPr/>
            <p:nvPr/>
          </p:nvSpPr>
          <p:spPr>
            <a:xfrm>
              <a:off x="2828448" y="1978844"/>
              <a:ext cx="1807052" cy="9848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9A4334A-4DB9-4B03-8DAF-2B5FAC5F8580}"/>
                </a:ext>
              </a:extLst>
            </p:cNvPr>
            <p:cNvSpPr/>
            <p:nvPr/>
          </p:nvSpPr>
          <p:spPr>
            <a:xfrm>
              <a:off x="2890995" y="1991545"/>
              <a:ext cx="1631156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元数据库</a:t>
              </a:r>
              <a:endPara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2200" dirty="0" err="1">
                  <a:latin typeface="Arial" panose="020B0604020202020204" pitchFamily="34" charset="0"/>
                  <a:cs typeface="Arial" panose="020B0604020202020204" pitchFamily="34" charset="0"/>
                </a:rPr>
                <a:t>MySql</a:t>
              </a:r>
              <a:endParaRPr lang="en-US" altLang="zh-CN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C1BDEC4-E31B-4BA9-912E-47270AC425EB}"/>
              </a:ext>
            </a:extLst>
          </p:cNvPr>
          <p:cNvCxnSpPr/>
          <p:nvPr/>
        </p:nvCxnSpPr>
        <p:spPr>
          <a:xfrm flipH="1">
            <a:off x="2221606" y="1110514"/>
            <a:ext cx="3804397" cy="196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00128" y="584300"/>
            <a:ext cx="10429952" cy="798451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>
                <a:solidFill>
                  <a:prstClr val="black">
                    <a:lumMod val="85000"/>
                    <a:lumOff val="15000"/>
                  </a:prstClr>
                </a:solidFill>
                <a:latin typeface="新宋体" panose="02010609030101010101" charset="-122"/>
                <a:ea typeface="新宋体" panose="02010609030101010101" charset="-122"/>
                <a:cs typeface="微软雅黑" panose="020B0503020204020204" charset="-122"/>
              </a:rPr>
              <a:t>Hive</a:t>
            </a:r>
            <a:r>
              <a:rPr lang="zh-CN" altLang="en-US" sz="4400" dirty="0">
                <a:solidFill>
                  <a:prstClr val="black">
                    <a:lumMod val="85000"/>
                    <a:lumOff val="15000"/>
                  </a:prstClr>
                </a:solidFill>
                <a:latin typeface="新宋体" panose="02010609030101010101" charset="-122"/>
                <a:ea typeface="新宋体" panose="02010609030101010101" charset="-122"/>
                <a:cs typeface="微软雅黑" panose="020B0503020204020204" charset="-122"/>
              </a:rPr>
              <a:t>配置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新宋体" panose="02010609030101010101" charset="-122"/>
              <a:ea typeface="新宋体" panose="02010609030101010101" charset="-122"/>
              <a:cs typeface="微软雅黑" panose="020B050302020402020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C977B1-8E3D-47E4-B271-62A5D4EDB79A}"/>
              </a:ext>
            </a:extLst>
          </p:cNvPr>
          <p:cNvSpPr txBox="1"/>
          <p:nvPr/>
        </p:nvSpPr>
        <p:spPr>
          <a:xfrm>
            <a:off x="967797" y="1905506"/>
            <a:ext cx="1029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6D5312-28AF-483A-BCAD-9DAFBC53E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783" y="1905506"/>
            <a:ext cx="8508642" cy="41443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353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1EB850-8520-4741-8B0D-E3B54DBD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前后端实现</a:t>
            </a:r>
          </a:p>
        </p:txBody>
      </p:sp>
    </p:spTree>
    <p:extLst>
      <p:ext uri="{BB962C8B-B14F-4D97-AF65-F5344CB8AC3E}">
        <p14:creationId xmlns:p14="http://schemas.microsoft.com/office/powerpoint/2010/main" val="10939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00128" y="584300"/>
            <a:ext cx="10429952" cy="798451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prstClr val="black">
                    <a:lumMod val="85000"/>
                    <a:lumOff val="15000"/>
                  </a:prstClr>
                </a:solidFill>
                <a:latin typeface="新宋体" panose="02010609030101010101" charset="-122"/>
                <a:ea typeface="新宋体" panose="02010609030101010101" charset="-122"/>
                <a:cs typeface="微软雅黑" panose="020B0503020204020204" charset="-122"/>
              </a:rPr>
              <a:t>前后端实现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新宋体" panose="02010609030101010101" charset="-122"/>
              <a:ea typeface="新宋体" panose="02010609030101010101" charset="-122"/>
              <a:cs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DEB586-4A92-46E1-8E32-97C93A4A5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245" y="1501162"/>
            <a:ext cx="4641091" cy="38556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FF3C25-F39E-45D6-97CF-48483F4C1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1342" y="1349062"/>
            <a:ext cx="2417285" cy="415987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14C283C-E5AB-454E-BFB5-2DD05EC2B201}"/>
              </a:ext>
            </a:extLst>
          </p:cNvPr>
          <p:cNvSpPr txBox="1"/>
          <p:nvPr/>
        </p:nvSpPr>
        <p:spPr>
          <a:xfrm>
            <a:off x="1447480" y="5743977"/>
            <a:ext cx="427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前端：</a:t>
            </a:r>
            <a:r>
              <a:rPr lang="en-US" altLang="zh-CN" dirty="0" err="1"/>
              <a:t>AntD</a:t>
            </a:r>
            <a:r>
              <a:rPr lang="en-US" altLang="zh-CN" dirty="0"/>
              <a:t> Pro React + BizCharts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5F04D9-563F-4709-9B0E-640DFE028352}"/>
              </a:ext>
            </a:extLst>
          </p:cNvPr>
          <p:cNvSpPr txBox="1"/>
          <p:nvPr/>
        </p:nvSpPr>
        <p:spPr>
          <a:xfrm>
            <a:off x="7318100" y="5743977"/>
            <a:ext cx="427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后端：</a:t>
            </a:r>
            <a:r>
              <a:rPr lang="en-US" altLang="zh-CN" dirty="0"/>
              <a:t>Spring Boot + </a:t>
            </a:r>
            <a:r>
              <a:rPr lang="en-US" altLang="zh-CN" dirty="0" err="1"/>
              <a:t>Mybatis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029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1EB850-8520-4741-8B0D-E3B54DBD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项目功能点</a:t>
            </a:r>
          </a:p>
        </p:txBody>
      </p:sp>
    </p:spTree>
    <p:extLst>
      <p:ext uri="{BB962C8B-B14F-4D97-AF65-F5344CB8AC3E}">
        <p14:creationId xmlns:p14="http://schemas.microsoft.com/office/powerpoint/2010/main" val="216514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00128" y="584300"/>
            <a:ext cx="10429952" cy="798451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prstClr val="black">
                    <a:lumMod val="85000"/>
                    <a:lumOff val="15000"/>
                  </a:prstClr>
                </a:solidFill>
                <a:latin typeface="新宋体" panose="02010609030101010101" charset="-122"/>
                <a:ea typeface="新宋体" panose="02010609030101010101" charset="-122"/>
                <a:cs typeface="微软雅黑" panose="020B0503020204020204" charset="-122"/>
              </a:rPr>
              <a:t>项目功能点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新宋体" panose="02010609030101010101" charset="-122"/>
              <a:ea typeface="新宋体" panose="02010609030101010101" charset="-122"/>
              <a:cs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FA42492-367B-41CD-84E7-3EFF50EA0696}"/>
              </a:ext>
            </a:extLst>
          </p:cNvPr>
          <p:cNvSpPr txBox="1"/>
          <p:nvPr/>
        </p:nvSpPr>
        <p:spPr>
          <a:xfrm>
            <a:off x="970208" y="1382751"/>
            <a:ext cx="10251583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查询所有订单（分页）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查询所有用户（分页）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查询所有商品（分页）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查询销售额最高的商品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查询购买金额最高的用户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查询特定时间段内逐日总销售额（前端设计为展示近</a:t>
            </a:r>
            <a:r>
              <a:rPr lang="en-US" altLang="zh-CN" sz="2800" dirty="0"/>
              <a:t>7</a:t>
            </a:r>
            <a:r>
              <a:rPr lang="zh-CN" altLang="en-US" sz="2800" dirty="0"/>
              <a:t>天）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查询特定时间段内特定商品逐日销售额（前端设计为展示近</a:t>
            </a:r>
            <a:r>
              <a:rPr lang="en-US" altLang="zh-CN" sz="2800" dirty="0"/>
              <a:t>7</a:t>
            </a:r>
            <a:r>
              <a:rPr lang="zh-CN" altLang="en-US" sz="2800" dirty="0"/>
              <a:t>天）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查询特定时间段内特定用户逐日购买额（前端设计为展示近</a:t>
            </a:r>
            <a:r>
              <a:rPr lang="en-US" altLang="zh-CN" sz="2800" dirty="0"/>
              <a:t>7</a:t>
            </a:r>
            <a:r>
              <a:rPr lang="zh-CN" altLang="en-US" sz="2800" dirty="0"/>
              <a:t>天）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前端订单、用户、商品表格的筛选、排序（如支持按下单用户筛选订单、支持按下单时间排序订单、支持按订单金额排序订单等等）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C923A5-5122-41EC-9B99-E19CE99E3F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74"/>
          <a:stretch/>
        </p:blipFill>
        <p:spPr>
          <a:xfrm>
            <a:off x="5688109" y="697584"/>
            <a:ext cx="5925110" cy="25735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700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background"/>
  <p:tag name="KSO_WM_TEMPLATE_INDEX" val="2019170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ID" val="diagram20191679_2*l_h_i*1_3_2"/>
  <p:tag name="KSO_WM_TEMPLATE_CATEGORY" val="diagram"/>
  <p:tag name="KSO_WM_TEMPLATE_INDEX" val="20191679"/>
  <p:tag name="KSO_WM_UNIT_LAYERLEVEL" val="1_1_1"/>
  <p:tag name="KSO_WM_TAG_VERSION" val="1.0"/>
  <p:tag name="KSO_WM_BEAUTIFY_FLAG" val="#wm#"/>
  <p:tag name="KSO_WM_UNIT_TYPE" val="l_h_i"/>
  <p:tag name="KSO_WM_UNIT_INDEX" val="1_3_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ID" val="diagram20191679_2*l_h_i*1_4_2"/>
  <p:tag name="KSO_WM_TEMPLATE_CATEGORY" val="diagram"/>
  <p:tag name="KSO_WM_TEMPLATE_INDEX" val="20191679"/>
  <p:tag name="KSO_WM_UNIT_LAYERLEVEL" val="1_1_1"/>
  <p:tag name="KSO_WM_TAG_VERSION" val="1.0"/>
  <p:tag name="KSO_WM_BEAUTIFY_FLAG" val="#wm#"/>
  <p:tag name="KSO_WM_UNIT_TYPE" val="l_h_i"/>
  <p:tag name="KSO_WM_UNIT_INDEX" val="1_4_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HIGHLIGHT" val="0"/>
  <p:tag name="KSO_WM_UNIT_COMPATIBLE" val="0"/>
  <p:tag name="KSO_WM_DIAGRAM_GROUP_CODE" val="l1-1"/>
  <p:tag name="KSO_WM_UNIT_TYPE" val="l_h_a"/>
  <p:tag name="KSO_WM_UNIT_INDEX" val="1_4_1"/>
  <p:tag name="KSO_WM_UNIT_ID" val="diagram20191679_2*l_h_a*1_4_1"/>
  <p:tag name="KSO_WM_TEMPLATE_CATEGORY" val="diagram"/>
  <p:tag name="KSO_WM_TEMPLATE_INDEX" val="20191679"/>
  <p:tag name="KSO_WM_UNIT_LAYERLEVEL" val="1_1_1"/>
  <p:tag name="KSO_WM_TAG_VERSION" val="1.0"/>
  <p:tag name="KSO_WM_BEAUTIFY_FLAG" val="#wm#"/>
  <p:tag name="KSO_WM_UNIT_PRESET_TEXT" val="点击添加小标题"/>
  <p:tag name="KSO_WM_UNIT_VALUE" val="14"/>
  <p:tag name="KSO_WM_UNIT_TEXT_FILL_FORE_SCHEMECOLOR_INDEX" val="13"/>
  <p:tag name="KSO_WM_UNIT_TEXT_FILL_TYPE" val="1"/>
  <p:tag name="KSO_WM_UNIT_USESOURCEFORMAT_APPLY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ID" val="diagram20191679_2*l_h_i*1_4_1"/>
  <p:tag name="KSO_WM_TEMPLATE_CATEGORY" val="diagram"/>
  <p:tag name="KSO_WM_TEMPLATE_INDEX" val="20191679"/>
  <p:tag name="KSO_WM_UNIT_LAYERLEVEL" val="1_1_1"/>
  <p:tag name="KSO_WM_TAG_VERSION" val="1.0"/>
  <p:tag name="KSO_WM_BEAUTIFY_FLAG" val="#wm#"/>
  <p:tag name="KSO_WM_UNIT_TYPE" val="l_h_i"/>
  <p:tag name="KSO_WM_UNIT_INDEX" val="1_4_1"/>
  <p:tag name="KSO_WM_UNIT_TEXT_FILL_FORE_SCHEMECOLOR_INDEX" val="13"/>
  <p:tag name="KSO_WM_UNIT_TEXT_FILL_TYPE" val="1"/>
  <p:tag name="KSO_WM_UNIT_USESOURCEFORMAT_APPLY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HIGHLIGHT" val="0"/>
  <p:tag name="KSO_WM_UNIT_COMPATIBLE" val="0"/>
  <p:tag name="KSO_WM_DIAGRAM_GROUP_CODE" val="l1-1"/>
  <p:tag name="KSO_WM_UNIT_TYPE" val="l_h_a"/>
  <p:tag name="KSO_WM_UNIT_INDEX" val="1_3_1"/>
  <p:tag name="KSO_WM_UNIT_ID" val="diagram20191679_2*l_h_a*1_3_1"/>
  <p:tag name="KSO_WM_TEMPLATE_CATEGORY" val="diagram"/>
  <p:tag name="KSO_WM_TEMPLATE_INDEX" val="20191679"/>
  <p:tag name="KSO_WM_UNIT_LAYERLEVEL" val="1_1_1"/>
  <p:tag name="KSO_WM_TAG_VERSION" val="1.0"/>
  <p:tag name="KSO_WM_BEAUTIFY_FLAG" val="#wm#"/>
  <p:tag name="KSO_WM_UNIT_PRESET_TEXT" val="点击添加小标题"/>
  <p:tag name="KSO_WM_UNIT_VALUE" val="14"/>
  <p:tag name="KSO_WM_UNIT_TEXT_FILL_FORE_SCHEMECOLOR_INDEX" val="13"/>
  <p:tag name="KSO_WM_UNIT_TEXT_FILL_TYPE" val="1"/>
  <p:tag name="KSO_WM_UNIT_USESOURCEFORMAT_APPLY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ID" val="diagram20191679_2*l_h_i*1_3_1"/>
  <p:tag name="KSO_WM_TEMPLATE_CATEGORY" val="diagram"/>
  <p:tag name="KSO_WM_TEMPLATE_INDEX" val="20191679"/>
  <p:tag name="KSO_WM_UNIT_LAYERLEVEL" val="1_1_1"/>
  <p:tag name="KSO_WM_TAG_VERSION" val="1.0"/>
  <p:tag name="KSO_WM_BEAUTIFY_FLAG" val="#wm#"/>
  <p:tag name="KSO_WM_UNIT_TYPE" val="l_h_i"/>
  <p:tag name="KSO_WM_UNIT_INDEX" val="1_3_1"/>
  <p:tag name="KSO_WM_UNIT_TEXT_FILL_FORE_SCHEMECOLOR_INDEX" val="13"/>
  <p:tag name="KSO_WM_UNIT_TEXT_FILL_TYPE" val="1"/>
  <p:tag name="KSO_WM_UNIT_USESOURCEFORMAT_APPLY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HIGHLIGHT" val="0"/>
  <p:tag name="KSO_WM_UNIT_COMPATIBLE" val="0"/>
  <p:tag name="KSO_WM_DIAGRAM_GROUP_CODE" val="l1-1"/>
  <p:tag name="KSO_WM_UNIT_TYPE" val="l_h_a"/>
  <p:tag name="KSO_WM_UNIT_INDEX" val="1_2_1"/>
  <p:tag name="KSO_WM_UNIT_ID" val="diagram20191679_2*l_h_a*1_2_1"/>
  <p:tag name="KSO_WM_TEMPLATE_CATEGORY" val="diagram"/>
  <p:tag name="KSO_WM_TEMPLATE_INDEX" val="20191679"/>
  <p:tag name="KSO_WM_UNIT_LAYERLEVEL" val="1_1_1"/>
  <p:tag name="KSO_WM_TAG_VERSION" val="1.0"/>
  <p:tag name="KSO_WM_BEAUTIFY_FLAG" val="#wm#"/>
  <p:tag name="KSO_WM_UNIT_PRESET_TEXT" val="点击添加小标题"/>
  <p:tag name="KSO_WM_UNIT_VALUE" val="14"/>
  <p:tag name="KSO_WM_UNIT_TEXT_FILL_FORE_SCHEMECOLOR_INDEX" val="14"/>
  <p:tag name="KSO_WM_UNIT_TEXT_FILL_TYPE" val="1"/>
  <p:tag name="KSO_WM_UNIT_USESOURCEFORMAT_APPLY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ID" val="diagram20191679_2*l_h_i*1_2_1"/>
  <p:tag name="KSO_WM_TEMPLATE_CATEGORY" val="diagram"/>
  <p:tag name="KSO_WM_TEMPLATE_INDEX" val="20191679"/>
  <p:tag name="KSO_WM_UNIT_LAYERLEVEL" val="1_1_1"/>
  <p:tag name="KSO_WM_TAG_VERSION" val="1.0"/>
  <p:tag name="KSO_WM_BEAUTIFY_FLAG" val="#wm#"/>
  <p:tag name="KSO_WM_UNIT_TYPE" val="l_h_i"/>
  <p:tag name="KSO_WM_UNIT_INDEX" val="1_2_1"/>
  <p:tag name="KSO_WM_UNIT_TEXT_FILL_FORE_SCHEMECOLOR_INDEX" val="14"/>
  <p:tag name="KSO_WM_UNIT_TEXT_FILL_TYPE" val="1"/>
  <p:tag name="KSO_WM_UNIT_USESOURCEFORMAT_APPLY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HIGHLIGHT" val="0"/>
  <p:tag name="KSO_WM_UNIT_COMPATIBLE" val="0"/>
  <p:tag name="KSO_WM_DIAGRAM_GROUP_CODE" val="l1-1"/>
  <p:tag name="KSO_WM_UNIT_TYPE" val="l_h_a"/>
  <p:tag name="KSO_WM_UNIT_INDEX" val="1_1_1"/>
  <p:tag name="KSO_WM_UNIT_ID" val="diagram20191679_2*l_h_a*1_1_1"/>
  <p:tag name="KSO_WM_TEMPLATE_CATEGORY" val="diagram"/>
  <p:tag name="KSO_WM_TEMPLATE_INDEX" val="20191679"/>
  <p:tag name="KSO_WM_UNIT_LAYERLEVEL" val="1_1_1"/>
  <p:tag name="KSO_WM_TAG_VERSION" val="1.0"/>
  <p:tag name="KSO_WM_BEAUTIFY_FLAG" val="#wm#"/>
  <p:tag name="KSO_WM_UNIT_PRESET_TEXT" val="点击添加小标题"/>
  <p:tag name="KSO_WM_UNIT_VALUE" val="14"/>
  <p:tag name="KSO_WM_UNIT_TEXT_FILL_FORE_SCHEMECOLOR_INDEX" val="13"/>
  <p:tag name="KSO_WM_UNIT_TEXT_FILL_TYPE" val="1"/>
  <p:tag name="KSO_WM_UNIT_USESOURCEFORMAT_APPLY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ID" val="diagram20191679_2*l_h_i*1_1_1"/>
  <p:tag name="KSO_WM_TEMPLATE_CATEGORY" val="diagram"/>
  <p:tag name="KSO_WM_TEMPLATE_INDEX" val="20191679"/>
  <p:tag name="KSO_WM_UNIT_LAYERLEVEL" val="1_1_1"/>
  <p:tag name="KSO_WM_TAG_VERSION" val="1.0"/>
  <p:tag name="KSO_WM_BEAUTIFY_FLAG" val="#wm#"/>
  <p:tag name="KSO_WM_UNIT_TYPE" val="l_h_i"/>
  <p:tag name="KSO_WM_UNIT_INDEX" val="1_1_1"/>
  <p:tag name="KSO_WM_UNIT_TEXT_FILL_FORE_SCHEMECOLOR_INDEX" val="13"/>
  <p:tag name="KSO_WM_UNIT_TEXT_FILL_TYPE" val="1"/>
  <p:tag name="KSO_WM_UNIT_USESOURCEFORMAT_APPLY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706"/>
  <p:tag name="KSO_WM_TAG_VERSION" val="1.0"/>
  <p:tag name="KSO_WM_SLIDE_ID" val="custom20191706_7"/>
  <p:tag name="KSO_WM_SLIDE_INDEX" val="7"/>
  <p:tag name="KSO_WM_SLIDE_ITEM_CNT" val="0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70*46"/>
  <p:tag name="KSO_WM_SLIDE_SIZE" val="821*357"/>
  <p:tag name="KSO_WM_TEMPLATE_SUBCATEGORY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706"/>
  <p:tag name="KSO_WM_UNIT_TYPE" val="a"/>
  <p:tag name="KSO_WM_UNIT_INDEX" val="1"/>
  <p:tag name="KSO_WM_UNIT_ID" val="custom20191706_7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UNIT_NOCLEA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706"/>
  <p:tag name="KSO_WM_TAG_VERSION" val="1.0"/>
  <p:tag name="KSO_WM_SLIDE_ID" val="custom20191706_7"/>
  <p:tag name="KSO_WM_SLIDE_INDEX" val="7"/>
  <p:tag name="KSO_WM_SLIDE_ITEM_CNT" val="0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70*46"/>
  <p:tag name="KSO_WM_SLIDE_SIZE" val="821*357"/>
  <p:tag name="KSO_WM_TEMPLATE_SUBCATEGORY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706"/>
  <p:tag name="KSO_WM_UNIT_TYPE" val="a"/>
  <p:tag name="KSO_WM_UNIT_INDEX" val="1"/>
  <p:tag name="KSO_WM_UNIT_ID" val="custom20191706_7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UNIT_NOCLEA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706"/>
  <p:tag name="KSO_WM_TAG_VERSION" val="1.0"/>
  <p:tag name="KSO_WM_SLIDE_ID" val="custom20191706_7"/>
  <p:tag name="KSO_WM_SLIDE_INDEX" val="7"/>
  <p:tag name="KSO_WM_SLIDE_ITEM_CNT" val="0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70*46"/>
  <p:tag name="KSO_WM_SLIDE_SIZE" val="821*357"/>
  <p:tag name="KSO_WM_TEMPLATE_SUBCATEGORY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706"/>
  <p:tag name="KSO_WM_UNIT_TYPE" val="a"/>
  <p:tag name="KSO_WM_UNIT_INDEX" val="1"/>
  <p:tag name="KSO_WM_UNIT_ID" val="custom20191706_7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UNIT_NOCLEA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706"/>
  <p:tag name="KSO_WM_TAG_VERSION" val="1.0"/>
  <p:tag name="KSO_WM_SLIDE_ID" val="custom20191706_7"/>
  <p:tag name="KSO_WM_SLIDE_INDEX" val="7"/>
  <p:tag name="KSO_WM_SLIDE_ITEM_CNT" val="0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70*46"/>
  <p:tag name="KSO_WM_SLIDE_SIZE" val="821*357"/>
  <p:tag name="KSO_WM_TEMPLATE_SUBCATEGORY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706"/>
  <p:tag name="KSO_WM_UNIT_TYPE" val="a"/>
  <p:tag name="KSO_WM_UNIT_INDEX" val="1"/>
  <p:tag name="KSO_WM_UNIT_ID" val="custom20191706_7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UNIT_NOCLEA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70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background"/>
  <p:tag name="KSO_WM_TEMPLATE_INDEX" val="2019170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background"/>
  <p:tag name="KSO_WM_TEMPLATE_INDEX" val="20191706"/>
  <p:tag name="KSO_WM_TEMPLATE_THUMBS_INDEX" val="1、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SLIDE_ID" val="background20191706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background"/>
  <p:tag name="KSO_WM_TEMPLATE_INDEX" val="20191706"/>
  <p:tag name="KSO_WM_SLIDE_LAYOUT" val="a_b_k"/>
  <p:tag name="KSO_WM_SLIDE_LAYOUT_CNT" val="1_2_1"/>
  <p:tag name="KSO_WM_TEMPLATE_THUMBS_INDEX" val="1、4"/>
  <p:tag name="KSO_WM_SLIDE_COVER_HASPICTURE" val="2"/>
  <p:tag name="KSO_WM_SLIDE_COVER_TEMPLATE_COLOR_SCHEME" val="{&quot;colors&quot;:[&quot;#1478fe&quot;,&quot;#d7d7d7&quot;,&quot;#1478fe&quot;,&quot;#e4eefc&quot;,&quot;#f0f5fc&quot;,&quot;#1478fe&quot;,&quot;#e4eefc&quot;,&quot;#f0f5fc&quot;,&quot;#bfbfbf&quot;,&quot;#bfbfbf&quot;]}"/>
  <p:tag name="KSO_WM_UNIT_VEER_ID" val="0"/>
  <p:tag name="KSO_WM_SLIDE_MODEL_TYPE" val="cov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background20191706_1*i*1"/>
  <p:tag name="KSO_WM_TEMPLATE_CATEGORY" val="background"/>
  <p:tag name="KSO_WM_TEMPLATE_INDEX" val="20191706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某某部门工作汇报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background20191706_1*a*1"/>
  <p:tag name="KSO_WM_TEMPLATE_CATEGORY" val="background"/>
  <p:tag name="KSO_WM_TEMPLATE_INDEX" val="20191706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部门名称  /  汇报人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background20191706_1*b*1"/>
  <p:tag name="KSO_WM_TEMPLATE_CATEGORY" val="background"/>
  <p:tag name="KSO_WM_TEMPLATE_INDEX" val="20191706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2018年8月8日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background20191706_1*b*2"/>
  <p:tag name="KSO_WM_TEMPLATE_CATEGORY" val="background"/>
  <p:tag name="KSO_WM_TEMPLATE_INDEX" val="20191706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191679_1"/>
  <p:tag name="KSO_WM_SLIDE_TYPE" val="text"/>
  <p:tag name="KSO_WM_SLIDE_SUBTYPE" val="diag"/>
  <p:tag name="KSO_WM_SLIDE_ITEM_CNT" val="4"/>
  <p:tag name="KSO_WM_SLIDE_INDEX" val="1"/>
  <p:tag name="KSO_WM_SLIDE_SIZE" val="404.447*294.887"/>
  <p:tag name="KSO_WM_SLIDE_POSITION" val="510.849*178.403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191679"/>
  <p:tag name="KSO_WM_SLIDE_LAYOUT" val="a_b_d_l"/>
  <p:tag name="KSO_WM_SLIDE_LAYOUT_CNT" val="1_1_1_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TYPE" val="i"/>
  <p:tag name="KSO_WM_UNIT_INDEX" val="2"/>
  <p:tag name="KSO_WM_UNIT_ID" val="diagram20191679_1*i*2"/>
  <p:tag name="KSO_WM_TEMPLATE_CATEGORY" val="diagram"/>
  <p:tag name="KSO_WM_TEMPLATE_INDEX" val="20191679"/>
  <p:tag name="KSO_WM_UNIT_LAYERLEVEL" val="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TYPE" val="i"/>
  <p:tag name="KSO_WM_UNIT_INDEX" val="3"/>
  <p:tag name="KSO_WM_UNIT_ID" val="diagram20191679_1*i*3"/>
  <p:tag name="KSO_WM_TEMPLATE_CATEGORY" val="diagram"/>
  <p:tag name="KSO_WM_TEMPLATE_INDEX" val="20191679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ID" val="diagram20191679_2*l_h_i*1_1_2"/>
  <p:tag name="KSO_WM_TEMPLATE_CATEGORY" val="diagram"/>
  <p:tag name="KSO_WM_TEMPLATE_INDEX" val="20191679"/>
  <p:tag name="KSO_WM_UNIT_LAYERLEVEL" val="1_1_1"/>
  <p:tag name="KSO_WM_TAG_VERSION" val="1.0"/>
  <p:tag name="KSO_WM_BEAUTIFY_FLAG" val="#wm#"/>
  <p:tag name="KSO_WM_UNIT_TYPE" val="l_h_i"/>
  <p:tag name="KSO_WM_UNIT_INDEX" val="1_1_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ID" val="diagram20191679_2*l_h_i*1_2_2"/>
  <p:tag name="KSO_WM_TEMPLATE_CATEGORY" val="diagram"/>
  <p:tag name="KSO_WM_TEMPLATE_INDEX" val="20191679"/>
  <p:tag name="KSO_WM_UNIT_LAYERLEVEL" val="1_1_1"/>
  <p:tag name="KSO_WM_TAG_VERSION" val="1.0"/>
  <p:tag name="KSO_WM_BEAUTIFY_FLAG" val="#wm#"/>
  <p:tag name="KSO_WM_UNIT_TYPE" val="l_h_i"/>
  <p:tag name="KSO_WM_UNIT_INDEX" val="1_2_2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1_Office 主题​​">
  <a:themeElements>
    <a:clrScheme name="Solst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4EB3CF"/>
      </a:accent1>
      <a:accent2>
        <a:srgbClr val="63A537"/>
      </a:accent2>
      <a:accent3>
        <a:srgbClr val="37A76F"/>
      </a:accent3>
      <a:accent4>
        <a:srgbClr val="44C1A3"/>
      </a:accent4>
      <a:accent5>
        <a:srgbClr val="99CB38"/>
      </a:accent5>
      <a:accent6>
        <a:srgbClr val="51C3F9"/>
      </a:accent6>
      <a:hlink>
        <a:srgbClr val="6B9F25"/>
      </a:hlink>
      <a:folHlink>
        <a:srgbClr val="9F671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234</Words>
  <Application>Microsoft Office PowerPoint</Application>
  <PresentationFormat>宽屏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宋体</vt:lpstr>
      <vt:lpstr>微软雅黑</vt:lpstr>
      <vt:lpstr>新宋体</vt:lpstr>
      <vt:lpstr>Arial</vt:lpstr>
      <vt:lpstr>Calibri</vt:lpstr>
      <vt:lpstr>Calibri Light</vt:lpstr>
      <vt:lpstr>1_Office 主题​​</vt:lpstr>
      <vt:lpstr>Office 主题</vt:lpstr>
      <vt:lpstr>1_Office 主题</vt:lpstr>
      <vt:lpstr>云计算课程期末项目-云销售 </vt:lpstr>
      <vt:lpstr>PowerPoint 演示文稿</vt:lpstr>
      <vt:lpstr>Hadoop/Hive配置</vt:lpstr>
      <vt:lpstr>PowerPoint 演示文稿</vt:lpstr>
      <vt:lpstr>PowerPoint 演示文稿</vt:lpstr>
      <vt:lpstr>前后端实现</vt:lpstr>
      <vt:lpstr>PowerPoint 演示文稿</vt:lpstr>
      <vt:lpstr>项目功能点</vt:lpstr>
      <vt:lpstr>PowerPoint 演示文稿</vt:lpstr>
      <vt:lpstr>项目演示</vt:lpstr>
      <vt:lpstr>谢谢观看！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云计算课程期末项目-云销售 </dc:title>
  <cp:lastModifiedBy>He Xinrui</cp:lastModifiedBy>
  <cp:revision>2</cp:revision>
  <dcterms:created xsi:type="dcterms:W3CDTF">2019-01-02T13:36:43Z</dcterms:created>
  <dcterms:modified xsi:type="dcterms:W3CDTF">2020-12-29T06:02:33Z</dcterms:modified>
</cp:coreProperties>
</file>