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 txBox="1"/>
          <p:nvPr/>
        </p:nvSpPr>
        <p:spPr>
          <a:xfrm>
            <a:off x="4452873" y="861821"/>
            <a:ext cx="429069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14525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dirty="0"/>
              <a:t>CSE</a:t>
            </a:r>
            <a:r>
              <a:rPr lang="en-US" altLang="ko-KR" dirty="0"/>
              <a:t>335</a:t>
            </a:r>
            <a:r>
              <a:rPr dirty="0"/>
              <a:t>: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dirty="0"/>
              <a:t>Cloud Computing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endParaRPr dirty="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dirty="0" err="1"/>
              <a:t>SpecMid</a:t>
            </a:r>
            <a:r>
              <a:rPr dirty="0"/>
              <a:t> Outline</a:t>
            </a:r>
          </a:p>
        </p:txBody>
      </p:sp>
      <p:pic>
        <p:nvPicPr>
          <p:cNvPr id="13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4" y="924240"/>
            <a:ext cx="3652903" cy="495541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067300" y="4633143"/>
            <a:ext cx="3448050" cy="12465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1pPr>
            <a:lvl2pPr marL="571500" indent="-1143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2pPr>
            <a:lvl3pPr marL="1051560" indent="-13716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3pPr>
            <a:lvl4pPr marL="15240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4pPr>
            <a:lvl5pPr marL="19812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02437" y="6530627"/>
            <a:ext cx="422148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900" i="1" spc="-5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dirty="0"/>
              <a:t>CSE</a:t>
            </a:r>
            <a:r>
              <a:rPr lang="en-US" altLang="ko-KR" dirty="0"/>
              <a:t>335</a:t>
            </a:r>
            <a:r>
              <a:rPr dirty="0"/>
              <a:t>: Cloud Computing</a:t>
            </a:r>
            <a:r>
              <a:rPr spc="0" dirty="0"/>
              <a:t>|</a:t>
            </a:r>
            <a:r>
              <a:rPr dirty="0"/>
              <a:t> </a:t>
            </a:r>
            <a:r>
              <a:rPr spc="0" dirty="0"/>
              <a:t>S</a:t>
            </a:r>
            <a:r>
              <a:rPr spc="-10" dirty="0"/>
              <a:t>p</a:t>
            </a:r>
            <a:r>
              <a:rPr spc="0" dirty="0"/>
              <a:t>r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spc="-10" dirty="0"/>
              <a:t>20</a:t>
            </a:r>
            <a:r>
              <a:rPr lang="en-US" altLang="ko-KR" spc="-10" dirty="0"/>
              <a:t>22</a:t>
            </a:r>
            <a:r>
              <a:rPr dirty="0"/>
              <a:t> </a:t>
            </a:r>
            <a:r>
              <a:rPr spc="0" dirty="0"/>
              <a:t>| </a:t>
            </a:r>
            <a:r>
              <a:rPr dirty="0"/>
              <a:t> </a:t>
            </a:r>
            <a:r>
              <a:rPr dirty="0" err="1"/>
              <a:t>Jaehong</a:t>
            </a:r>
            <a:r>
              <a:rPr dirty="0"/>
              <a:t> Kim</a:t>
            </a:r>
            <a:r>
              <a:rPr spc="-15" dirty="0"/>
              <a:t> </a:t>
            </a:r>
            <a:r>
              <a:rPr lang="en-US" altLang="ko-KR" spc="0" dirty="0"/>
              <a:t>(</a:t>
            </a:r>
            <a:r>
              <a:rPr lang="en-US" altLang="ko-KR" spc="0" dirty="0" err="1"/>
              <a:t>jaehong.kim@khu.ac.kr</a:t>
            </a:r>
            <a:r>
              <a:rPr spc="0" dirty="0"/>
              <a:t>)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8362096" y="6496019"/>
            <a:ext cx="153254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4" name="제목 1"/>
          <p:cNvSpPr txBox="1"/>
          <p:nvPr/>
        </p:nvSpPr>
        <p:spPr>
          <a:xfrm>
            <a:off x="4362450" y="4756151"/>
            <a:ext cx="3524250" cy="131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Presentation Date :</a:t>
            </a: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Team Name : </a:t>
            </a: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Team Member Name :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Further Plan</a:t>
            </a:r>
          </a:p>
        </p:txBody>
      </p:sp>
      <p:sp>
        <p:nvSpPr>
          <p:cNvPr id="69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Demo plan to demonstrate in Final Announcement</a:t>
            </a:r>
          </a:p>
          <a:p>
            <a:r>
              <a:t>With Specific scenarios</a:t>
            </a:r>
          </a:p>
          <a:p>
            <a:r>
              <a:t>Should also be in the report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2983" y="6496019"/>
            <a:ext cx="202368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Division and Assignment of Work</a:t>
            </a:r>
          </a:p>
        </p:txBody>
      </p:sp>
      <p:sp>
        <p:nvSpPr>
          <p:cNvPr id="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8249" y="6496019"/>
            <a:ext cx="217101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78" name="내용 개체 틀 8"/>
          <p:cNvGraphicFramePr/>
          <p:nvPr/>
        </p:nvGraphicFramePr>
        <p:xfrm>
          <a:off x="457200" y="1581362"/>
          <a:ext cx="8229600" cy="4450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Item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Assignee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sp>
        <p:nvSpPr>
          <p:cNvPr id="8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9030" y="6496019"/>
            <a:ext cx="216321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graphicFrame>
        <p:nvGraphicFramePr>
          <p:cNvPr id="82" name="내용 개체 틀 6"/>
          <p:cNvGraphicFramePr/>
          <p:nvPr>
            <p:extLst>
              <p:ext uri="{D42A27DB-BD31-4B8C-83A1-F6EECF244321}">
                <p14:modId xmlns:p14="http://schemas.microsoft.com/office/powerpoint/2010/main" val="1473184852"/>
              </p:ext>
            </p:extLst>
          </p:nvPr>
        </p:nvGraphicFramePr>
        <p:xfrm>
          <a:off x="501957" y="1325534"/>
          <a:ext cx="8159156" cy="506608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6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3454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Contents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dirty="0"/>
                        <a:t>3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dirty="0"/>
                        <a:t>4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dirty="0"/>
                        <a:t>5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dirty="0"/>
                        <a:t>6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7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63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454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85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  <a:p>
            <a:endParaRPr/>
          </a:p>
          <a:p>
            <a:endParaRPr/>
          </a:p>
          <a:p>
            <a:endParaRPr/>
          </a:p>
          <a:p>
            <a:r>
              <a:t>Presenter Name (email address)</a:t>
            </a:r>
          </a:p>
        </p:txBody>
      </p:sp>
      <p:sp>
        <p:nvSpPr>
          <p:cNvPr id="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7523" y="6496019"/>
            <a:ext cx="217828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37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t>Overview</a:t>
            </a:r>
          </a:p>
          <a:p>
            <a:pPr>
              <a:lnSpc>
                <a:spcPct val="72000"/>
              </a:lnSpc>
              <a:defRPr sz="2300"/>
            </a:pPr>
            <a:r>
              <a:t>Goal/Problem &amp; Requirement</a:t>
            </a:r>
          </a:p>
          <a:p>
            <a:pPr>
              <a:lnSpc>
                <a:spcPct val="72000"/>
              </a:lnSpc>
              <a:defRPr sz="2300"/>
            </a:pPr>
            <a:r>
              <a:t>Approach</a:t>
            </a:r>
          </a:p>
          <a:p>
            <a:pPr>
              <a:lnSpc>
                <a:spcPct val="72000"/>
              </a:lnSpc>
              <a:defRPr sz="2300"/>
            </a:pPr>
            <a:r>
              <a:t>Development Environment</a:t>
            </a:r>
          </a:p>
          <a:p>
            <a:pPr>
              <a:lnSpc>
                <a:spcPct val="72000"/>
              </a:lnSpc>
              <a:defRPr sz="2300"/>
            </a:pPr>
            <a:r>
              <a:t>Architecture</a:t>
            </a:r>
          </a:p>
          <a:p>
            <a:pPr>
              <a:lnSpc>
                <a:spcPct val="72000"/>
              </a:lnSpc>
              <a:defRPr sz="2300"/>
            </a:pPr>
            <a:r>
              <a:t>Implementation Spec</a:t>
            </a:r>
          </a:p>
          <a:p>
            <a:pPr>
              <a:lnSpc>
                <a:spcPct val="72000"/>
              </a:lnSpc>
              <a:defRPr sz="2300"/>
            </a:pPr>
            <a:r>
              <a:t>Current Status</a:t>
            </a:r>
          </a:p>
          <a:p>
            <a:pPr>
              <a:lnSpc>
                <a:spcPct val="72000"/>
              </a:lnSpc>
              <a:defRPr sz="2300"/>
            </a:pPr>
            <a:r>
              <a:t>Further Plan</a:t>
            </a:r>
          </a:p>
          <a:p>
            <a:pPr>
              <a:lnSpc>
                <a:spcPct val="72000"/>
              </a:lnSpc>
              <a:defRPr sz="2300"/>
            </a:pPr>
            <a:r>
              <a:t>Demo Plan</a:t>
            </a:r>
          </a:p>
          <a:p>
            <a:pPr>
              <a:lnSpc>
                <a:spcPct val="72000"/>
              </a:lnSpc>
              <a:defRPr sz="2300"/>
            </a:pPr>
            <a:r>
              <a:t>Division and Assignment of work</a:t>
            </a:r>
          </a:p>
          <a:p>
            <a:pPr>
              <a:lnSpc>
                <a:spcPct val="72000"/>
              </a:lnSpc>
              <a:defRPr sz="2300"/>
            </a:pPr>
            <a:r>
              <a:t>Schedule</a:t>
            </a:r>
          </a:p>
        </p:txBody>
      </p:sp>
      <p:sp>
        <p:nvSpPr>
          <p:cNvPr id="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7362" y="6496019"/>
            <a:ext cx="167988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8144" y="6496019"/>
            <a:ext cx="167207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Goal/Problem &amp; Requirement</a:t>
            </a:r>
          </a:p>
        </p:txBody>
      </p:sp>
      <p:sp>
        <p:nvSpPr>
          <p:cNvPr id="45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6637" y="6496019"/>
            <a:ext cx="168714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Approach</a:t>
            </a:r>
          </a:p>
        </p:txBody>
      </p:sp>
      <p:sp>
        <p:nvSpPr>
          <p:cNvPr id="49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50822" y="6496019"/>
            <a:ext cx="164529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Development Environment</a:t>
            </a:r>
          </a:p>
        </p:txBody>
      </p:sp>
      <p:sp>
        <p:nvSpPr>
          <p:cNvPr id="5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6525" y="6496019"/>
            <a:ext cx="168825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57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53780" y="6496019"/>
            <a:ext cx="161571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Implementation Spec</a:t>
            </a:r>
          </a:p>
        </p:txBody>
      </p:sp>
      <p:sp>
        <p:nvSpPr>
          <p:cNvPr id="61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3065" y="6496019"/>
            <a:ext cx="172286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Current Status</a:t>
            </a:r>
          </a:p>
        </p:txBody>
      </p:sp>
      <p:sp>
        <p:nvSpPr>
          <p:cNvPr id="65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6525" y="6496019"/>
            <a:ext cx="168825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화면 슬라이드 쇼(4:3)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Georgia</vt:lpstr>
      <vt:lpstr>Gill Sans MT</vt:lpstr>
      <vt:lpstr>1_디자인 사용자 지정</vt:lpstr>
      <vt:lpstr>PowerPoint 프레젠테이션</vt:lpstr>
      <vt:lpstr>Contents</vt:lpstr>
      <vt:lpstr>Overview</vt:lpstr>
      <vt:lpstr>Goal/Problem &amp; Requirement</vt:lpstr>
      <vt:lpstr>Approach</vt:lpstr>
      <vt:lpstr>Development Environment</vt:lpstr>
      <vt:lpstr>Architecture</vt:lpstr>
      <vt:lpstr>Implementation Spec</vt:lpstr>
      <vt:lpstr>Current Status</vt:lpstr>
      <vt:lpstr>Further Plan</vt:lpstr>
      <vt:lpstr>Demo Plan</vt:lpstr>
      <vt:lpstr>Division and Assignment of Work</vt:lpstr>
      <vt:lpstr>Schedule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jimin o</cp:lastModifiedBy>
  <cp:revision>4</cp:revision>
  <dcterms:modified xsi:type="dcterms:W3CDTF">2022-03-30T13:05:08Z</dcterms:modified>
</cp:coreProperties>
</file>