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e399387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e39938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399387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399387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719d5f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a719d5f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719d5f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719d5f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ropbox.com/s/ep8qjakfwh1rzk4/malimg_dataset.zip?dl=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CSE3501 ISAA (Nasscom) J component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“Image Malware Detection Using Deep Learning”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Pranaydeep Mayank 19BAI1026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Shekhar Iyer 19BAI1055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i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Malware </a:t>
            </a:r>
            <a:r>
              <a:rPr i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a generic term that describes any malicious code or program that can be harmful to systems.</a:t>
            </a:r>
            <a:endParaRPr i="1"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Nowadays, there are countless types of malware attempting to damage companies’ information systems. Thus, it is essential to </a:t>
            </a: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detect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prevent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them to avoid any risk. </a:t>
            </a: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Malware classification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widely used task that, as you probably know, can be accomplished by </a:t>
            </a: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machine learning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models quite efficiently.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2"/>
                </a:solidFill>
              </a:rPr>
              <a:t>MALIMG DATASET</a:t>
            </a:r>
            <a:endParaRPr b="1" sz="2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5775" y="142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will mainly use the </a:t>
            </a:r>
            <a:r>
              <a:rPr b="1" lang="en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Malimg Dataset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comes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from the aforementioned paper.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Malimg Dataset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contains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9339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malware images, belonging to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25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families/classes. Thus, our goal is to perform a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multi-class classification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malware.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in DATASET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25" y="65713"/>
            <a:ext cx="6049825" cy="50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using deep learning to make the classification.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with inception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with Texture filters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