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/>
    <p:restoredTop sz="96327" autoAdjust="0"/>
  </p:normalViewPr>
  <p:slideViewPr>
    <p:cSldViewPr snapToGrid="0" snapToObjects="1">
      <p:cViewPr varScale="1">
        <p:scale>
          <a:sx n="151" d="100"/>
          <a:sy n="151" d="100"/>
        </p:scale>
        <p:origin x="200" y="32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FF4BA-BA18-4B3C-B788-690757EAE41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C367AE-9681-4E05-9183-4843A1CDE918}">
      <dgm:prSet/>
      <dgm:spPr/>
      <dgm:t>
        <a:bodyPr/>
        <a:lstStyle/>
        <a:p>
          <a:r>
            <a:rPr lang="en-US"/>
            <a:t>Liveness Probes</a:t>
          </a:r>
        </a:p>
      </dgm:t>
    </dgm:pt>
    <dgm:pt modelId="{176AF03A-BC1D-4F48-9B12-08931BCF9326}" type="parTrans" cxnId="{9E386B96-91FB-4717-A4F1-D886C0820051}">
      <dgm:prSet/>
      <dgm:spPr/>
      <dgm:t>
        <a:bodyPr/>
        <a:lstStyle/>
        <a:p>
          <a:endParaRPr lang="en-US"/>
        </a:p>
      </dgm:t>
    </dgm:pt>
    <dgm:pt modelId="{BB36DB2F-A95F-4E62-A16D-07ACF6DB3265}" type="sibTrans" cxnId="{9E386B96-91FB-4717-A4F1-D886C0820051}">
      <dgm:prSet/>
      <dgm:spPr/>
      <dgm:t>
        <a:bodyPr/>
        <a:lstStyle/>
        <a:p>
          <a:endParaRPr lang="en-US"/>
        </a:p>
      </dgm:t>
    </dgm:pt>
    <dgm:pt modelId="{2C2EAE70-EFCC-431F-9BB2-A85A3B7792A3}">
      <dgm:prSet/>
      <dgm:spPr/>
      <dgm:t>
        <a:bodyPr/>
        <a:lstStyle/>
        <a:p>
          <a:r>
            <a:rPr lang="en-US"/>
            <a:t>Determines if a Pod is healthy</a:t>
          </a:r>
        </a:p>
      </dgm:t>
    </dgm:pt>
    <dgm:pt modelId="{8FB08600-7594-45DA-8B75-80D4BE93EFBB}" type="parTrans" cxnId="{BF3E776F-D888-4A33-A35F-1EC72C7A9CEC}">
      <dgm:prSet/>
      <dgm:spPr/>
      <dgm:t>
        <a:bodyPr/>
        <a:lstStyle/>
        <a:p>
          <a:endParaRPr lang="en-US"/>
        </a:p>
      </dgm:t>
    </dgm:pt>
    <dgm:pt modelId="{87AAFE7E-1149-4E23-94F9-76A558042F48}" type="sibTrans" cxnId="{BF3E776F-D888-4A33-A35F-1EC72C7A9CEC}">
      <dgm:prSet/>
      <dgm:spPr/>
      <dgm:t>
        <a:bodyPr/>
        <a:lstStyle/>
        <a:p>
          <a:endParaRPr lang="en-US"/>
        </a:p>
      </dgm:t>
    </dgm:pt>
    <dgm:pt modelId="{FA567484-C1F5-448A-891E-5433E58CC76A}">
      <dgm:prSet/>
      <dgm:spPr/>
      <dgm:t>
        <a:bodyPr/>
        <a:lstStyle/>
        <a:p>
          <a:r>
            <a:rPr lang="en-US"/>
            <a:t>Determines if a Pod is running as expected</a:t>
          </a:r>
        </a:p>
      </dgm:t>
    </dgm:pt>
    <dgm:pt modelId="{100ADD01-893B-4A23-821D-6097004158FD}" type="parTrans" cxnId="{9A7FB876-A500-49F9-887D-9A1B39C2D201}">
      <dgm:prSet/>
      <dgm:spPr/>
      <dgm:t>
        <a:bodyPr/>
        <a:lstStyle/>
        <a:p>
          <a:endParaRPr lang="en-US"/>
        </a:p>
      </dgm:t>
    </dgm:pt>
    <dgm:pt modelId="{38C322D9-7A8C-4067-A624-0ADB26AD6218}" type="sibTrans" cxnId="{9A7FB876-A500-49F9-887D-9A1B39C2D201}">
      <dgm:prSet/>
      <dgm:spPr/>
      <dgm:t>
        <a:bodyPr/>
        <a:lstStyle/>
        <a:p>
          <a:endParaRPr lang="en-US"/>
        </a:p>
      </dgm:t>
    </dgm:pt>
    <dgm:pt modelId="{566579A4-16AB-4D4C-ADC3-6707EF9429AD}">
      <dgm:prSet/>
      <dgm:spPr/>
      <dgm:t>
        <a:bodyPr/>
        <a:lstStyle/>
        <a:p>
          <a:r>
            <a:rPr lang="en-US"/>
            <a:t>Kubelet uses the livenessProbe to know when it should restart a container inside of a Pod</a:t>
          </a:r>
        </a:p>
      </dgm:t>
    </dgm:pt>
    <dgm:pt modelId="{EC072718-D99E-40BF-AAA9-3BD156076586}" type="parTrans" cxnId="{28B08AC1-3719-42D2-A096-E2BC76B40540}">
      <dgm:prSet/>
      <dgm:spPr/>
      <dgm:t>
        <a:bodyPr/>
        <a:lstStyle/>
        <a:p>
          <a:endParaRPr lang="en-US"/>
        </a:p>
      </dgm:t>
    </dgm:pt>
    <dgm:pt modelId="{A1A2ED51-5AB0-4DE6-8588-AC2D4894A82D}" type="sibTrans" cxnId="{28B08AC1-3719-42D2-A096-E2BC76B40540}">
      <dgm:prSet/>
      <dgm:spPr/>
      <dgm:t>
        <a:bodyPr/>
        <a:lstStyle/>
        <a:p>
          <a:endParaRPr lang="en-US"/>
        </a:p>
      </dgm:t>
    </dgm:pt>
    <dgm:pt modelId="{10B390A3-649B-4F0F-B834-CBCE0640ABEF}">
      <dgm:prSet/>
      <dgm:spPr/>
      <dgm:t>
        <a:bodyPr/>
        <a:lstStyle/>
        <a:p>
          <a:r>
            <a:rPr lang="en-US"/>
            <a:t>Readiness Probes</a:t>
          </a:r>
        </a:p>
      </dgm:t>
    </dgm:pt>
    <dgm:pt modelId="{0EF84349-B65C-400F-AA29-F0957E90AE72}" type="parTrans" cxnId="{038F61A4-29D7-4774-A250-CBB3D540F679}">
      <dgm:prSet/>
      <dgm:spPr/>
      <dgm:t>
        <a:bodyPr/>
        <a:lstStyle/>
        <a:p>
          <a:endParaRPr lang="en-US"/>
        </a:p>
      </dgm:t>
    </dgm:pt>
    <dgm:pt modelId="{733A82DA-862B-4AC1-827F-81F0ED029583}" type="sibTrans" cxnId="{038F61A4-29D7-4774-A250-CBB3D540F679}">
      <dgm:prSet/>
      <dgm:spPr/>
      <dgm:t>
        <a:bodyPr/>
        <a:lstStyle/>
        <a:p>
          <a:endParaRPr lang="en-US"/>
        </a:p>
      </dgm:t>
    </dgm:pt>
    <dgm:pt modelId="{D087D8CB-F8ED-4B5E-9CEC-163A24402104}">
      <dgm:prSet/>
      <dgm:spPr/>
      <dgm:t>
        <a:bodyPr/>
        <a:lstStyle/>
        <a:p>
          <a:r>
            <a:rPr lang="en-US"/>
            <a:t>Determine if a Pod should receive a request</a:t>
          </a:r>
        </a:p>
      </dgm:t>
    </dgm:pt>
    <dgm:pt modelId="{B9C1F40F-ED8E-4224-8EA8-7C82772E2308}" type="parTrans" cxnId="{4D3C2DDA-F178-40FB-BBBA-3A1DD901F9BB}">
      <dgm:prSet/>
      <dgm:spPr/>
      <dgm:t>
        <a:bodyPr/>
        <a:lstStyle/>
        <a:p>
          <a:endParaRPr lang="en-US"/>
        </a:p>
      </dgm:t>
    </dgm:pt>
    <dgm:pt modelId="{1F13FC2C-860D-4371-8A17-65697D7A2C33}" type="sibTrans" cxnId="{4D3C2DDA-F178-40FB-BBBA-3A1DD901F9BB}">
      <dgm:prSet/>
      <dgm:spPr/>
      <dgm:t>
        <a:bodyPr/>
        <a:lstStyle/>
        <a:p>
          <a:endParaRPr lang="en-US"/>
        </a:p>
      </dgm:t>
    </dgm:pt>
    <dgm:pt modelId="{929C83C9-2078-4137-AFA0-76B171255023}">
      <dgm:prSet/>
      <dgm:spPr/>
      <dgm:t>
        <a:bodyPr/>
        <a:lstStyle/>
        <a:p>
          <a:r>
            <a:rPr lang="en-US"/>
            <a:t>Kubelet uses a readinessProbe to know when it should start accepting traffic</a:t>
          </a:r>
        </a:p>
      </dgm:t>
    </dgm:pt>
    <dgm:pt modelId="{7752E51E-612B-4C81-B96E-6B96B6113778}" type="parTrans" cxnId="{08E14AD0-8D3F-4647-AE1A-B176EF83870C}">
      <dgm:prSet/>
      <dgm:spPr/>
      <dgm:t>
        <a:bodyPr/>
        <a:lstStyle/>
        <a:p>
          <a:endParaRPr lang="en-US"/>
        </a:p>
      </dgm:t>
    </dgm:pt>
    <dgm:pt modelId="{4EB97C7A-E080-4E77-A22E-08B74CAE27C7}" type="sibTrans" cxnId="{08E14AD0-8D3F-4647-AE1A-B176EF83870C}">
      <dgm:prSet/>
      <dgm:spPr/>
      <dgm:t>
        <a:bodyPr/>
        <a:lstStyle/>
        <a:p>
          <a:endParaRPr lang="en-US"/>
        </a:p>
      </dgm:t>
    </dgm:pt>
    <dgm:pt modelId="{79C6A8E9-DA17-504B-9432-C5DD982FE7F6}" type="pres">
      <dgm:prSet presAssocID="{B62FF4BA-BA18-4B3C-B788-690757EAE41E}" presName="linear" presStyleCnt="0">
        <dgm:presLayoutVars>
          <dgm:dir/>
          <dgm:animLvl val="lvl"/>
          <dgm:resizeHandles val="exact"/>
        </dgm:presLayoutVars>
      </dgm:prSet>
      <dgm:spPr/>
    </dgm:pt>
    <dgm:pt modelId="{0FA7E36D-53B8-1D41-B98D-06435887E3D2}" type="pres">
      <dgm:prSet presAssocID="{3FC367AE-9681-4E05-9183-4843A1CDE918}" presName="parentLin" presStyleCnt="0"/>
      <dgm:spPr/>
    </dgm:pt>
    <dgm:pt modelId="{818E3A7D-2DDD-7C45-81FE-F16C4AAD4414}" type="pres">
      <dgm:prSet presAssocID="{3FC367AE-9681-4E05-9183-4843A1CDE918}" presName="parentLeftMargin" presStyleLbl="node1" presStyleIdx="0" presStyleCnt="2"/>
      <dgm:spPr/>
    </dgm:pt>
    <dgm:pt modelId="{2FBB4623-DC77-D34A-89B0-D951D037AAD6}" type="pres">
      <dgm:prSet presAssocID="{3FC367AE-9681-4E05-9183-4843A1CDE9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F74AC9-13E1-454E-9CDA-994C98B73391}" type="pres">
      <dgm:prSet presAssocID="{3FC367AE-9681-4E05-9183-4843A1CDE918}" presName="negativeSpace" presStyleCnt="0"/>
      <dgm:spPr/>
    </dgm:pt>
    <dgm:pt modelId="{F10F1E0C-18B5-0E48-8934-457D1340D905}" type="pres">
      <dgm:prSet presAssocID="{3FC367AE-9681-4E05-9183-4843A1CDE918}" presName="childText" presStyleLbl="conFgAcc1" presStyleIdx="0" presStyleCnt="2">
        <dgm:presLayoutVars>
          <dgm:bulletEnabled val="1"/>
        </dgm:presLayoutVars>
      </dgm:prSet>
      <dgm:spPr/>
    </dgm:pt>
    <dgm:pt modelId="{B3D059E8-A3BA-2C44-9350-6685E922B0EF}" type="pres">
      <dgm:prSet presAssocID="{BB36DB2F-A95F-4E62-A16D-07ACF6DB3265}" presName="spaceBetweenRectangles" presStyleCnt="0"/>
      <dgm:spPr/>
    </dgm:pt>
    <dgm:pt modelId="{0F2B942B-F6BC-AF46-9D8D-DC5452A62080}" type="pres">
      <dgm:prSet presAssocID="{10B390A3-649B-4F0F-B834-CBCE0640ABEF}" presName="parentLin" presStyleCnt="0"/>
      <dgm:spPr/>
    </dgm:pt>
    <dgm:pt modelId="{71EE9BC0-5781-BD48-8F4A-332D919A4970}" type="pres">
      <dgm:prSet presAssocID="{10B390A3-649B-4F0F-B834-CBCE0640ABEF}" presName="parentLeftMargin" presStyleLbl="node1" presStyleIdx="0" presStyleCnt="2"/>
      <dgm:spPr/>
    </dgm:pt>
    <dgm:pt modelId="{D436A22C-E0C2-174F-8DBE-65BB346A5F91}" type="pres">
      <dgm:prSet presAssocID="{10B390A3-649B-4F0F-B834-CBCE0640AB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37BB594-635F-7947-9ED4-4098B15B0522}" type="pres">
      <dgm:prSet presAssocID="{10B390A3-649B-4F0F-B834-CBCE0640ABEF}" presName="negativeSpace" presStyleCnt="0"/>
      <dgm:spPr/>
    </dgm:pt>
    <dgm:pt modelId="{146132C9-0824-604C-B633-8CF6CEF45F7D}" type="pres">
      <dgm:prSet presAssocID="{10B390A3-649B-4F0F-B834-CBCE0640ABE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A22D911-54D3-7740-A71D-CFE7459BE216}" type="presOf" srcId="{D087D8CB-F8ED-4B5E-9CEC-163A24402104}" destId="{146132C9-0824-604C-B633-8CF6CEF45F7D}" srcOrd="0" destOrd="0" presId="urn:microsoft.com/office/officeart/2005/8/layout/list1"/>
    <dgm:cxn modelId="{F1D65217-8D1F-FD42-B230-975A531359BC}" type="presOf" srcId="{10B390A3-649B-4F0F-B834-CBCE0640ABEF}" destId="{71EE9BC0-5781-BD48-8F4A-332D919A4970}" srcOrd="0" destOrd="0" presId="urn:microsoft.com/office/officeart/2005/8/layout/list1"/>
    <dgm:cxn modelId="{BB0A8C18-4A75-AE4E-BB2C-B18FF0C9A541}" type="presOf" srcId="{10B390A3-649B-4F0F-B834-CBCE0640ABEF}" destId="{D436A22C-E0C2-174F-8DBE-65BB346A5F91}" srcOrd="1" destOrd="0" presId="urn:microsoft.com/office/officeart/2005/8/layout/list1"/>
    <dgm:cxn modelId="{6B2F391D-EE45-364D-9FF2-45752E718628}" type="presOf" srcId="{2C2EAE70-EFCC-431F-9BB2-A85A3B7792A3}" destId="{F10F1E0C-18B5-0E48-8934-457D1340D905}" srcOrd="0" destOrd="0" presId="urn:microsoft.com/office/officeart/2005/8/layout/list1"/>
    <dgm:cxn modelId="{BF3E776F-D888-4A33-A35F-1EC72C7A9CEC}" srcId="{3FC367AE-9681-4E05-9183-4843A1CDE918}" destId="{2C2EAE70-EFCC-431F-9BB2-A85A3B7792A3}" srcOrd="0" destOrd="0" parTransId="{8FB08600-7594-45DA-8B75-80D4BE93EFBB}" sibTransId="{87AAFE7E-1149-4E23-94F9-76A558042F48}"/>
    <dgm:cxn modelId="{372E1B76-8ED7-3643-B35E-36F5BA415B76}" type="presOf" srcId="{929C83C9-2078-4137-AFA0-76B171255023}" destId="{146132C9-0824-604C-B633-8CF6CEF45F7D}" srcOrd="0" destOrd="1" presId="urn:microsoft.com/office/officeart/2005/8/layout/list1"/>
    <dgm:cxn modelId="{9A7FB876-A500-49F9-887D-9A1B39C2D201}" srcId="{3FC367AE-9681-4E05-9183-4843A1CDE918}" destId="{FA567484-C1F5-448A-891E-5433E58CC76A}" srcOrd="1" destOrd="0" parTransId="{100ADD01-893B-4A23-821D-6097004158FD}" sibTransId="{38C322D9-7A8C-4067-A624-0ADB26AD6218}"/>
    <dgm:cxn modelId="{BDE40983-E058-544D-A038-6471420329D9}" type="presOf" srcId="{566579A4-16AB-4D4C-ADC3-6707EF9429AD}" destId="{F10F1E0C-18B5-0E48-8934-457D1340D905}" srcOrd="0" destOrd="2" presId="urn:microsoft.com/office/officeart/2005/8/layout/list1"/>
    <dgm:cxn modelId="{9E386B96-91FB-4717-A4F1-D886C0820051}" srcId="{B62FF4BA-BA18-4B3C-B788-690757EAE41E}" destId="{3FC367AE-9681-4E05-9183-4843A1CDE918}" srcOrd="0" destOrd="0" parTransId="{176AF03A-BC1D-4F48-9B12-08931BCF9326}" sibTransId="{BB36DB2F-A95F-4E62-A16D-07ACF6DB3265}"/>
    <dgm:cxn modelId="{038F61A4-29D7-4774-A250-CBB3D540F679}" srcId="{B62FF4BA-BA18-4B3C-B788-690757EAE41E}" destId="{10B390A3-649B-4F0F-B834-CBCE0640ABEF}" srcOrd="1" destOrd="0" parTransId="{0EF84349-B65C-400F-AA29-F0957E90AE72}" sibTransId="{733A82DA-862B-4AC1-827F-81F0ED029583}"/>
    <dgm:cxn modelId="{F2B302BF-7695-9C46-896D-1BA4507A2C62}" type="presOf" srcId="{FA567484-C1F5-448A-891E-5433E58CC76A}" destId="{F10F1E0C-18B5-0E48-8934-457D1340D905}" srcOrd="0" destOrd="1" presId="urn:microsoft.com/office/officeart/2005/8/layout/list1"/>
    <dgm:cxn modelId="{28B08AC1-3719-42D2-A096-E2BC76B40540}" srcId="{3FC367AE-9681-4E05-9183-4843A1CDE918}" destId="{566579A4-16AB-4D4C-ADC3-6707EF9429AD}" srcOrd="2" destOrd="0" parTransId="{EC072718-D99E-40BF-AAA9-3BD156076586}" sibTransId="{A1A2ED51-5AB0-4DE6-8588-AC2D4894A82D}"/>
    <dgm:cxn modelId="{D728B3C2-A22E-3A46-B089-2FC03B63B6A4}" type="presOf" srcId="{B62FF4BA-BA18-4B3C-B788-690757EAE41E}" destId="{79C6A8E9-DA17-504B-9432-C5DD982FE7F6}" srcOrd="0" destOrd="0" presId="urn:microsoft.com/office/officeart/2005/8/layout/list1"/>
    <dgm:cxn modelId="{0B1BC8C8-54ED-B44E-B7CF-29687B444A1E}" type="presOf" srcId="{3FC367AE-9681-4E05-9183-4843A1CDE918}" destId="{2FBB4623-DC77-D34A-89B0-D951D037AAD6}" srcOrd="1" destOrd="0" presId="urn:microsoft.com/office/officeart/2005/8/layout/list1"/>
    <dgm:cxn modelId="{08E14AD0-8D3F-4647-AE1A-B176EF83870C}" srcId="{10B390A3-649B-4F0F-B834-CBCE0640ABEF}" destId="{929C83C9-2078-4137-AFA0-76B171255023}" srcOrd="1" destOrd="0" parTransId="{7752E51E-612B-4C81-B96E-6B96B6113778}" sibTransId="{4EB97C7A-E080-4E77-A22E-08B74CAE27C7}"/>
    <dgm:cxn modelId="{4D3C2DDA-F178-40FB-BBBA-3A1DD901F9BB}" srcId="{10B390A3-649B-4F0F-B834-CBCE0640ABEF}" destId="{D087D8CB-F8ED-4B5E-9CEC-163A24402104}" srcOrd="0" destOrd="0" parTransId="{B9C1F40F-ED8E-4224-8EA8-7C82772E2308}" sibTransId="{1F13FC2C-860D-4371-8A17-65697D7A2C33}"/>
    <dgm:cxn modelId="{8F577AF1-93D5-D641-8937-F835D292C533}" type="presOf" srcId="{3FC367AE-9681-4E05-9183-4843A1CDE918}" destId="{818E3A7D-2DDD-7C45-81FE-F16C4AAD4414}" srcOrd="0" destOrd="0" presId="urn:microsoft.com/office/officeart/2005/8/layout/list1"/>
    <dgm:cxn modelId="{B76E896D-DEC6-5642-9D38-27C3DAC4D8CA}" type="presParOf" srcId="{79C6A8E9-DA17-504B-9432-C5DD982FE7F6}" destId="{0FA7E36D-53B8-1D41-B98D-06435887E3D2}" srcOrd="0" destOrd="0" presId="urn:microsoft.com/office/officeart/2005/8/layout/list1"/>
    <dgm:cxn modelId="{A6298F5F-BA0F-DB4E-BB43-70E7594F7FA8}" type="presParOf" srcId="{0FA7E36D-53B8-1D41-B98D-06435887E3D2}" destId="{818E3A7D-2DDD-7C45-81FE-F16C4AAD4414}" srcOrd="0" destOrd="0" presId="urn:microsoft.com/office/officeart/2005/8/layout/list1"/>
    <dgm:cxn modelId="{5942EC7F-B9C8-EF4F-8690-134B879FBBD8}" type="presParOf" srcId="{0FA7E36D-53B8-1D41-B98D-06435887E3D2}" destId="{2FBB4623-DC77-D34A-89B0-D951D037AAD6}" srcOrd="1" destOrd="0" presId="urn:microsoft.com/office/officeart/2005/8/layout/list1"/>
    <dgm:cxn modelId="{9FE8A21F-1332-2548-B63C-2F486EB7C461}" type="presParOf" srcId="{79C6A8E9-DA17-504B-9432-C5DD982FE7F6}" destId="{FEF74AC9-13E1-454E-9CDA-994C98B73391}" srcOrd="1" destOrd="0" presId="urn:microsoft.com/office/officeart/2005/8/layout/list1"/>
    <dgm:cxn modelId="{F5BECB1C-AEA8-3F49-8DEE-6E81520AB2FF}" type="presParOf" srcId="{79C6A8E9-DA17-504B-9432-C5DD982FE7F6}" destId="{F10F1E0C-18B5-0E48-8934-457D1340D905}" srcOrd="2" destOrd="0" presId="urn:microsoft.com/office/officeart/2005/8/layout/list1"/>
    <dgm:cxn modelId="{9837E0A4-13D2-D74F-A9EF-08E61190410F}" type="presParOf" srcId="{79C6A8E9-DA17-504B-9432-C5DD982FE7F6}" destId="{B3D059E8-A3BA-2C44-9350-6685E922B0EF}" srcOrd="3" destOrd="0" presId="urn:microsoft.com/office/officeart/2005/8/layout/list1"/>
    <dgm:cxn modelId="{F0A2CAB0-3054-BD42-9354-1050264708EB}" type="presParOf" srcId="{79C6A8E9-DA17-504B-9432-C5DD982FE7F6}" destId="{0F2B942B-F6BC-AF46-9D8D-DC5452A62080}" srcOrd="4" destOrd="0" presId="urn:microsoft.com/office/officeart/2005/8/layout/list1"/>
    <dgm:cxn modelId="{5638DBBD-D3FD-8046-8E34-D61DE51CB0E7}" type="presParOf" srcId="{0F2B942B-F6BC-AF46-9D8D-DC5452A62080}" destId="{71EE9BC0-5781-BD48-8F4A-332D919A4970}" srcOrd="0" destOrd="0" presId="urn:microsoft.com/office/officeart/2005/8/layout/list1"/>
    <dgm:cxn modelId="{AF54ACFE-96A2-1743-BE02-081EDD5AF1AF}" type="presParOf" srcId="{0F2B942B-F6BC-AF46-9D8D-DC5452A62080}" destId="{D436A22C-E0C2-174F-8DBE-65BB346A5F91}" srcOrd="1" destOrd="0" presId="urn:microsoft.com/office/officeart/2005/8/layout/list1"/>
    <dgm:cxn modelId="{06954C73-7585-4447-8753-CB2477C41D28}" type="presParOf" srcId="{79C6A8E9-DA17-504B-9432-C5DD982FE7F6}" destId="{B37BB594-635F-7947-9ED4-4098B15B0522}" srcOrd="5" destOrd="0" presId="urn:microsoft.com/office/officeart/2005/8/layout/list1"/>
    <dgm:cxn modelId="{C7159A4F-5C3C-FF4F-BFF4-D52EAAFB32DE}" type="presParOf" srcId="{79C6A8E9-DA17-504B-9432-C5DD982FE7F6}" destId="{146132C9-0824-604C-B633-8CF6CEF45F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7000E-456A-413B-A840-45AABF6EFE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9A4FDF-88CE-449D-B600-BA095D2B693F}">
      <dgm:prSet/>
      <dgm:spPr/>
      <dgm:t>
        <a:bodyPr/>
        <a:lstStyle/>
        <a:p>
          <a:r>
            <a:rPr lang="en-US"/>
            <a:t>Scale your infrastructure and your apps</a:t>
          </a:r>
        </a:p>
      </dgm:t>
    </dgm:pt>
    <dgm:pt modelId="{69CDF005-A157-44D1-8CAF-114AC326456D}" type="parTrans" cxnId="{63E14D3E-84F7-4902-B16C-847ACF43B713}">
      <dgm:prSet/>
      <dgm:spPr/>
      <dgm:t>
        <a:bodyPr/>
        <a:lstStyle/>
        <a:p>
          <a:endParaRPr lang="en-US"/>
        </a:p>
      </dgm:t>
    </dgm:pt>
    <dgm:pt modelId="{96F417E7-BDF3-4559-BC7C-91D7B727A5E9}" type="sibTrans" cxnId="{63E14D3E-84F7-4902-B16C-847ACF43B713}">
      <dgm:prSet/>
      <dgm:spPr/>
      <dgm:t>
        <a:bodyPr/>
        <a:lstStyle/>
        <a:p>
          <a:endParaRPr lang="en-US"/>
        </a:p>
      </dgm:t>
    </dgm:pt>
    <dgm:pt modelId="{AF1380D5-D7FF-483E-B35C-C220B173778B}">
      <dgm:prSet/>
      <dgm:spPr/>
      <dgm:t>
        <a:bodyPr/>
        <a:lstStyle/>
        <a:p>
          <a:r>
            <a:rPr lang="en-US"/>
            <a:t>3-5 worker nodes</a:t>
          </a:r>
        </a:p>
      </dgm:t>
    </dgm:pt>
    <dgm:pt modelId="{FEA79E71-ED36-4343-96EE-9BC10D74CEAB}" type="parTrans" cxnId="{233730D1-0F5F-4244-8019-0CB2EE30F8FF}">
      <dgm:prSet/>
      <dgm:spPr/>
      <dgm:t>
        <a:bodyPr/>
        <a:lstStyle/>
        <a:p>
          <a:endParaRPr lang="en-US"/>
        </a:p>
      </dgm:t>
    </dgm:pt>
    <dgm:pt modelId="{7FBA78A9-5A23-409C-B33E-2D1B8444126C}" type="sibTrans" cxnId="{233730D1-0F5F-4244-8019-0CB2EE30F8FF}">
      <dgm:prSet/>
      <dgm:spPr/>
      <dgm:t>
        <a:bodyPr/>
        <a:lstStyle/>
        <a:p>
          <a:endParaRPr lang="en-US"/>
        </a:p>
      </dgm:t>
    </dgm:pt>
    <dgm:pt modelId="{C13533C2-04B1-4319-9AA1-61F2D50B0C86}">
      <dgm:prSet/>
      <dgm:spPr/>
      <dgm:t>
        <a:bodyPr/>
        <a:lstStyle/>
        <a:p>
          <a:r>
            <a:rPr lang="en-US"/>
            <a:t>Ensure min and max counts for replicasets</a:t>
          </a:r>
        </a:p>
      </dgm:t>
    </dgm:pt>
    <dgm:pt modelId="{781D76ED-0967-4483-BA78-A9CC3AE935F4}" type="parTrans" cxnId="{8516F61C-4BBC-400B-9843-74AA9B05F255}">
      <dgm:prSet/>
      <dgm:spPr/>
      <dgm:t>
        <a:bodyPr/>
        <a:lstStyle/>
        <a:p>
          <a:endParaRPr lang="en-US"/>
        </a:p>
      </dgm:t>
    </dgm:pt>
    <dgm:pt modelId="{93B9FE64-68E9-48C1-B306-F09FEEB56A33}" type="sibTrans" cxnId="{8516F61C-4BBC-400B-9843-74AA9B05F255}">
      <dgm:prSet/>
      <dgm:spPr/>
      <dgm:t>
        <a:bodyPr/>
        <a:lstStyle/>
        <a:p>
          <a:endParaRPr lang="en-US"/>
        </a:p>
      </dgm:t>
    </dgm:pt>
    <dgm:pt modelId="{E6DFB424-4611-4D7B-AEF0-1E80592E2B19}">
      <dgm:prSet/>
      <dgm:spPr/>
      <dgm:t>
        <a:bodyPr/>
        <a:lstStyle/>
        <a:p>
          <a:r>
            <a:rPr lang="en-US"/>
            <a:t>Quotas, Limits, and Requests</a:t>
          </a:r>
        </a:p>
      </dgm:t>
    </dgm:pt>
    <dgm:pt modelId="{2E28B274-A326-4304-9CB3-39A12278D712}" type="parTrans" cxnId="{3043C0EE-D150-4B53-A967-28BAAB57E6BC}">
      <dgm:prSet/>
      <dgm:spPr/>
      <dgm:t>
        <a:bodyPr/>
        <a:lstStyle/>
        <a:p>
          <a:endParaRPr lang="en-US"/>
        </a:p>
      </dgm:t>
    </dgm:pt>
    <dgm:pt modelId="{1C43DA60-5634-44F4-A332-9C827FC01770}" type="sibTrans" cxnId="{3043C0EE-D150-4B53-A967-28BAAB57E6BC}">
      <dgm:prSet/>
      <dgm:spPr/>
      <dgm:t>
        <a:bodyPr/>
        <a:lstStyle/>
        <a:p>
          <a:endParaRPr lang="en-US"/>
        </a:p>
      </dgm:t>
    </dgm:pt>
    <dgm:pt modelId="{56459861-1B01-3E43-93F4-40FC52D8F76C}" type="pres">
      <dgm:prSet presAssocID="{CB37000E-456A-413B-A840-45AABF6EFE02}" presName="linear" presStyleCnt="0">
        <dgm:presLayoutVars>
          <dgm:animLvl val="lvl"/>
          <dgm:resizeHandles val="exact"/>
        </dgm:presLayoutVars>
      </dgm:prSet>
      <dgm:spPr/>
    </dgm:pt>
    <dgm:pt modelId="{3555858C-0B7D-E046-B9FF-75207965162A}" type="pres">
      <dgm:prSet presAssocID="{D09A4FDF-88CE-449D-B600-BA095D2B69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D12C72-1D3B-7A43-B595-9750D67C981D}" type="pres">
      <dgm:prSet presAssocID="{96F417E7-BDF3-4559-BC7C-91D7B727A5E9}" presName="spacer" presStyleCnt="0"/>
      <dgm:spPr/>
    </dgm:pt>
    <dgm:pt modelId="{67734BB2-FAD4-3848-B0E4-DD02CA4C8292}" type="pres">
      <dgm:prSet presAssocID="{AF1380D5-D7FF-483E-B35C-C220B17377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7B480D-5EBA-5A49-B963-A57F54AE55CD}" type="pres">
      <dgm:prSet presAssocID="{7FBA78A9-5A23-409C-B33E-2D1B8444126C}" presName="spacer" presStyleCnt="0"/>
      <dgm:spPr/>
    </dgm:pt>
    <dgm:pt modelId="{14FEB668-CA15-414B-B2D6-1D425AC29F1C}" type="pres">
      <dgm:prSet presAssocID="{C13533C2-04B1-4319-9AA1-61F2D50B0C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879856-A4D5-8949-A872-E248DD8091E8}" type="pres">
      <dgm:prSet presAssocID="{93B9FE64-68E9-48C1-B306-F09FEEB56A33}" presName="spacer" presStyleCnt="0"/>
      <dgm:spPr/>
    </dgm:pt>
    <dgm:pt modelId="{C3A4DDD4-5788-7F4A-91B7-ABE397374735}" type="pres">
      <dgm:prSet presAssocID="{E6DFB424-4611-4D7B-AEF0-1E80592E2B1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845D0D-59CC-DD4E-925C-33AAF25E54F2}" type="presOf" srcId="{CB37000E-456A-413B-A840-45AABF6EFE02}" destId="{56459861-1B01-3E43-93F4-40FC52D8F76C}" srcOrd="0" destOrd="0" presId="urn:microsoft.com/office/officeart/2005/8/layout/vList2"/>
    <dgm:cxn modelId="{8516F61C-4BBC-400B-9843-74AA9B05F255}" srcId="{CB37000E-456A-413B-A840-45AABF6EFE02}" destId="{C13533C2-04B1-4319-9AA1-61F2D50B0C86}" srcOrd="2" destOrd="0" parTransId="{781D76ED-0967-4483-BA78-A9CC3AE935F4}" sibTransId="{93B9FE64-68E9-48C1-B306-F09FEEB56A33}"/>
    <dgm:cxn modelId="{F248D837-71FF-EC4B-96DD-22A92494CF29}" type="presOf" srcId="{C13533C2-04B1-4319-9AA1-61F2D50B0C86}" destId="{14FEB668-CA15-414B-B2D6-1D425AC29F1C}" srcOrd="0" destOrd="0" presId="urn:microsoft.com/office/officeart/2005/8/layout/vList2"/>
    <dgm:cxn modelId="{63E14D3E-84F7-4902-B16C-847ACF43B713}" srcId="{CB37000E-456A-413B-A840-45AABF6EFE02}" destId="{D09A4FDF-88CE-449D-B600-BA095D2B693F}" srcOrd="0" destOrd="0" parTransId="{69CDF005-A157-44D1-8CAF-114AC326456D}" sibTransId="{96F417E7-BDF3-4559-BC7C-91D7B727A5E9}"/>
    <dgm:cxn modelId="{F406BA79-B04E-CC4F-83F7-DCB75D6BDA42}" type="presOf" srcId="{E6DFB424-4611-4D7B-AEF0-1E80592E2B19}" destId="{C3A4DDD4-5788-7F4A-91B7-ABE397374735}" srcOrd="0" destOrd="0" presId="urn:microsoft.com/office/officeart/2005/8/layout/vList2"/>
    <dgm:cxn modelId="{847C0F9D-D679-4C40-A448-48E7C73FCF2E}" type="presOf" srcId="{D09A4FDF-88CE-449D-B600-BA095D2B693F}" destId="{3555858C-0B7D-E046-B9FF-75207965162A}" srcOrd="0" destOrd="0" presId="urn:microsoft.com/office/officeart/2005/8/layout/vList2"/>
    <dgm:cxn modelId="{233730D1-0F5F-4244-8019-0CB2EE30F8FF}" srcId="{CB37000E-456A-413B-A840-45AABF6EFE02}" destId="{AF1380D5-D7FF-483E-B35C-C220B173778B}" srcOrd="1" destOrd="0" parTransId="{FEA79E71-ED36-4343-96EE-9BC10D74CEAB}" sibTransId="{7FBA78A9-5A23-409C-B33E-2D1B8444126C}"/>
    <dgm:cxn modelId="{3043C0EE-D150-4B53-A967-28BAAB57E6BC}" srcId="{CB37000E-456A-413B-A840-45AABF6EFE02}" destId="{E6DFB424-4611-4D7B-AEF0-1E80592E2B19}" srcOrd="3" destOrd="0" parTransId="{2E28B274-A326-4304-9CB3-39A12278D712}" sibTransId="{1C43DA60-5634-44F4-A332-9C827FC01770}"/>
    <dgm:cxn modelId="{DB2C5AFE-E3EB-9F4F-BE13-D237DAC003C6}" type="presOf" srcId="{AF1380D5-D7FF-483E-B35C-C220B173778B}" destId="{67734BB2-FAD4-3848-B0E4-DD02CA4C8292}" srcOrd="0" destOrd="0" presId="urn:microsoft.com/office/officeart/2005/8/layout/vList2"/>
    <dgm:cxn modelId="{FBBE414E-D302-9240-9482-00DCDD7FCD53}" type="presParOf" srcId="{56459861-1B01-3E43-93F4-40FC52D8F76C}" destId="{3555858C-0B7D-E046-B9FF-75207965162A}" srcOrd="0" destOrd="0" presId="urn:microsoft.com/office/officeart/2005/8/layout/vList2"/>
    <dgm:cxn modelId="{838ACF24-AD79-DB41-A5F2-71F5E6FD15A4}" type="presParOf" srcId="{56459861-1B01-3E43-93F4-40FC52D8F76C}" destId="{73D12C72-1D3B-7A43-B595-9750D67C981D}" srcOrd="1" destOrd="0" presId="urn:microsoft.com/office/officeart/2005/8/layout/vList2"/>
    <dgm:cxn modelId="{D6E5BCCF-7548-554C-A8C6-656E2A8B4F1F}" type="presParOf" srcId="{56459861-1B01-3E43-93F4-40FC52D8F76C}" destId="{67734BB2-FAD4-3848-B0E4-DD02CA4C8292}" srcOrd="2" destOrd="0" presId="urn:microsoft.com/office/officeart/2005/8/layout/vList2"/>
    <dgm:cxn modelId="{732B4EFA-BD1F-5349-A88A-379D9FEEE513}" type="presParOf" srcId="{56459861-1B01-3E43-93F4-40FC52D8F76C}" destId="{257B480D-5EBA-5A49-B963-A57F54AE55CD}" srcOrd="3" destOrd="0" presId="urn:microsoft.com/office/officeart/2005/8/layout/vList2"/>
    <dgm:cxn modelId="{6B02A0E1-0B7C-104D-AF86-98243FD4BE8B}" type="presParOf" srcId="{56459861-1B01-3E43-93F4-40FC52D8F76C}" destId="{14FEB668-CA15-414B-B2D6-1D425AC29F1C}" srcOrd="4" destOrd="0" presId="urn:microsoft.com/office/officeart/2005/8/layout/vList2"/>
    <dgm:cxn modelId="{D00D4008-EEEC-9246-9B7B-3F118D5F5AF7}" type="presParOf" srcId="{56459861-1B01-3E43-93F4-40FC52D8F76C}" destId="{B9879856-A4D5-8949-A872-E248DD8091E8}" srcOrd="5" destOrd="0" presId="urn:microsoft.com/office/officeart/2005/8/layout/vList2"/>
    <dgm:cxn modelId="{5567B5BC-2EFF-2F42-A1CC-1A313B08059E}" type="presParOf" srcId="{56459861-1B01-3E43-93F4-40FC52D8F76C}" destId="{C3A4DDD4-5788-7F4A-91B7-ABE3973747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2D141-990B-40E0-8160-9977F1F6F9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BC8F5B-EF76-4956-B07A-B0CB73757458}">
      <dgm:prSet/>
      <dgm:spPr/>
      <dgm:t>
        <a:bodyPr/>
        <a:lstStyle/>
        <a:p>
          <a:r>
            <a:rPr lang="en-US"/>
            <a:t>Pod networking</a:t>
          </a:r>
        </a:p>
      </dgm:t>
    </dgm:pt>
    <dgm:pt modelId="{CABA914B-9CED-4886-BFE2-2D682EDFDCAB}" type="parTrans" cxnId="{5B99A45C-9C1D-4612-8EA4-1E21E4C0CA47}">
      <dgm:prSet/>
      <dgm:spPr/>
      <dgm:t>
        <a:bodyPr/>
        <a:lstStyle/>
        <a:p>
          <a:endParaRPr lang="en-US"/>
        </a:p>
      </dgm:t>
    </dgm:pt>
    <dgm:pt modelId="{323797EA-B7EA-49E2-A5F9-86ED13244A49}" type="sibTrans" cxnId="{5B99A45C-9C1D-4612-8EA4-1E21E4C0CA47}">
      <dgm:prSet/>
      <dgm:spPr/>
      <dgm:t>
        <a:bodyPr/>
        <a:lstStyle/>
        <a:p>
          <a:endParaRPr lang="en-US"/>
        </a:p>
      </dgm:t>
    </dgm:pt>
    <dgm:pt modelId="{5D022259-ADF7-4C6A-9024-A0DDD324C28C}">
      <dgm:prSet/>
      <dgm:spPr/>
      <dgm:t>
        <a:bodyPr/>
        <a:lstStyle/>
        <a:p>
          <a:r>
            <a:rPr lang="en-US"/>
            <a:t>Cluster networking</a:t>
          </a:r>
        </a:p>
      </dgm:t>
    </dgm:pt>
    <dgm:pt modelId="{F8C33871-F342-49C7-BC21-752C43939590}" type="parTrans" cxnId="{4948761C-DEEB-4D37-B7DA-CF0A22A4149B}">
      <dgm:prSet/>
      <dgm:spPr/>
      <dgm:t>
        <a:bodyPr/>
        <a:lstStyle/>
        <a:p>
          <a:endParaRPr lang="en-US"/>
        </a:p>
      </dgm:t>
    </dgm:pt>
    <dgm:pt modelId="{D08EA20D-7992-425F-97B5-55C493C75091}" type="sibTrans" cxnId="{4948761C-DEEB-4D37-B7DA-CF0A22A4149B}">
      <dgm:prSet/>
      <dgm:spPr/>
      <dgm:t>
        <a:bodyPr/>
        <a:lstStyle/>
        <a:p>
          <a:endParaRPr lang="en-US"/>
        </a:p>
      </dgm:t>
    </dgm:pt>
    <dgm:pt modelId="{ED5D42FA-B8BF-465C-A5B9-0CE49B29747E}">
      <dgm:prSet/>
      <dgm:spPr/>
      <dgm:t>
        <a:bodyPr/>
        <a:lstStyle/>
        <a:p>
          <a:r>
            <a:rPr lang="en-US"/>
            <a:t>Encrypted traffic (service mesh or security-centric CNI)</a:t>
          </a:r>
        </a:p>
      </dgm:t>
    </dgm:pt>
    <dgm:pt modelId="{0523CF8F-EC08-4E05-A4A2-E6B6DA5B15FF}" type="parTrans" cxnId="{8E1A76B6-1ADA-4CB3-80B2-1F3685636206}">
      <dgm:prSet/>
      <dgm:spPr/>
      <dgm:t>
        <a:bodyPr/>
        <a:lstStyle/>
        <a:p>
          <a:endParaRPr lang="en-US"/>
        </a:p>
      </dgm:t>
    </dgm:pt>
    <dgm:pt modelId="{26AD1C1D-96D8-43C5-B2C0-2F514444B3D3}" type="sibTrans" cxnId="{8E1A76B6-1ADA-4CB3-80B2-1F3685636206}">
      <dgm:prSet/>
      <dgm:spPr/>
      <dgm:t>
        <a:bodyPr/>
        <a:lstStyle/>
        <a:p>
          <a:endParaRPr lang="en-US"/>
        </a:p>
      </dgm:t>
    </dgm:pt>
    <dgm:pt modelId="{5349D690-30A9-467F-80FD-A8C44E96D162}" type="pres">
      <dgm:prSet presAssocID="{9562D141-990B-40E0-8160-9977F1F6F903}" presName="root" presStyleCnt="0">
        <dgm:presLayoutVars>
          <dgm:dir/>
          <dgm:resizeHandles val="exact"/>
        </dgm:presLayoutVars>
      </dgm:prSet>
      <dgm:spPr/>
    </dgm:pt>
    <dgm:pt modelId="{5076A30C-0189-434B-90A3-F3787184B568}" type="pres">
      <dgm:prSet presAssocID="{6FBC8F5B-EF76-4956-B07A-B0CB73757458}" presName="compNode" presStyleCnt="0"/>
      <dgm:spPr/>
    </dgm:pt>
    <dgm:pt modelId="{A1251087-1244-4CF9-960C-49F74FDFBA73}" type="pres">
      <dgm:prSet presAssocID="{6FBC8F5B-EF76-4956-B07A-B0CB73757458}" presName="bgRect" presStyleLbl="bgShp" presStyleIdx="0" presStyleCnt="3"/>
      <dgm:spPr/>
    </dgm:pt>
    <dgm:pt modelId="{F67C5B57-EF21-4DFD-B7A7-518FF9BF4DB3}" type="pres">
      <dgm:prSet presAssocID="{6FBC8F5B-EF76-4956-B07A-B0CB737574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46F7672-CBFB-4EED-9F56-288DD2014256}" type="pres">
      <dgm:prSet presAssocID="{6FBC8F5B-EF76-4956-B07A-B0CB73757458}" presName="spaceRect" presStyleCnt="0"/>
      <dgm:spPr/>
    </dgm:pt>
    <dgm:pt modelId="{921881FD-44D3-4E58-B7EA-13A4AB3F4DB9}" type="pres">
      <dgm:prSet presAssocID="{6FBC8F5B-EF76-4956-B07A-B0CB73757458}" presName="parTx" presStyleLbl="revTx" presStyleIdx="0" presStyleCnt="3">
        <dgm:presLayoutVars>
          <dgm:chMax val="0"/>
          <dgm:chPref val="0"/>
        </dgm:presLayoutVars>
      </dgm:prSet>
      <dgm:spPr/>
    </dgm:pt>
    <dgm:pt modelId="{ED4457E2-2770-4D05-A0DA-4C91773234E0}" type="pres">
      <dgm:prSet presAssocID="{323797EA-B7EA-49E2-A5F9-86ED13244A49}" presName="sibTrans" presStyleCnt="0"/>
      <dgm:spPr/>
    </dgm:pt>
    <dgm:pt modelId="{95F8BA33-2486-4B97-BE29-9D23C6E662FE}" type="pres">
      <dgm:prSet presAssocID="{5D022259-ADF7-4C6A-9024-A0DDD324C28C}" presName="compNode" presStyleCnt="0"/>
      <dgm:spPr/>
    </dgm:pt>
    <dgm:pt modelId="{AAE6D2CA-E9C1-48EB-8786-9E7F00438BEC}" type="pres">
      <dgm:prSet presAssocID="{5D022259-ADF7-4C6A-9024-A0DDD324C28C}" presName="bgRect" presStyleLbl="bgShp" presStyleIdx="1" presStyleCnt="3"/>
      <dgm:spPr/>
    </dgm:pt>
    <dgm:pt modelId="{5CF8C44E-F055-4771-AFED-423CA3F5538B}" type="pres">
      <dgm:prSet presAssocID="{5D022259-ADF7-4C6A-9024-A0DDD324C2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BB96FC7-E9CB-4055-8D3F-AC58EB5AD805}" type="pres">
      <dgm:prSet presAssocID="{5D022259-ADF7-4C6A-9024-A0DDD324C28C}" presName="spaceRect" presStyleCnt="0"/>
      <dgm:spPr/>
    </dgm:pt>
    <dgm:pt modelId="{14730107-2145-4CAF-AD2C-6C0E1C9021DA}" type="pres">
      <dgm:prSet presAssocID="{5D022259-ADF7-4C6A-9024-A0DDD324C28C}" presName="parTx" presStyleLbl="revTx" presStyleIdx="1" presStyleCnt="3">
        <dgm:presLayoutVars>
          <dgm:chMax val="0"/>
          <dgm:chPref val="0"/>
        </dgm:presLayoutVars>
      </dgm:prSet>
      <dgm:spPr/>
    </dgm:pt>
    <dgm:pt modelId="{5E57EAEE-0592-4F09-92D3-E35F3BB805D7}" type="pres">
      <dgm:prSet presAssocID="{D08EA20D-7992-425F-97B5-55C493C75091}" presName="sibTrans" presStyleCnt="0"/>
      <dgm:spPr/>
    </dgm:pt>
    <dgm:pt modelId="{E4D5C4EF-9155-4FE9-89A3-5C7FAD5F6FF6}" type="pres">
      <dgm:prSet presAssocID="{ED5D42FA-B8BF-465C-A5B9-0CE49B29747E}" presName="compNode" presStyleCnt="0"/>
      <dgm:spPr/>
    </dgm:pt>
    <dgm:pt modelId="{BE788622-1DB9-47D1-9DFB-D87434877632}" type="pres">
      <dgm:prSet presAssocID="{ED5D42FA-B8BF-465C-A5B9-0CE49B29747E}" presName="bgRect" presStyleLbl="bgShp" presStyleIdx="2" presStyleCnt="3"/>
      <dgm:spPr/>
    </dgm:pt>
    <dgm:pt modelId="{342DEC93-1520-4DD1-8A0E-56010B93412B}" type="pres">
      <dgm:prSet presAssocID="{ED5D42FA-B8BF-465C-A5B9-0CE49B2974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F15AD30-DFA8-439A-B818-2AD0B7BB53B1}" type="pres">
      <dgm:prSet presAssocID="{ED5D42FA-B8BF-465C-A5B9-0CE49B29747E}" presName="spaceRect" presStyleCnt="0"/>
      <dgm:spPr/>
    </dgm:pt>
    <dgm:pt modelId="{ABEEC88A-1075-45F3-AA91-65D66633776C}" type="pres">
      <dgm:prSet presAssocID="{ED5D42FA-B8BF-465C-A5B9-0CE49B2974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48761C-DEEB-4D37-B7DA-CF0A22A4149B}" srcId="{9562D141-990B-40E0-8160-9977F1F6F903}" destId="{5D022259-ADF7-4C6A-9024-A0DDD324C28C}" srcOrd="1" destOrd="0" parTransId="{F8C33871-F342-49C7-BC21-752C43939590}" sibTransId="{D08EA20D-7992-425F-97B5-55C493C75091}"/>
    <dgm:cxn modelId="{5B99A45C-9C1D-4612-8EA4-1E21E4C0CA47}" srcId="{9562D141-990B-40E0-8160-9977F1F6F903}" destId="{6FBC8F5B-EF76-4956-B07A-B0CB73757458}" srcOrd="0" destOrd="0" parTransId="{CABA914B-9CED-4886-BFE2-2D682EDFDCAB}" sibTransId="{323797EA-B7EA-49E2-A5F9-86ED13244A49}"/>
    <dgm:cxn modelId="{D0C60D88-04CC-4C48-B512-97F5A1BA377B}" type="presOf" srcId="{ED5D42FA-B8BF-465C-A5B9-0CE49B29747E}" destId="{ABEEC88A-1075-45F3-AA91-65D66633776C}" srcOrd="0" destOrd="0" presId="urn:microsoft.com/office/officeart/2018/2/layout/IconVerticalSolidList"/>
    <dgm:cxn modelId="{8BA50C96-7F0B-4F48-9BD9-A3F85B0E1DCF}" type="presOf" srcId="{6FBC8F5B-EF76-4956-B07A-B0CB73757458}" destId="{921881FD-44D3-4E58-B7EA-13A4AB3F4DB9}" srcOrd="0" destOrd="0" presId="urn:microsoft.com/office/officeart/2018/2/layout/IconVerticalSolidList"/>
    <dgm:cxn modelId="{529117AA-F340-4EE4-A093-F81B0094831E}" type="presOf" srcId="{9562D141-990B-40E0-8160-9977F1F6F903}" destId="{5349D690-30A9-467F-80FD-A8C44E96D162}" srcOrd="0" destOrd="0" presId="urn:microsoft.com/office/officeart/2018/2/layout/IconVerticalSolidList"/>
    <dgm:cxn modelId="{8E1A76B6-1ADA-4CB3-80B2-1F3685636206}" srcId="{9562D141-990B-40E0-8160-9977F1F6F903}" destId="{ED5D42FA-B8BF-465C-A5B9-0CE49B29747E}" srcOrd="2" destOrd="0" parTransId="{0523CF8F-EC08-4E05-A4A2-E6B6DA5B15FF}" sibTransId="{26AD1C1D-96D8-43C5-B2C0-2F514444B3D3}"/>
    <dgm:cxn modelId="{B67F56D1-3070-4D20-B200-677F6D846442}" type="presOf" srcId="{5D022259-ADF7-4C6A-9024-A0DDD324C28C}" destId="{14730107-2145-4CAF-AD2C-6C0E1C9021DA}" srcOrd="0" destOrd="0" presId="urn:microsoft.com/office/officeart/2018/2/layout/IconVerticalSolidList"/>
    <dgm:cxn modelId="{CB465BEE-645C-4777-B741-41C93FED2DAE}" type="presParOf" srcId="{5349D690-30A9-467F-80FD-A8C44E96D162}" destId="{5076A30C-0189-434B-90A3-F3787184B568}" srcOrd="0" destOrd="0" presId="urn:microsoft.com/office/officeart/2018/2/layout/IconVerticalSolidList"/>
    <dgm:cxn modelId="{3B723273-7482-42B5-9FBC-949A5CD27AD0}" type="presParOf" srcId="{5076A30C-0189-434B-90A3-F3787184B568}" destId="{A1251087-1244-4CF9-960C-49F74FDFBA73}" srcOrd="0" destOrd="0" presId="urn:microsoft.com/office/officeart/2018/2/layout/IconVerticalSolidList"/>
    <dgm:cxn modelId="{6BA39F60-5499-4F49-8867-00F2E390B7D4}" type="presParOf" srcId="{5076A30C-0189-434B-90A3-F3787184B568}" destId="{F67C5B57-EF21-4DFD-B7A7-518FF9BF4DB3}" srcOrd="1" destOrd="0" presId="urn:microsoft.com/office/officeart/2018/2/layout/IconVerticalSolidList"/>
    <dgm:cxn modelId="{916BE881-6710-41D2-9AEA-F57D31A4EC0F}" type="presParOf" srcId="{5076A30C-0189-434B-90A3-F3787184B568}" destId="{446F7672-CBFB-4EED-9F56-288DD2014256}" srcOrd="2" destOrd="0" presId="urn:microsoft.com/office/officeart/2018/2/layout/IconVerticalSolidList"/>
    <dgm:cxn modelId="{3E05A6A0-5D64-4645-A82D-6BC83D1F54E8}" type="presParOf" srcId="{5076A30C-0189-434B-90A3-F3787184B568}" destId="{921881FD-44D3-4E58-B7EA-13A4AB3F4DB9}" srcOrd="3" destOrd="0" presId="urn:microsoft.com/office/officeart/2018/2/layout/IconVerticalSolidList"/>
    <dgm:cxn modelId="{EBC9CEBB-4525-44C6-8CDB-F009B6CD193F}" type="presParOf" srcId="{5349D690-30A9-467F-80FD-A8C44E96D162}" destId="{ED4457E2-2770-4D05-A0DA-4C91773234E0}" srcOrd="1" destOrd="0" presId="urn:microsoft.com/office/officeart/2018/2/layout/IconVerticalSolidList"/>
    <dgm:cxn modelId="{7444138F-0E44-4317-B3B6-B19D8687898B}" type="presParOf" srcId="{5349D690-30A9-467F-80FD-A8C44E96D162}" destId="{95F8BA33-2486-4B97-BE29-9D23C6E662FE}" srcOrd="2" destOrd="0" presId="urn:microsoft.com/office/officeart/2018/2/layout/IconVerticalSolidList"/>
    <dgm:cxn modelId="{69F65CA8-2B44-4FF8-A155-AB929024642F}" type="presParOf" srcId="{95F8BA33-2486-4B97-BE29-9D23C6E662FE}" destId="{AAE6D2CA-E9C1-48EB-8786-9E7F00438BEC}" srcOrd="0" destOrd="0" presId="urn:microsoft.com/office/officeart/2018/2/layout/IconVerticalSolidList"/>
    <dgm:cxn modelId="{459C04EF-8034-446B-B0EA-8A0E50515F3D}" type="presParOf" srcId="{95F8BA33-2486-4B97-BE29-9D23C6E662FE}" destId="{5CF8C44E-F055-4771-AFED-423CA3F5538B}" srcOrd="1" destOrd="0" presId="urn:microsoft.com/office/officeart/2018/2/layout/IconVerticalSolidList"/>
    <dgm:cxn modelId="{0F4D720C-81D5-4FE5-B343-3B2DF69AB41F}" type="presParOf" srcId="{95F8BA33-2486-4B97-BE29-9D23C6E662FE}" destId="{9BB96FC7-E9CB-4055-8D3F-AC58EB5AD805}" srcOrd="2" destOrd="0" presId="urn:microsoft.com/office/officeart/2018/2/layout/IconVerticalSolidList"/>
    <dgm:cxn modelId="{7258B13F-C6F4-490C-91A0-DB6A5DFF07D0}" type="presParOf" srcId="{95F8BA33-2486-4B97-BE29-9D23C6E662FE}" destId="{14730107-2145-4CAF-AD2C-6C0E1C9021DA}" srcOrd="3" destOrd="0" presId="urn:microsoft.com/office/officeart/2018/2/layout/IconVerticalSolidList"/>
    <dgm:cxn modelId="{CCB07CB1-B0B6-40CE-996C-D740C5E874B1}" type="presParOf" srcId="{5349D690-30A9-467F-80FD-A8C44E96D162}" destId="{5E57EAEE-0592-4F09-92D3-E35F3BB805D7}" srcOrd="3" destOrd="0" presId="urn:microsoft.com/office/officeart/2018/2/layout/IconVerticalSolidList"/>
    <dgm:cxn modelId="{22BAC762-A064-4F5C-B9BF-28229401176C}" type="presParOf" srcId="{5349D690-30A9-467F-80FD-A8C44E96D162}" destId="{E4D5C4EF-9155-4FE9-89A3-5C7FAD5F6FF6}" srcOrd="4" destOrd="0" presId="urn:microsoft.com/office/officeart/2018/2/layout/IconVerticalSolidList"/>
    <dgm:cxn modelId="{1425A50B-0993-4123-BF02-415ACCD78FD0}" type="presParOf" srcId="{E4D5C4EF-9155-4FE9-89A3-5C7FAD5F6FF6}" destId="{BE788622-1DB9-47D1-9DFB-D87434877632}" srcOrd="0" destOrd="0" presId="urn:microsoft.com/office/officeart/2018/2/layout/IconVerticalSolidList"/>
    <dgm:cxn modelId="{E262A7F4-2889-4B99-AA0B-2801AB95F9C8}" type="presParOf" srcId="{E4D5C4EF-9155-4FE9-89A3-5C7FAD5F6FF6}" destId="{342DEC93-1520-4DD1-8A0E-56010B93412B}" srcOrd="1" destOrd="0" presId="urn:microsoft.com/office/officeart/2018/2/layout/IconVerticalSolidList"/>
    <dgm:cxn modelId="{4C008490-AEB4-48AD-8831-94F8DFED4FD6}" type="presParOf" srcId="{E4D5C4EF-9155-4FE9-89A3-5C7FAD5F6FF6}" destId="{0F15AD30-DFA8-439A-B818-2AD0B7BB53B1}" srcOrd="2" destOrd="0" presId="urn:microsoft.com/office/officeart/2018/2/layout/IconVerticalSolidList"/>
    <dgm:cxn modelId="{7D92C78F-78D2-4D1C-B46F-ADC3A7368AF0}" type="presParOf" srcId="{E4D5C4EF-9155-4FE9-89A3-5C7FAD5F6FF6}" destId="{ABEEC88A-1075-45F3-AA91-65D6663377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2D948C-0D7B-4678-A717-503320AD0A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2B2DFF-19F0-43B4-A236-0EBCF89C36DA}">
      <dgm:prSet/>
      <dgm:spPr/>
      <dgm:t>
        <a:bodyPr/>
        <a:lstStyle/>
        <a:p>
          <a:r>
            <a:rPr lang="en-US"/>
            <a:t>Automate the process of creating clusters (Terraform for example)</a:t>
          </a:r>
        </a:p>
      </dgm:t>
    </dgm:pt>
    <dgm:pt modelId="{4FBA247A-F299-4DDD-ADC8-DEF442283F7F}" type="parTrans" cxnId="{8CDE5EBE-FE71-4249-8569-375AE93188EB}">
      <dgm:prSet/>
      <dgm:spPr/>
      <dgm:t>
        <a:bodyPr/>
        <a:lstStyle/>
        <a:p>
          <a:endParaRPr lang="en-US"/>
        </a:p>
      </dgm:t>
    </dgm:pt>
    <dgm:pt modelId="{4E242C00-F4B4-4EC8-9463-6F981960FDDD}" type="sibTrans" cxnId="{8CDE5EBE-FE71-4249-8569-375AE93188EB}">
      <dgm:prSet/>
      <dgm:spPr/>
      <dgm:t>
        <a:bodyPr/>
        <a:lstStyle/>
        <a:p>
          <a:endParaRPr lang="en-US"/>
        </a:p>
      </dgm:t>
    </dgm:pt>
    <dgm:pt modelId="{2202CA51-4F45-4ED3-9C81-19D1C7071153}">
      <dgm:prSet/>
      <dgm:spPr/>
      <dgm:t>
        <a:bodyPr/>
        <a:lstStyle/>
        <a:p>
          <a:r>
            <a:rPr lang="en-US"/>
            <a:t>Automate the process of deployments (GitOps is the current standard)</a:t>
          </a:r>
        </a:p>
      </dgm:t>
    </dgm:pt>
    <dgm:pt modelId="{8C888EB1-7D56-4D42-AEAC-3A6F44B501CE}" type="parTrans" cxnId="{DFB9D83F-3F6E-4D5D-A4C9-30EAF4B2D246}">
      <dgm:prSet/>
      <dgm:spPr/>
      <dgm:t>
        <a:bodyPr/>
        <a:lstStyle/>
        <a:p>
          <a:endParaRPr lang="en-US"/>
        </a:p>
      </dgm:t>
    </dgm:pt>
    <dgm:pt modelId="{BB4791E0-EEA6-4A53-92EF-A6D40A8D4567}" type="sibTrans" cxnId="{DFB9D83F-3F6E-4D5D-A4C9-30EAF4B2D246}">
      <dgm:prSet/>
      <dgm:spPr/>
      <dgm:t>
        <a:bodyPr/>
        <a:lstStyle/>
        <a:p>
          <a:endParaRPr lang="en-US"/>
        </a:p>
      </dgm:t>
    </dgm:pt>
    <dgm:pt modelId="{680BD9F9-F64F-4981-A13A-E8C52D21D5E2}" type="pres">
      <dgm:prSet presAssocID="{832D948C-0D7B-4678-A717-503320AD0ADD}" presName="root" presStyleCnt="0">
        <dgm:presLayoutVars>
          <dgm:dir/>
          <dgm:resizeHandles val="exact"/>
        </dgm:presLayoutVars>
      </dgm:prSet>
      <dgm:spPr/>
    </dgm:pt>
    <dgm:pt modelId="{DABB462B-1FCB-4284-AAAC-F2E60823C91A}" type="pres">
      <dgm:prSet presAssocID="{552B2DFF-19F0-43B4-A236-0EBCF89C36DA}" presName="compNode" presStyleCnt="0"/>
      <dgm:spPr/>
    </dgm:pt>
    <dgm:pt modelId="{BF29AF81-F75F-4CDB-AF76-A7C30EED6258}" type="pres">
      <dgm:prSet presAssocID="{552B2DFF-19F0-43B4-A236-0EBCF89C36DA}" presName="bgRect" presStyleLbl="bgShp" presStyleIdx="0" presStyleCnt="2"/>
      <dgm:spPr/>
    </dgm:pt>
    <dgm:pt modelId="{FB49B900-ABDB-4D68-A830-074640F6D6EA}" type="pres">
      <dgm:prSet presAssocID="{552B2DFF-19F0-43B4-A236-0EBCF89C36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186EA2B-0ADE-4566-8D43-9B610BFAF4D9}" type="pres">
      <dgm:prSet presAssocID="{552B2DFF-19F0-43B4-A236-0EBCF89C36DA}" presName="spaceRect" presStyleCnt="0"/>
      <dgm:spPr/>
    </dgm:pt>
    <dgm:pt modelId="{96D05FAE-303E-4F91-809D-22D6121848C8}" type="pres">
      <dgm:prSet presAssocID="{552B2DFF-19F0-43B4-A236-0EBCF89C36DA}" presName="parTx" presStyleLbl="revTx" presStyleIdx="0" presStyleCnt="2">
        <dgm:presLayoutVars>
          <dgm:chMax val="0"/>
          <dgm:chPref val="0"/>
        </dgm:presLayoutVars>
      </dgm:prSet>
      <dgm:spPr/>
    </dgm:pt>
    <dgm:pt modelId="{386536B4-A671-4C99-904C-AC5DB92D6748}" type="pres">
      <dgm:prSet presAssocID="{4E242C00-F4B4-4EC8-9463-6F981960FDDD}" presName="sibTrans" presStyleCnt="0"/>
      <dgm:spPr/>
    </dgm:pt>
    <dgm:pt modelId="{54705A33-58DD-47A5-BDAE-23A37419DF1A}" type="pres">
      <dgm:prSet presAssocID="{2202CA51-4F45-4ED3-9C81-19D1C7071153}" presName="compNode" presStyleCnt="0"/>
      <dgm:spPr/>
    </dgm:pt>
    <dgm:pt modelId="{DFD7F379-6C07-4199-8EFD-7E0E52062F9C}" type="pres">
      <dgm:prSet presAssocID="{2202CA51-4F45-4ED3-9C81-19D1C7071153}" presName="bgRect" presStyleLbl="bgShp" presStyleIdx="1" presStyleCnt="2"/>
      <dgm:spPr/>
    </dgm:pt>
    <dgm:pt modelId="{9A7A5D5F-92F3-4036-BD07-F521E154E272}" type="pres">
      <dgm:prSet presAssocID="{2202CA51-4F45-4ED3-9C81-19D1C70711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4D656A1-7113-4075-8DE5-9350B2DC9F2D}" type="pres">
      <dgm:prSet presAssocID="{2202CA51-4F45-4ED3-9C81-19D1C7071153}" presName="spaceRect" presStyleCnt="0"/>
      <dgm:spPr/>
    </dgm:pt>
    <dgm:pt modelId="{3F6FE849-AD33-4740-9372-544E3D167217}" type="pres">
      <dgm:prSet presAssocID="{2202CA51-4F45-4ED3-9C81-19D1C707115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FB9D83F-3F6E-4D5D-A4C9-30EAF4B2D246}" srcId="{832D948C-0D7B-4678-A717-503320AD0ADD}" destId="{2202CA51-4F45-4ED3-9C81-19D1C7071153}" srcOrd="1" destOrd="0" parTransId="{8C888EB1-7D56-4D42-AEAC-3A6F44B501CE}" sibTransId="{BB4791E0-EEA6-4A53-92EF-A6D40A8D4567}"/>
    <dgm:cxn modelId="{39D1019B-FEB9-4250-B3A3-7E3AA2AFC047}" type="presOf" srcId="{2202CA51-4F45-4ED3-9C81-19D1C7071153}" destId="{3F6FE849-AD33-4740-9372-544E3D167217}" srcOrd="0" destOrd="0" presId="urn:microsoft.com/office/officeart/2018/2/layout/IconVerticalSolidList"/>
    <dgm:cxn modelId="{B61C63AC-4E50-4BFB-9AE6-2F462D9FB498}" type="presOf" srcId="{832D948C-0D7B-4678-A717-503320AD0ADD}" destId="{680BD9F9-F64F-4981-A13A-E8C52D21D5E2}" srcOrd="0" destOrd="0" presId="urn:microsoft.com/office/officeart/2018/2/layout/IconVerticalSolidList"/>
    <dgm:cxn modelId="{8CDE5EBE-FE71-4249-8569-375AE93188EB}" srcId="{832D948C-0D7B-4678-A717-503320AD0ADD}" destId="{552B2DFF-19F0-43B4-A236-0EBCF89C36DA}" srcOrd="0" destOrd="0" parTransId="{4FBA247A-F299-4DDD-ADC8-DEF442283F7F}" sibTransId="{4E242C00-F4B4-4EC8-9463-6F981960FDDD}"/>
    <dgm:cxn modelId="{A5BB60E1-F816-4839-983A-C595EA29E379}" type="presOf" srcId="{552B2DFF-19F0-43B4-A236-0EBCF89C36DA}" destId="{96D05FAE-303E-4F91-809D-22D6121848C8}" srcOrd="0" destOrd="0" presId="urn:microsoft.com/office/officeart/2018/2/layout/IconVerticalSolidList"/>
    <dgm:cxn modelId="{91CD345B-6E18-4C5B-B546-527B6866ADCE}" type="presParOf" srcId="{680BD9F9-F64F-4981-A13A-E8C52D21D5E2}" destId="{DABB462B-1FCB-4284-AAAC-F2E60823C91A}" srcOrd="0" destOrd="0" presId="urn:microsoft.com/office/officeart/2018/2/layout/IconVerticalSolidList"/>
    <dgm:cxn modelId="{629DBD89-D801-4557-8681-AB053B7622A8}" type="presParOf" srcId="{DABB462B-1FCB-4284-AAAC-F2E60823C91A}" destId="{BF29AF81-F75F-4CDB-AF76-A7C30EED6258}" srcOrd="0" destOrd="0" presId="urn:microsoft.com/office/officeart/2018/2/layout/IconVerticalSolidList"/>
    <dgm:cxn modelId="{5578C792-8710-41A7-AEEB-918183F17B91}" type="presParOf" srcId="{DABB462B-1FCB-4284-AAAC-F2E60823C91A}" destId="{FB49B900-ABDB-4D68-A830-074640F6D6EA}" srcOrd="1" destOrd="0" presId="urn:microsoft.com/office/officeart/2018/2/layout/IconVerticalSolidList"/>
    <dgm:cxn modelId="{85E4135D-2E85-465A-A9FF-4F92CBB89193}" type="presParOf" srcId="{DABB462B-1FCB-4284-AAAC-F2E60823C91A}" destId="{E186EA2B-0ADE-4566-8D43-9B610BFAF4D9}" srcOrd="2" destOrd="0" presId="urn:microsoft.com/office/officeart/2018/2/layout/IconVerticalSolidList"/>
    <dgm:cxn modelId="{03EEA399-9C21-4104-8964-1F489B298EC8}" type="presParOf" srcId="{DABB462B-1FCB-4284-AAAC-F2E60823C91A}" destId="{96D05FAE-303E-4F91-809D-22D6121848C8}" srcOrd="3" destOrd="0" presId="urn:microsoft.com/office/officeart/2018/2/layout/IconVerticalSolidList"/>
    <dgm:cxn modelId="{947E0914-16D8-4470-A334-20F12585EC47}" type="presParOf" srcId="{680BD9F9-F64F-4981-A13A-E8C52D21D5E2}" destId="{386536B4-A671-4C99-904C-AC5DB92D6748}" srcOrd="1" destOrd="0" presId="urn:microsoft.com/office/officeart/2018/2/layout/IconVerticalSolidList"/>
    <dgm:cxn modelId="{E2DF8D52-61E2-4FAC-95D3-F633C34EF4E5}" type="presParOf" srcId="{680BD9F9-F64F-4981-A13A-E8C52D21D5E2}" destId="{54705A33-58DD-47A5-BDAE-23A37419DF1A}" srcOrd="2" destOrd="0" presId="urn:microsoft.com/office/officeart/2018/2/layout/IconVerticalSolidList"/>
    <dgm:cxn modelId="{25DFC953-9C52-47EE-B9E9-F67C163814F5}" type="presParOf" srcId="{54705A33-58DD-47A5-BDAE-23A37419DF1A}" destId="{DFD7F379-6C07-4199-8EFD-7E0E52062F9C}" srcOrd="0" destOrd="0" presId="urn:microsoft.com/office/officeart/2018/2/layout/IconVerticalSolidList"/>
    <dgm:cxn modelId="{F2672C4A-14DF-43CE-8B8D-C1DC5BBB4300}" type="presParOf" srcId="{54705A33-58DD-47A5-BDAE-23A37419DF1A}" destId="{9A7A5D5F-92F3-4036-BD07-F521E154E272}" srcOrd="1" destOrd="0" presId="urn:microsoft.com/office/officeart/2018/2/layout/IconVerticalSolidList"/>
    <dgm:cxn modelId="{8AE15CD0-F57C-42DB-9BFC-CC17CCC0F50D}" type="presParOf" srcId="{54705A33-58DD-47A5-BDAE-23A37419DF1A}" destId="{04D656A1-7113-4075-8DE5-9350B2DC9F2D}" srcOrd="2" destOrd="0" presId="urn:microsoft.com/office/officeart/2018/2/layout/IconVerticalSolidList"/>
    <dgm:cxn modelId="{A3107BF0-1C23-40A7-B09D-1B5BAE535CAA}" type="presParOf" srcId="{54705A33-58DD-47A5-BDAE-23A37419DF1A}" destId="{3F6FE849-AD33-4740-9372-544E3D1672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46B8CB-B850-49D9-BFBB-F44DCB3DA800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C9D5E4D-0559-4740-9B21-B0DD3648EA4E}">
      <dgm:prSet/>
      <dgm:spPr/>
      <dgm:t>
        <a:bodyPr/>
        <a:lstStyle/>
        <a:p>
          <a:r>
            <a:rPr lang="en-US"/>
            <a:t>Policy enforcement (OPA, Kyverno)</a:t>
          </a:r>
        </a:p>
      </dgm:t>
    </dgm:pt>
    <dgm:pt modelId="{E5BB735C-6A40-414D-9A66-0D5D28E9F876}" type="parTrans" cxnId="{9910189C-9451-4BD4-91D0-BDBB93A98AAA}">
      <dgm:prSet/>
      <dgm:spPr/>
      <dgm:t>
        <a:bodyPr/>
        <a:lstStyle/>
        <a:p>
          <a:endParaRPr lang="en-US"/>
        </a:p>
      </dgm:t>
    </dgm:pt>
    <dgm:pt modelId="{5C0BEEDD-EB80-4515-86F0-5E8C23122815}" type="sibTrans" cxnId="{9910189C-9451-4BD4-91D0-BDBB93A98AAA}">
      <dgm:prSet/>
      <dgm:spPr/>
      <dgm:t>
        <a:bodyPr/>
        <a:lstStyle/>
        <a:p>
          <a:endParaRPr lang="en-US"/>
        </a:p>
      </dgm:t>
    </dgm:pt>
    <dgm:pt modelId="{6A525329-C986-4714-8EA2-8AB21AA34FA5}">
      <dgm:prSet/>
      <dgm:spPr/>
      <dgm:t>
        <a:bodyPr/>
        <a:lstStyle/>
        <a:p>
          <a:r>
            <a:rPr lang="en-US"/>
            <a:t>Cluster scanning</a:t>
          </a:r>
        </a:p>
      </dgm:t>
    </dgm:pt>
    <dgm:pt modelId="{33BB4DB2-0719-4A7F-B332-93E2CBE1B8B2}" type="parTrans" cxnId="{7C52D63C-F5BC-4256-872D-643DC8CD8ACB}">
      <dgm:prSet/>
      <dgm:spPr/>
      <dgm:t>
        <a:bodyPr/>
        <a:lstStyle/>
        <a:p>
          <a:endParaRPr lang="en-US"/>
        </a:p>
      </dgm:t>
    </dgm:pt>
    <dgm:pt modelId="{C70CC87A-3D37-45ED-8DAB-7344F06410E1}" type="sibTrans" cxnId="{7C52D63C-F5BC-4256-872D-643DC8CD8ACB}">
      <dgm:prSet/>
      <dgm:spPr/>
      <dgm:t>
        <a:bodyPr/>
        <a:lstStyle/>
        <a:p>
          <a:endParaRPr lang="en-US"/>
        </a:p>
      </dgm:t>
    </dgm:pt>
    <dgm:pt modelId="{EE4171E3-BBE0-49E8-B3F2-73CD83ED2DEC}">
      <dgm:prSet/>
      <dgm:spPr/>
      <dgm:t>
        <a:bodyPr/>
        <a:lstStyle/>
        <a:p>
          <a:r>
            <a:rPr lang="en-US"/>
            <a:t>Container image scanning</a:t>
          </a:r>
        </a:p>
      </dgm:t>
    </dgm:pt>
    <dgm:pt modelId="{176F90ED-3523-4A22-A81F-6BCAB512A6E6}" type="parTrans" cxnId="{B03F59A5-B15B-4A44-9565-B2A3F2CB9044}">
      <dgm:prSet/>
      <dgm:spPr/>
      <dgm:t>
        <a:bodyPr/>
        <a:lstStyle/>
        <a:p>
          <a:endParaRPr lang="en-US"/>
        </a:p>
      </dgm:t>
    </dgm:pt>
    <dgm:pt modelId="{3DED7EB6-A340-44C6-BB76-1221CC94A1B1}" type="sibTrans" cxnId="{B03F59A5-B15B-4A44-9565-B2A3F2CB9044}">
      <dgm:prSet/>
      <dgm:spPr/>
      <dgm:t>
        <a:bodyPr/>
        <a:lstStyle/>
        <a:p>
          <a:endParaRPr lang="en-US"/>
        </a:p>
      </dgm:t>
    </dgm:pt>
    <dgm:pt modelId="{2757223A-E11E-412D-A18A-462346068210}">
      <dgm:prSet/>
      <dgm:spPr/>
      <dgm:t>
        <a:bodyPr/>
        <a:lstStyle/>
        <a:p>
          <a:r>
            <a:rPr lang="en-US"/>
            <a:t>Manifest scanning</a:t>
          </a:r>
        </a:p>
      </dgm:t>
    </dgm:pt>
    <dgm:pt modelId="{6BFB0EF6-3B2C-48DB-9922-625B0612A4E1}" type="parTrans" cxnId="{034ECB54-7383-4627-8D75-23F796AE55E4}">
      <dgm:prSet/>
      <dgm:spPr/>
      <dgm:t>
        <a:bodyPr/>
        <a:lstStyle/>
        <a:p>
          <a:endParaRPr lang="en-US"/>
        </a:p>
      </dgm:t>
    </dgm:pt>
    <dgm:pt modelId="{4C68EEB6-FF72-42BB-AF4B-FC67BCF293E6}" type="sibTrans" cxnId="{034ECB54-7383-4627-8D75-23F796AE55E4}">
      <dgm:prSet/>
      <dgm:spPr/>
      <dgm:t>
        <a:bodyPr/>
        <a:lstStyle/>
        <a:p>
          <a:endParaRPr lang="en-US"/>
        </a:p>
      </dgm:t>
    </dgm:pt>
    <dgm:pt modelId="{97B37559-CA68-45ED-B55E-5C9E04BF97B3}" type="pres">
      <dgm:prSet presAssocID="{0246B8CB-B850-49D9-BFBB-F44DCB3DA800}" presName="root" presStyleCnt="0">
        <dgm:presLayoutVars>
          <dgm:dir/>
          <dgm:resizeHandles val="exact"/>
        </dgm:presLayoutVars>
      </dgm:prSet>
      <dgm:spPr/>
    </dgm:pt>
    <dgm:pt modelId="{ED2783F3-B168-4B46-8A70-01F2C0FD209E}" type="pres">
      <dgm:prSet presAssocID="{1C9D5E4D-0559-4740-9B21-B0DD3648EA4E}" presName="compNode" presStyleCnt="0"/>
      <dgm:spPr/>
    </dgm:pt>
    <dgm:pt modelId="{ED600430-2696-446A-93EC-14DB3828D42F}" type="pres">
      <dgm:prSet presAssocID="{1C9D5E4D-0559-4740-9B21-B0DD3648EA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5CEC722-9438-482C-A224-71CB7D4221A4}" type="pres">
      <dgm:prSet presAssocID="{1C9D5E4D-0559-4740-9B21-B0DD3648EA4E}" presName="spaceRect" presStyleCnt="0"/>
      <dgm:spPr/>
    </dgm:pt>
    <dgm:pt modelId="{96CDA359-A2A6-4573-9A70-B9DE2DB4E3DB}" type="pres">
      <dgm:prSet presAssocID="{1C9D5E4D-0559-4740-9B21-B0DD3648EA4E}" presName="textRect" presStyleLbl="revTx" presStyleIdx="0" presStyleCnt="4">
        <dgm:presLayoutVars>
          <dgm:chMax val="1"/>
          <dgm:chPref val="1"/>
        </dgm:presLayoutVars>
      </dgm:prSet>
      <dgm:spPr/>
    </dgm:pt>
    <dgm:pt modelId="{E0C827E7-6967-4CA7-91A4-46B49504DAE0}" type="pres">
      <dgm:prSet presAssocID="{5C0BEEDD-EB80-4515-86F0-5E8C23122815}" presName="sibTrans" presStyleCnt="0"/>
      <dgm:spPr/>
    </dgm:pt>
    <dgm:pt modelId="{602AC6D5-ADA5-40AE-AFDC-E0A7BDAA08DA}" type="pres">
      <dgm:prSet presAssocID="{6A525329-C986-4714-8EA2-8AB21AA34FA5}" presName="compNode" presStyleCnt="0"/>
      <dgm:spPr/>
    </dgm:pt>
    <dgm:pt modelId="{F1DCAA88-B0EC-4FCC-9F58-13B42CB77BDD}" type="pres">
      <dgm:prSet presAssocID="{6A525329-C986-4714-8EA2-8AB21AA34F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4ABF944-4757-4B4C-95DA-D75AF930A709}" type="pres">
      <dgm:prSet presAssocID="{6A525329-C986-4714-8EA2-8AB21AA34FA5}" presName="spaceRect" presStyleCnt="0"/>
      <dgm:spPr/>
    </dgm:pt>
    <dgm:pt modelId="{35C9DD3B-04C0-4ED7-9787-FA76499500CD}" type="pres">
      <dgm:prSet presAssocID="{6A525329-C986-4714-8EA2-8AB21AA34FA5}" presName="textRect" presStyleLbl="revTx" presStyleIdx="1" presStyleCnt="4">
        <dgm:presLayoutVars>
          <dgm:chMax val="1"/>
          <dgm:chPref val="1"/>
        </dgm:presLayoutVars>
      </dgm:prSet>
      <dgm:spPr/>
    </dgm:pt>
    <dgm:pt modelId="{162E7C02-8D0E-4E91-A101-D1093DC74F00}" type="pres">
      <dgm:prSet presAssocID="{C70CC87A-3D37-45ED-8DAB-7344F06410E1}" presName="sibTrans" presStyleCnt="0"/>
      <dgm:spPr/>
    </dgm:pt>
    <dgm:pt modelId="{31A742E8-4EC3-40F3-A8DA-DE0D87EA8859}" type="pres">
      <dgm:prSet presAssocID="{EE4171E3-BBE0-49E8-B3F2-73CD83ED2DEC}" presName="compNode" presStyleCnt="0"/>
      <dgm:spPr/>
    </dgm:pt>
    <dgm:pt modelId="{98B1E498-FABE-43FA-95C2-45E7C6E32FD7}" type="pres">
      <dgm:prSet presAssocID="{EE4171E3-BBE0-49E8-B3F2-73CD83ED2D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9B0A648-743C-47F3-8CD2-14A19DA904D2}" type="pres">
      <dgm:prSet presAssocID="{EE4171E3-BBE0-49E8-B3F2-73CD83ED2DEC}" presName="spaceRect" presStyleCnt="0"/>
      <dgm:spPr/>
    </dgm:pt>
    <dgm:pt modelId="{920A9675-8AFE-4E74-9223-076E23C832EE}" type="pres">
      <dgm:prSet presAssocID="{EE4171E3-BBE0-49E8-B3F2-73CD83ED2DEC}" presName="textRect" presStyleLbl="revTx" presStyleIdx="2" presStyleCnt="4">
        <dgm:presLayoutVars>
          <dgm:chMax val="1"/>
          <dgm:chPref val="1"/>
        </dgm:presLayoutVars>
      </dgm:prSet>
      <dgm:spPr/>
    </dgm:pt>
    <dgm:pt modelId="{2E21694B-272B-42E3-A3A5-B2914AE8AB62}" type="pres">
      <dgm:prSet presAssocID="{3DED7EB6-A340-44C6-BB76-1221CC94A1B1}" presName="sibTrans" presStyleCnt="0"/>
      <dgm:spPr/>
    </dgm:pt>
    <dgm:pt modelId="{0F36C244-D267-44C7-AC12-B869107D4046}" type="pres">
      <dgm:prSet presAssocID="{2757223A-E11E-412D-A18A-462346068210}" presName="compNode" presStyleCnt="0"/>
      <dgm:spPr/>
    </dgm:pt>
    <dgm:pt modelId="{872B32FC-35C9-44DC-97B5-4AFD39458162}" type="pres">
      <dgm:prSet presAssocID="{2757223A-E11E-412D-A18A-4623460682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6DB4E4F-C8CC-4D10-8E43-4E325F6C6AE3}" type="pres">
      <dgm:prSet presAssocID="{2757223A-E11E-412D-A18A-462346068210}" presName="spaceRect" presStyleCnt="0"/>
      <dgm:spPr/>
    </dgm:pt>
    <dgm:pt modelId="{16FD9888-1A33-4BC7-BA9A-185109865C97}" type="pres">
      <dgm:prSet presAssocID="{2757223A-E11E-412D-A18A-4623460682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7C7209-F5BA-4531-BC2A-F725D82C3304}" type="presOf" srcId="{6A525329-C986-4714-8EA2-8AB21AA34FA5}" destId="{35C9DD3B-04C0-4ED7-9787-FA76499500CD}" srcOrd="0" destOrd="0" presId="urn:microsoft.com/office/officeart/2018/2/layout/IconLabelList"/>
    <dgm:cxn modelId="{BF51CC1B-3E8D-42D4-9682-D82988C08913}" type="presOf" srcId="{1C9D5E4D-0559-4740-9B21-B0DD3648EA4E}" destId="{96CDA359-A2A6-4573-9A70-B9DE2DB4E3DB}" srcOrd="0" destOrd="0" presId="urn:microsoft.com/office/officeart/2018/2/layout/IconLabelList"/>
    <dgm:cxn modelId="{7C52D63C-F5BC-4256-872D-643DC8CD8ACB}" srcId="{0246B8CB-B850-49D9-BFBB-F44DCB3DA800}" destId="{6A525329-C986-4714-8EA2-8AB21AA34FA5}" srcOrd="1" destOrd="0" parTransId="{33BB4DB2-0719-4A7F-B332-93E2CBE1B8B2}" sibTransId="{C70CC87A-3D37-45ED-8DAB-7344F06410E1}"/>
    <dgm:cxn modelId="{034ECB54-7383-4627-8D75-23F796AE55E4}" srcId="{0246B8CB-B850-49D9-BFBB-F44DCB3DA800}" destId="{2757223A-E11E-412D-A18A-462346068210}" srcOrd="3" destOrd="0" parTransId="{6BFB0EF6-3B2C-48DB-9922-625B0612A4E1}" sibTransId="{4C68EEB6-FF72-42BB-AF4B-FC67BCF293E6}"/>
    <dgm:cxn modelId="{1E5F4261-E454-4A3D-B230-9F83BCE9E172}" type="presOf" srcId="{2757223A-E11E-412D-A18A-462346068210}" destId="{16FD9888-1A33-4BC7-BA9A-185109865C97}" srcOrd="0" destOrd="0" presId="urn:microsoft.com/office/officeart/2018/2/layout/IconLabelList"/>
    <dgm:cxn modelId="{9910189C-9451-4BD4-91D0-BDBB93A98AAA}" srcId="{0246B8CB-B850-49D9-BFBB-F44DCB3DA800}" destId="{1C9D5E4D-0559-4740-9B21-B0DD3648EA4E}" srcOrd="0" destOrd="0" parTransId="{E5BB735C-6A40-414D-9A66-0D5D28E9F876}" sibTransId="{5C0BEEDD-EB80-4515-86F0-5E8C23122815}"/>
    <dgm:cxn modelId="{D182AAA0-017C-458B-B876-F7B1CFCF68DE}" type="presOf" srcId="{0246B8CB-B850-49D9-BFBB-F44DCB3DA800}" destId="{97B37559-CA68-45ED-B55E-5C9E04BF97B3}" srcOrd="0" destOrd="0" presId="urn:microsoft.com/office/officeart/2018/2/layout/IconLabelList"/>
    <dgm:cxn modelId="{E095D3A4-A1B8-453E-A0AE-B6F7D897A0E0}" type="presOf" srcId="{EE4171E3-BBE0-49E8-B3F2-73CD83ED2DEC}" destId="{920A9675-8AFE-4E74-9223-076E23C832EE}" srcOrd="0" destOrd="0" presId="urn:microsoft.com/office/officeart/2018/2/layout/IconLabelList"/>
    <dgm:cxn modelId="{B03F59A5-B15B-4A44-9565-B2A3F2CB9044}" srcId="{0246B8CB-B850-49D9-BFBB-F44DCB3DA800}" destId="{EE4171E3-BBE0-49E8-B3F2-73CD83ED2DEC}" srcOrd="2" destOrd="0" parTransId="{176F90ED-3523-4A22-A81F-6BCAB512A6E6}" sibTransId="{3DED7EB6-A340-44C6-BB76-1221CC94A1B1}"/>
    <dgm:cxn modelId="{7369CA6A-041D-4FAF-B83C-D3FF1E2963A6}" type="presParOf" srcId="{97B37559-CA68-45ED-B55E-5C9E04BF97B3}" destId="{ED2783F3-B168-4B46-8A70-01F2C0FD209E}" srcOrd="0" destOrd="0" presId="urn:microsoft.com/office/officeart/2018/2/layout/IconLabelList"/>
    <dgm:cxn modelId="{9EFD2BAD-1C41-4ED7-A216-867001733198}" type="presParOf" srcId="{ED2783F3-B168-4B46-8A70-01F2C0FD209E}" destId="{ED600430-2696-446A-93EC-14DB3828D42F}" srcOrd="0" destOrd="0" presId="urn:microsoft.com/office/officeart/2018/2/layout/IconLabelList"/>
    <dgm:cxn modelId="{458669E9-DFA6-4F4A-A0C2-0D97FEA20847}" type="presParOf" srcId="{ED2783F3-B168-4B46-8A70-01F2C0FD209E}" destId="{95CEC722-9438-482C-A224-71CB7D4221A4}" srcOrd="1" destOrd="0" presId="urn:microsoft.com/office/officeart/2018/2/layout/IconLabelList"/>
    <dgm:cxn modelId="{C4F07EB7-0656-4301-9DD9-9F80CE309991}" type="presParOf" srcId="{ED2783F3-B168-4B46-8A70-01F2C0FD209E}" destId="{96CDA359-A2A6-4573-9A70-B9DE2DB4E3DB}" srcOrd="2" destOrd="0" presId="urn:microsoft.com/office/officeart/2018/2/layout/IconLabelList"/>
    <dgm:cxn modelId="{7B26A4E7-6AD3-47B6-A7E2-DE600418BDD2}" type="presParOf" srcId="{97B37559-CA68-45ED-B55E-5C9E04BF97B3}" destId="{E0C827E7-6967-4CA7-91A4-46B49504DAE0}" srcOrd="1" destOrd="0" presId="urn:microsoft.com/office/officeart/2018/2/layout/IconLabelList"/>
    <dgm:cxn modelId="{2B4B22E2-0402-407B-ACDD-C78AA81E757F}" type="presParOf" srcId="{97B37559-CA68-45ED-B55E-5C9E04BF97B3}" destId="{602AC6D5-ADA5-40AE-AFDC-E0A7BDAA08DA}" srcOrd="2" destOrd="0" presId="urn:microsoft.com/office/officeart/2018/2/layout/IconLabelList"/>
    <dgm:cxn modelId="{EA4E164B-D123-4692-AA98-284138351DD4}" type="presParOf" srcId="{602AC6D5-ADA5-40AE-AFDC-E0A7BDAA08DA}" destId="{F1DCAA88-B0EC-4FCC-9F58-13B42CB77BDD}" srcOrd="0" destOrd="0" presId="urn:microsoft.com/office/officeart/2018/2/layout/IconLabelList"/>
    <dgm:cxn modelId="{8DD3103B-C681-4259-95FB-90CF053A6BA5}" type="presParOf" srcId="{602AC6D5-ADA5-40AE-AFDC-E0A7BDAA08DA}" destId="{24ABF944-4757-4B4C-95DA-D75AF930A709}" srcOrd="1" destOrd="0" presId="urn:microsoft.com/office/officeart/2018/2/layout/IconLabelList"/>
    <dgm:cxn modelId="{4ED323E8-D979-4F70-BFC9-4AF87713A9DB}" type="presParOf" srcId="{602AC6D5-ADA5-40AE-AFDC-E0A7BDAA08DA}" destId="{35C9DD3B-04C0-4ED7-9787-FA76499500CD}" srcOrd="2" destOrd="0" presId="urn:microsoft.com/office/officeart/2018/2/layout/IconLabelList"/>
    <dgm:cxn modelId="{41C48096-2683-4FA6-8C6E-5626F30E507B}" type="presParOf" srcId="{97B37559-CA68-45ED-B55E-5C9E04BF97B3}" destId="{162E7C02-8D0E-4E91-A101-D1093DC74F00}" srcOrd="3" destOrd="0" presId="urn:microsoft.com/office/officeart/2018/2/layout/IconLabelList"/>
    <dgm:cxn modelId="{203BCE92-1F28-4E1C-B31D-6F31942A8336}" type="presParOf" srcId="{97B37559-CA68-45ED-B55E-5C9E04BF97B3}" destId="{31A742E8-4EC3-40F3-A8DA-DE0D87EA8859}" srcOrd="4" destOrd="0" presId="urn:microsoft.com/office/officeart/2018/2/layout/IconLabelList"/>
    <dgm:cxn modelId="{EC6A5DE4-B75B-4997-B85F-3E969E23175D}" type="presParOf" srcId="{31A742E8-4EC3-40F3-A8DA-DE0D87EA8859}" destId="{98B1E498-FABE-43FA-95C2-45E7C6E32FD7}" srcOrd="0" destOrd="0" presId="urn:microsoft.com/office/officeart/2018/2/layout/IconLabelList"/>
    <dgm:cxn modelId="{B1187F25-1D6C-4E62-AEB6-79A6E69F4380}" type="presParOf" srcId="{31A742E8-4EC3-40F3-A8DA-DE0D87EA8859}" destId="{E9B0A648-743C-47F3-8CD2-14A19DA904D2}" srcOrd="1" destOrd="0" presId="urn:microsoft.com/office/officeart/2018/2/layout/IconLabelList"/>
    <dgm:cxn modelId="{D24601CB-9BCF-43D2-81EF-036840466029}" type="presParOf" srcId="{31A742E8-4EC3-40F3-A8DA-DE0D87EA8859}" destId="{920A9675-8AFE-4E74-9223-076E23C832EE}" srcOrd="2" destOrd="0" presId="urn:microsoft.com/office/officeart/2018/2/layout/IconLabelList"/>
    <dgm:cxn modelId="{3F7376ED-D8BF-43D3-A6AA-904BCB5622D1}" type="presParOf" srcId="{97B37559-CA68-45ED-B55E-5C9E04BF97B3}" destId="{2E21694B-272B-42E3-A3A5-B2914AE8AB62}" srcOrd="5" destOrd="0" presId="urn:microsoft.com/office/officeart/2018/2/layout/IconLabelList"/>
    <dgm:cxn modelId="{A318EE7D-8D8C-4D28-9268-E6D257873AC3}" type="presParOf" srcId="{97B37559-CA68-45ED-B55E-5C9E04BF97B3}" destId="{0F36C244-D267-44C7-AC12-B869107D4046}" srcOrd="6" destOrd="0" presId="urn:microsoft.com/office/officeart/2018/2/layout/IconLabelList"/>
    <dgm:cxn modelId="{A47E5EFC-DF96-44F8-BFD2-8F4A75B9B434}" type="presParOf" srcId="{0F36C244-D267-44C7-AC12-B869107D4046}" destId="{872B32FC-35C9-44DC-97B5-4AFD39458162}" srcOrd="0" destOrd="0" presId="urn:microsoft.com/office/officeart/2018/2/layout/IconLabelList"/>
    <dgm:cxn modelId="{8AD9D123-1D07-4922-8ACB-2D28C0BA62DD}" type="presParOf" srcId="{0F36C244-D267-44C7-AC12-B869107D4046}" destId="{66DB4E4F-C8CC-4D10-8E43-4E325F6C6AE3}" srcOrd="1" destOrd="0" presId="urn:microsoft.com/office/officeart/2018/2/layout/IconLabelList"/>
    <dgm:cxn modelId="{3876FEA2-6D8C-4407-8BEE-5EBDF02B7E32}" type="presParOf" srcId="{0F36C244-D267-44C7-AC12-B869107D4046}" destId="{16FD9888-1A33-4BC7-BA9A-185109865C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F1E0C-18B5-0E48-8934-457D1340D905}">
      <dsp:nvSpPr>
        <dsp:cNvPr id="0" name=""/>
        <dsp:cNvSpPr/>
      </dsp:nvSpPr>
      <dsp:spPr>
        <a:xfrm>
          <a:off x="0" y="312925"/>
          <a:ext cx="6172199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437388" rIns="47903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Determines if a Pod is healthy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Determines if a Pod is running as expected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Kubelet uses the livenessProbe to know when it should restart a container inside of a Pod</a:t>
          </a:r>
        </a:p>
      </dsp:txBody>
      <dsp:txXfrm>
        <a:off x="0" y="312925"/>
        <a:ext cx="6172199" cy="2447550"/>
      </dsp:txXfrm>
    </dsp:sp>
    <dsp:sp modelId="{2FBB4623-DC77-D34A-89B0-D951D037AAD6}">
      <dsp:nvSpPr>
        <dsp:cNvPr id="0" name=""/>
        <dsp:cNvSpPr/>
      </dsp:nvSpPr>
      <dsp:spPr>
        <a:xfrm>
          <a:off x="308610" y="2965"/>
          <a:ext cx="43205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Liveness Probes</a:t>
          </a:r>
        </a:p>
      </dsp:txBody>
      <dsp:txXfrm>
        <a:off x="338872" y="33227"/>
        <a:ext cx="4260016" cy="559396"/>
      </dsp:txXfrm>
    </dsp:sp>
    <dsp:sp modelId="{146132C9-0824-604C-B633-8CF6CEF45F7D}">
      <dsp:nvSpPr>
        <dsp:cNvPr id="0" name=""/>
        <dsp:cNvSpPr/>
      </dsp:nvSpPr>
      <dsp:spPr>
        <a:xfrm>
          <a:off x="0" y="3183835"/>
          <a:ext cx="6172199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437388" rIns="47903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Determine if a Pod should receive a request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Kubelet uses a readinessProbe to know when it should start accepting traffic</a:t>
          </a:r>
        </a:p>
      </dsp:txBody>
      <dsp:txXfrm>
        <a:off x="0" y="3183835"/>
        <a:ext cx="6172199" cy="1686825"/>
      </dsp:txXfrm>
    </dsp:sp>
    <dsp:sp modelId="{D436A22C-E0C2-174F-8DBE-65BB346A5F91}">
      <dsp:nvSpPr>
        <dsp:cNvPr id="0" name=""/>
        <dsp:cNvSpPr/>
      </dsp:nvSpPr>
      <dsp:spPr>
        <a:xfrm>
          <a:off x="308610" y="2873875"/>
          <a:ext cx="43205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Readiness Probes</a:t>
          </a:r>
        </a:p>
      </dsp:txBody>
      <dsp:txXfrm>
        <a:off x="338872" y="2904137"/>
        <a:ext cx="426001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5858C-0B7D-E046-B9FF-75207965162A}">
      <dsp:nvSpPr>
        <dsp:cNvPr id="0" name=""/>
        <dsp:cNvSpPr/>
      </dsp:nvSpPr>
      <dsp:spPr>
        <a:xfrm>
          <a:off x="0" y="925172"/>
          <a:ext cx="6172199" cy="69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Scale your infrastructure and your apps</a:t>
          </a:r>
        </a:p>
      </dsp:txBody>
      <dsp:txXfrm>
        <a:off x="34155" y="959327"/>
        <a:ext cx="6103889" cy="631350"/>
      </dsp:txXfrm>
    </dsp:sp>
    <dsp:sp modelId="{67734BB2-FAD4-3848-B0E4-DD02CA4C8292}">
      <dsp:nvSpPr>
        <dsp:cNvPr id="0" name=""/>
        <dsp:cNvSpPr/>
      </dsp:nvSpPr>
      <dsp:spPr>
        <a:xfrm>
          <a:off x="0" y="1699712"/>
          <a:ext cx="6172199" cy="69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3-5 worker nodes</a:t>
          </a:r>
        </a:p>
      </dsp:txBody>
      <dsp:txXfrm>
        <a:off x="34155" y="1733867"/>
        <a:ext cx="6103889" cy="631350"/>
      </dsp:txXfrm>
    </dsp:sp>
    <dsp:sp modelId="{14FEB668-CA15-414B-B2D6-1D425AC29F1C}">
      <dsp:nvSpPr>
        <dsp:cNvPr id="0" name=""/>
        <dsp:cNvSpPr/>
      </dsp:nvSpPr>
      <dsp:spPr>
        <a:xfrm>
          <a:off x="0" y="2474252"/>
          <a:ext cx="6172199" cy="69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Ensure min and max counts for replicasets</a:t>
          </a:r>
        </a:p>
      </dsp:txBody>
      <dsp:txXfrm>
        <a:off x="34155" y="2508407"/>
        <a:ext cx="6103889" cy="631350"/>
      </dsp:txXfrm>
    </dsp:sp>
    <dsp:sp modelId="{C3A4DDD4-5788-7F4A-91B7-ABE397374735}">
      <dsp:nvSpPr>
        <dsp:cNvPr id="0" name=""/>
        <dsp:cNvSpPr/>
      </dsp:nvSpPr>
      <dsp:spPr>
        <a:xfrm>
          <a:off x="0" y="3248792"/>
          <a:ext cx="6172199" cy="69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Quotas, Limits, and Requests</a:t>
          </a:r>
        </a:p>
      </dsp:txBody>
      <dsp:txXfrm>
        <a:off x="34155" y="3282947"/>
        <a:ext cx="6103889" cy="631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51087-1244-4CF9-960C-49F74FDFBA73}">
      <dsp:nvSpPr>
        <dsp:cNvPr id="0" name=""/>
        <dsp:cNvSpPr/>
      </dsp:nvSpPr>
      <dsp:spPr>
        <a:xfrm>
          <a:off x="0" y="541"/>
          <a:ext cx="11119103" cy="1266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C5B57-EF21-4DFD-B7A7-518FF9BF4DB3}">
      <dsp:nvSpPr>
        <dsp:cNvPr id="0" name=""/>
        <dsp:cNvSpPr/>
      </dsp:nvSpPr>
      <dsp:spPr>
        <a:xfrm>
          <a:off x="383203" y="285568"/>
          <a:ext cx="696733" cy="696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881FD-44D3-4E58-B7EA-13A4AB3F4DB9}">
      <dsp:nvSpPr>
        <dsp:cNvPr id="0" name=""/>
        <dsp:cNvSpPr/>
      </dsp:nvSpPr>
      <dsp:spPr>
        <a:xfrm>
          <a:off x="1463139" y="541"/>
          <a:ext cx="9655964" cy="126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8" tIns="134068" rIns="134068" bIns="134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Pod networking</a:t>
          </a:r>
        </a:p>
      </dsp:txBody>
      <dsp:txXfrm>
        <a:off x="1463139" y="541"/>
        <a:ext cx="9655964" cy="1266787"/>
      </dsp:txXfrm>
    </dsp:sp>
    <dsp:sp modelId="{AAE6D2CA-E9C1-48EB-8786-9E7F00438BEC}">
      <dsp:nvSpPr>
        <dsp:cNvPr id="0" name=""/>
        <dsp:cNvSpPr/>
      </dsp:nvSpPr>
      <dsp:spPr>
        <a:xfrm>
          <a:off x="0" y="1584026"/>
          <a:ext cx="11119103" cy="1266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8C44E-F055-4771-AFED-423CA3F5538B}">
      <dsp:nvSpPr>
        <dsp:cNvPr id="0" name=""/>
        <dsp:cNvSpPr/>
      </dsp:nvSpPr>
      <dsp:spPr>
        <a:xfrm>
          <a:off x="383203" y="1869053"/>
          <a:ext cx="696733" cy="696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30107-2145-4CAF-AD2C-6C0E1C9021DA}">
      <dsp:nvSpPr>
        <dsp:cNvPr id="0" name=""/>
        <dsp:cNvSpPr/>
      </dsp:nvSpPr>
      <dsp:spPr>
        <a:xfrm>
          <a:off x="1463139" y="1584026"/>
          <a:ext cx="9655964" cy="126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8" tIns="134068" rIns="134068" bIns="134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Cluster networking</a:t>
          </a:r>
        </a:p>
      </dsp:txBody>
      <dsp:txXfrm>
        <a:off x="1463139" y="1584026"/>
        <a:ext cx="9655964" cy="1266787"/>
      </dsp:txXfrm>
    </dsp:sp>
    <dsp:sp modelId="{BE788622-1DB9-47D1-9DFB-D87434877632}">
      <dsp:nvSpPr>
        <dsp:cNvPr id="0" name=""/>
        <dsp:cNvSpPr/>
      </dsp:nvSpPr>
      <dsp:spPr>
        <a:xfrm>
          <a:off x="0" y="3167510"/>
          <a:ext cx="11119103" cy="1266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DEC93-1520-4DD1-8A0E-56010B93412B}">
      <dsp:nvSpPr>
        <dsp:cNvPr id="0" name=""/>
        <dsp:cNvSpPr/>
      </dsp:nvSpPr>
      <dsp:spPr>
        <a:xfrm>
          <a:off x="383203" y="3452538"/>
          <a:ext cx="696733" cy="696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EC88A-1075-45F3-AA91-65D66633776C}">
      <dsp:nvSpPr>
        <dsp:cNvPr id="0" name=""/>
        <dsp:cNvSpPr/>
      </dsp:nvSpPr>
      <dsp:spPr>
        <a:xfrm>
          <a:off x="1463139" y="3167510"/>
          <a:ext cx="9655964" cy="126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8" tIns="134068" rIns="134068" bIns="134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Encrypted traffic (service mesh or security-centric CNI)</a:t>
          </a:r>
        </a:p>
      </dsp:txBody>
      <dsp:txXfrm>
        <a:off x="1463139" y="3167510"/>
        <a:ext cx="9655964" cy="1266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9AF81-F75F-4CDB-AF76-A7C30EED6258}">
      <dsp:nvSpPr>
        <dsp:cNvPr id="0" name=""/>
        <dsp:cNvSpPr/>
      </dsp:nvSpPr>
      <dsp:spPr>
        <a:xfrm>
          <a:off x="0" y="720661"/>
          <a:ext cx="11119103" cy="13304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9B900-ABDB-4D68-A830-074640F6D6EA}">
      <dsp:nvSpPr>
        <dsp:cNvPr id="0" name=""/>
        <dsp:cNvSpPr/>
      </dsp:nvSpPr>
      <dsp:spPr>
        <a:xfrm>
          <a:off x="402461" y="1020013"/>
          <a:ext cx="731748" cy="731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05FAE-303E-4F91-809D-22D6121848C8}">
      <dsp:nvSpPr>
        <dsp:cNvPr id="0" name=""/>
        <dsp:cNvSpPr/>
      </dsp:nvSpPr>
      <dsp:spPr>
        <a:xfrm>
          <a:off x="1536672" y="720661"/>
          <a:ext cx="9582431" cy="133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06" tIns="140806" rIns="140806" bIns="1408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 the process of creating clusters (Terraform for example)</a:t>
          </a:r>
        </a:p>
      </dsp:txBody>
      <dsp:txXfrm>
        <a:off x="1536672" y="720661"/>
        <a:ext cx="9582431" cy="1330452"/>
      </dsp:txXfrm>
    </dsp:sp>
    <dsp:sp modelId="{DFD7F379-6C07-4199-8EFD-7E0E52062F9C}">
      <dsp:nvSpPr>
        <dsp:cNvPr id="0" name=""/>
        <dsp:cNvSpPr/>
      </dsp:nvSpPr>
      <dsp:spPr>
        <a:xfrm>
          <a:off x="0" y="2383726"/>
          <a:ext cx="11119103" cy="13304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A5D5F-92F3-4036-BD07-F521E154E272}">
      <dsp:nvSpPr>
        <dsp:cNvPr id="0" name=""/>
        <dsp:cNvSpPr/>
      </dsp:nvSpPr>
      <dsp:spPr>
        <a:xfrm>
          <a:off x="402461" y="2683078"/>
          <a:ext cx="731748" cy="731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FE849-AD33-4740-9372-544E3D167217}">
      <dsp:nvSpPr>
        <dsp:cNvPr id="0" name=""/>
        <dsp:cNvSpPr/>
      </dsp:nvSpPr>
      <dsp:spPr>
        <a:xfrm>
          <a:off x="1536672" y="2383726"/>
          <a:ext cx="9582431" cy="133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06" tIns="140806" rIns="140806" bIns="1408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 the process of deployments (GitOps is the current standard)</a:t>
          </a:r>
        </a:p>
      </dsp:txBody>
      <dsp:txXfrm>
        <a:off x="1536672" y="2383726"/>
        <a:ext cx="9582431" cy="133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00430-2696-446A-93EC-14DB3828D42F}">
      <dsp:nvSpPr>
        <dsp:cNvPr id="0" name=""/>
        <dsp:cNvSpPr/>
      </dsp:nvSpPr>
      <dsp:spPr>
        <a:xfrm>
          <a:off x="659509" y="370402"/>
          <a:ext cx="1059755" cy="1059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A359-A2A6-4573-9A70-B9DE2DB4E3DB}">
      <dsp:nvSpPr>
        <dsp:cNvPr id="0" name=""/>
        <dsp:cNvSpPr/>
      </dsp:nvSpPr>
      <dsp:spPr>
        <a:xfrm>
          <a:off x="11881" y="1744237"/>
          <a:ext cx="2355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Policy enforcement (OPA, Kyverno)</a:t>
          </a:r>
        </a:p>
      </dsp:txBody>
      <dsp:txXfrm>
        <a:off x="11881" y="1744237"/>
        <a:ext cx="2355012" cy="720000"/>
      </dsp:txXfrm>
    </dsp:sp>
    <dsp:sp modelId="{F1DCAA88-B0EC-4FCC-9F58-13B42CB77BDD}">
      <dsp:nvSpPr>
        <dsp:cNvPr id="0" name=""/>
        <dsp:cNvSpPr/>
      </dsp:nvSpPr>
      <dsp:spPr>
        <a:xfrm>
          <a:off x="3426648" y="370402"/>
          <a:ext cx="1059755" cy="1059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9DD3B-04C0-4ED7-9787-FA76499500CD}">
      <dsp:nvSpPr>
        <dsp:cNvPr id="0" name=""/>
        <dsp:cNvSpPr/>
      </dsp:nvSpPr>
      <dsp:spPr>
        <a:xfrm>
          <a:off x="2779020" y="1744237"/>
          <a:ext cx="2355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Cluster scanning</a:t>
          </a:r>
        </a:p>
      </dsp:txBody>
      <dsp:txXfrm>
        <a:off x="2779020" y="1744237"/>
        <a:ext cx="2355012" cy="720000"/>
      </dsp:txXfrm>
    </dsp:sp>
    <dsp:sp modelId="{98B1E498-FABE-43FA-95C2-45E7C6E32FD7}">
      <dsp:nvSpPr>
        <dsp:cNvPr id="0" name=""/>
        <dsp:cNvSpPr/>
      </dsp:nvSpPr>
      <dsp:spPr>
        <a:xfrm>
          <a:off x="6193787" y="370402"/>
          <a:ext cx="1059755" cy="1059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A9675-8AFE-4E74-9223-076E23C832EE}">
      <dsp:nvSpPr>
        <dsp:cNvPr id="0" name=""/>
        <dsp:cNvSpPr/>
      </dsp:nvSpPr>
      <dsp:spPr>
        <a:xfrm>
          <a:off x="5546159" y="1744237"/>
          <a:ext cx="2355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Container image scanning</a:t>
          </a:r>
        </a:p>
      </dsp:txBody>
      <dsp:txXfrm>
        <a:off x="5546159" y="1744237"/>
        <a:ext cx="2355012" cy="720000"/>
      </dsp:txXfrm>
    </dsp:sp>
    <dsp:sp modelId="{872B32FC-35C9-44DC-97B5-4AFD39458162}">
      <dsp:nvSpPr>
        <dsp:cNvPr id="0" name=""/>
        <dsp:cNvSpPr/>
      </dsp:nvSpPr>
      <dsp:spPr>
        <a:xfrm>
          <a:off x="8960926" y="370402"/>
          <a:ext cx="1059755" cy="1059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D9888-1A33-4BC7-BA9A-185109865C97}">
      <dsp:nvSpPr>
        <dsp:cNvPr id="0" name=""/>
        <dsp:cNvSpPr/>
      </dsp:nvSpPr>
      <dsp:spPr>
        <a:xfrm>
          <a:off x="8313298" y="1744237"/>
          <a:ext cx="2355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Manifest scanning</a:t>
          </a:r>
        </a:p>
      </dsp:txBody>
      <dsp:txXfrm>
        <a:off x="8313298" y="1744237"/>
        <a:ext cx="23550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553324"/>
            <a:ext cx="5385816" cy="1225296"/>
          </a:xfrm>
        </p:spPr>
        <p:txBody>
          <a:bodyPr/>
          <a:lstStyle/>
          <a:p>
            <a:r>
              <a:rPr lang="en-US" dirty="0"/>
              <a:t>Day Two production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Levan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263-FBB5-F7DC-1EA6-0BB8201E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Proper networking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482707B-9EB6-A86F-2318-4C095028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35056-C1EC-E0D6-DD28-913C2958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2D12DDC-96E9-7B2A-F16D-AEC584A007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1117963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79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F903-6680-EFBF-6F17-3ADCF83D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sz="4100"/>
              <a:t>Make the process repeatable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DFD15A0-1C91-8C64-21FE-70DDC543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76DF-8713-8B8D-DC79-A88AD952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2FB80B9-B9F9-B5A1-7AC0-5AFC53BA6A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8903158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1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28F0-BF0A-98CB-6AE5-98963656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392600-4627-3921-024F-EF5D8C2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B062-6FBE-AD3C-439E-3F8CD17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EA2D978-353A-E063-FDD4-A5E42A81DC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7224356"/>
              </p:ext>
            </p:extLst>
          </p:nvPr>
        </p:nvGraphicFramePr>
        <p:xfrm>
          <a:off x="755904" y="2825496"/>
          <a:ext cx="10680192" cy="28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06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F7EA-4630-20D4-7696-029303AA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Backup and storing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8E77-03AB-85E7-4165-05483CB4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Backups are still important even for managed k8s services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Ensure that volumes are backed up and in a proper location</a:t>
            </a:r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5342A37C-DA3D-4752-C7B9-C95BBA6AF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Quick PowerPoint for best practices</a:t>
            </a:r>
          </a:p>
          <a:p>
            <a:r>
              <a:rPr lang="en-US" dirty="0"/>
              <a:t>Demo with best practices and Day Two Ops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B8ED324B-81D0-BDE4-1CA1-66163131A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1" r="16633" b="2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dirty="0"/>
              <a:t>Michael Levan – Published Author, Consultant, International Public Speaker, and Kubernetes Engineer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4BE6-DF89-5BC0-1B27-0F67DF22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sz="2500"/>
              <a:t>Liveness and readiness probes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31ED-0C8A-47C9-719F-7C4D172C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9F1D464-32F2-2E5B-612A-33027C902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58689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03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BC31-2921-2B3D-9CCE-1422E631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703A-7480-76F4-666E-CC11CB35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/>
          <a:p>
            <a:r>
              <a:rPr lang="en-US" dirty="0"/>
              <a:t>Segregate resources (not for security, just for organization)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AC42-9DBA-FF80-23BF-312D5F0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E34F-94BA-9886-4892-EC5DFA56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Autoscaling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DE19F9E-7F75-E0AB-681A-3072273D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ACD3740-8C08-4409-151C-2661D7CF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3D02-58A0-25CF-6D7C-09DD483E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089A13F-3E60-8E04-76B0-4AD2F236A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53611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33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982A-13AD-4348-E29F-88722F31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anchor="t">
            <a:normAutofit/>
          </a:bodyPr>
          <a:lstStyle/>
          <a:p>
            <a:r>
              <a:rPr lang="en-US" dirty="0"/>
              <a:t>API’s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4F35-4DCA-3782-1B43-96BF2A3D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Ensure your Kubernetes versions are up to date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Keep track of Beta and Alpha APIs for k8s resources</a:t>
            </a:r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80A80402-A503-8E71-C1F4-829DD83E1D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B255-77A8-E1C8-D86E-478B4810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anchor="ctr">
            <a:normAutofit/>
          </a:bodyPr>
          <a:lstStyle/>
          <a:p>
            <a:r>
              <a:rPr lang="en-US" sz="370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ACAA-65A3-CF48-3F03-B6C3E3C7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- Proper RBAC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CIS Benchmarks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Scanning (cluster and container image)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Secrets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Authentication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F63E5C0-D72A-6AD1-EB5A-D640BCB889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BB65-C315-EE2D-C056-271318DBA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anchor="t">
            <a:normAutofit/>
          </a:bodyPr>
          <a:lstStyle/>
          <a:p>
            <a:r>
              <a:rPr lang="en-US" sz="2400"/>
              <a:t>Monitoring &amp;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C226-77C3-2BD4-819B-7AB6797C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500" dirty="0"/>
              <a:t>Control Planes and Worker Nodes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- Monitoring and observability for apps are just as important as the cluster itself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D85361BB-D23F-CF88-D666-5D234F5D66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5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293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Day Two production ops</vt:lpstr>
      <vt:lpstr>AGENDA</vt:lpstr>
      <vt:lpstr>Introduction</vt:lpstr>
      <vt:lpstr>Liveness and readiness probes</vt:lpstr>
      <vt:lpstr>Namespaces</vt:lpstr>
      <vt:lpstr>Autoscaling</vt:lpstr>
      <vt:lpstr>API’s Used</vt:lpstr>
      <vt:lpstr>Security</vt:lpstr>
      <vt:lpstr>Monitoring &amp; observability</vt:lpstr>
      <vt:lpstr>Proper networking</vt:lpstr>
      <vt:lpstr>Make the process repeatable</vt:lpstr>
      <vt:lpstr>Testing</vt:lpstr>
      <vt:lpstr>Backup and storing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Two production ops</dc:title>
  <dc:subject/>
  <dc:creator>Michael Levan</dc:creator>
  <cp:lastModifiedBy>Michael Levan</cp:lastModifiedBy>
  <cp:revision>3</cp:revision>
  <dcterms:created xsi:type="dcterms:W3CDTF">2023-02-24T23:13:44Z</dcterms:created>
  <dcterms:modified xsi:type="dcterms:W3CDTF">2023-02-27T11:52:00Z</dcterms:modified>
</cp:coreProperties>
</file>