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8"/>
  </p:notesMasterIdLst>
  <p:sldIdLst>
    <p:sldId id="308" r:id="rId3"/>
    <p:sldId id="311" r:id="rId4"/>
    <p:sldId id="312" r:id="rId5"/>
    <p:sldId id="313" r:id="rId6"/>
    <p:sldId id="28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DA1638-B181-4DC6-AFB8-F9F8A4063B90}" v="6" dt="2021-03-26T18:48:07.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4532" autoAdjust="0"/>
  </p:normalViewPr>
  <p:slideViewPr>
    <p:cSldViewPr snapToGrid="0">
      <p:cViewPr varScale="1">
        <p:scale>
          <a:sx n="60" d="100"/>
          <a:sy n="60" d="100"/>
        </p:scale>
        <p:origin x="96" y="870"/>
      </p:cViewPr>
      <p:guideLst/>
    </p:cSldViewPr>
  </p:slideViewPr>
  <p:notesTextViewPr>
    <p:cViewPr>
      <p:scale>
        <a:sx n="1" d="1"/>
        <a:sy n="1" d="1"/>
      </p:scale>
      <p:origin x="0" y="-6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ub Vogel" userId="107a161edd9a8e90" providerId="LiveId" clId="{3CDA1638-B181-4DC6-AFB8-F9F8A4063B90}"/>
    <pc:docChg chg="custSel modSld">
      <pc:chgData name="Jakub Vogel" userId="107a161edd9a8e90" providerId="LiveId" clId="{3CDA1638-B181-4DC6-AFB8-F9F8A4063B90}" dt="2021-03-27T00:27:59.799" v="1329" actId="20577"/>
      <pc:docMkLst>
        <pc:docMk/>
      </pc:docMkLst>
      <pc:sldChg chg="addSp delSp modSp mod modNotesTx">
        <pc:chgData name="Jakub Vogel" userId="107a161edd9a8e90" providerId="LiveId" clId="{3CDA1638-B181-4DC6-AFB8-F9F8A4063B90}" dt="2021-03-26T18:52:07.947" v="1240" actId="20577"/>
        <pc:sldMkLst>
          <pc:docMk/>
          <pc:sldMk cId="0" sldId="283"/>
        </pc:sldMkLst>
        <pc:spChg chg="mod">
          <ac:chgData name="Jakub Vogel" userId="107a161edd9a8e90" providerId="LiveId" clId="{3CDA1638-B181-4DC6-AFB8-F9F8A4063B90}" dt="2021-03-26T18:48:48.892" v="524" actId="20577"/>
          <ac:spMkLst>
            <pc:docMk/>
            <pc:sldMk cId="0" sldId="283"/>
            <ac:spMk id="354" creationId="{00000000-0000-0000-0000-000000000000}"/>
          </ac:spMkLst>
        </pc:spChg>
        <pc:spChg chg="del">
          <ac:chgData name="Jakub Vogel" userId="107a161edd9a8e90" providerId="LiveId" clId="{3CDA1638-B181-4DC6-AFB8-F9F8A4063B90}" dt="2021-03-26T18:47:24.744" v="469" actId="478"/>
          <ac:spMkLst>
            <pc:docMk/>
            <pc:sldMk cId="0" sldId="283"/>
            <ac:spMk id="356" creationId="{00000000-0000-0000-0000-000000000000}"/>
          </ac:spMkLst>
        </pc:spChg>
        <pc:spChg chg="del">
          <ac:chgData name="Jakub Vogel" userId="107a161edd9a8e90" providerId="LiveId" clId="{3CDA1638-B181-4DC6-AFB8-F9F8A4063B90}" dt="2021-03-26T18:47:24.273" v="468" actId="478"/>
          <ac:spMkLst>
            <pc:docMk/>
            <pc:sldMk cId="0" sldId="283"/>
            <ac:spMk id="357" creationId="{00000000-0000-0000-0000-000000000000}"/>
          </ac:spMkLst>
        </pc:spChg>
        <pc:spChg chg="del">
          <ac:chgData name="Jakub Vogel" userId="107a161edd9a8e90" providerId="LiveId" clId="{3CDA1638-B181-4DC6-AFB8-F9F8A4063B90}" dt="2021-03-26T18:47:23.857" v="467" actId="478"/>
          <ac:spMkLst>
            <pc:docMk/>
            <pc:sldMk cId="0" sldId="283"/>
            <ac:spMk id="358" creationId="{00000000-0000-0000-0000-000000000000}"/>
          </ac:spMkLst>
        </pc:spChg>
        <pc:spChg chg="del">
          <ac:chgData name="Jakub Vogel" userId="107a161edd9a8e90" providerId="LiveId" clId="{3CDA1638-B181-4DC6-AFB8-F9F8A4063B90}" dt="2021-03-26T18:47:23.232" v="466" actId="478"/>
          <ac:spMkLst>
            <pc:docMk/>
            <pc:sldMk cId="0" sldId="283"/>
            <ac:spMk id="359" creationId="{00000000-0000-0000-0000-000000000000}"/>
          </ac:spMkLst>
        </pc:spChg>
        <pc:spChg chg="del">
          <ac:chgData name="Jakub Vogel" userId="107a161edd9a8e90" providerId="LiveId" clId="{3CDA1638-B181-4DC6-AFB8-F9F8A4063B90}" dt="2021-03-26T18:47:22.823" v="465" actId="478"/>
          <ac:spMkLst>
            <pc:docMk/>
            <pc:sldMk cId="0" sldId="283"/>
            <ac:spMk id="360" creationId="{00000000-0000-0000-0000-000000000000}"/>
          </ac:spMkLst>
        </pc:spChg>
        <pc:spChg chg="del">
          <ac:chgData name="Jakub Vogel" userId="107a161edd9a8e90" providerId="LiveId" clId="{3CDA1638-B181-4DC6-AFB8-F9F8A4063B90}" dt="2021-03-26T18:47:22.349" v="464" actId="478"/>
          <ac:spMkLst>
            <pc:docMk/>
            <pc:sldMk cId="0" sldId="283"/>
            <ac:spMk id="361" creationId="{00000000-0000-0000-0000-000000000000}"/>
          </ac:spMkLst>
        </pc:spChg>
        <pc:spChg chg="del">
          <ac:chgData name="Jakub Vogel" userId="107a161edd9a8e90" providerId="LiveId" clId="{3CDA1638-B181-4DC6-AFB8-F9F8A4063B90}" dt="2021-03-26T18:47:21.945" v="463" actId="478"/>
          <ac:spMkLst>
            <pc:docMk/>
            <pc:sldMk cId="0" sldId="283"/>
            <ac:spMk id="362" creationId="{00000000-0000-0000-0000-000000000000}"/>
          </ac:spMkLst>
        </pc:spChg>
        <pc:spChg chg="del mod">
          <ac:chgData name="Jakub Vogel" userId="107a161edd9a8e90" providerId="LiveId" clId="{3CDA1638-B181-4DC6-AFB8-F9F8A4063B90}" dt="2021-03-26T18:47:29.500" v="477" actId="478"/>
          <ac:spMkLst>
            <pc:docMk/>
            <pc:sldMk cId="0" sldId="283"/>
            <ac:spMk id="363" creationId="{00000000-0000-0000-0000-000000000000}"/>
          </ac:spMkLst>
        </pc:spChg>
        <pc:spChg chg="del">
          <ac:chgData name="Jakub Vogel" userId="107a161edd9a8e90" providerId="LiveId" clId="{3CDA1638-B181-4DC6-AFB8-F9F8A4063B90}" dt="2021-03-26T18:47:30.518" v="479" actId="478"/>
          <ac:spMkLst>
            <pc:docMk/>
            <pc:sldMk cId="0" sldId="283"/>
            <ac:spMk id="364" creationId="{00000000-0000-0000-0000-000000000000}"/>
          </ac:spMkLst>
        </pc:spChg>
        <pc:spChg chg="del mod">
          <ac:chgData name="Jakub Vogel" userId="107a161edd9a8e90" providerId="LiveId" clId="{3CDA1638-B181-4DC6-AFB8-F9F8A4063B90}" dt="2021-03-26T18:47:34.497" v="483" actId="478"/>
          <ac:spMkLst>
            <pc:docMk/>
            <pc:sldMk cId="0" sldId="283"/>
            <ac:spMk id="365" creationId="{00000000-0000-0000-0000-000000000000}"/>
          </ac:spMkLst>
        </pc:spChg>
        <pc:spChg chg="del">
          <ac:chgData name="Jakub Vogel" userId="107a161edd9a8e90" providerId="LiveId" clId="{3CDA1638-B181-4DC6-AFB8-F9F8A4063B90}" dt="2021-03-26T18:47:20.160" v="460" actId="478"/>
          <ac:spMkLst>
            <pc:docMk/>
            <pc:sldMk cId="0" sldId="283"/>
            <ac:spMk id="366" creationId="{00000000-0000-0000-0000-000000000000}"/>
          </ac:spMkLst>
        </pc:spChg>
        <pc:spChg chg="del">
          <ac:chgData name="Jakub Vogel" userId="107a161edd9a8e90" providerId="LiveId" clId="{3CDA1638-B181-4DC6-AFB8-F9F8A4063B90}" dt="2021-03-26T18:47:19.800" v="459" actId="478"/>
          <ac:spMkLst>
            <pc:docMk/>
            <pc:sldMk cId="0" sldId="283"/>
            <ac:spMk id="367" creationId="{00000000-0000-0000-0000-000000000000}"/>
          </ac:spMkLst>
        </pc:spChg>
        <pc:spChg chg="del mod">
          <ac:chgData name="Jakub Vogel" userId="107a161edd9a8e90" providerId="LiveId" clId="{3CDA1638-B181-4DC6-AFB8-F9F8A4063B90}" dt="2021-03-26T18:47:19.175" v="458" actId="478"/>
          <ac:spMkLst>
            <pc:docMk/>
            <pc:sldMk cId="0" sldId="283"/>
            <ac:spMk id="370" creationId="{00000000-0000-0000-0000-000000000000}"/>
          </ac:spMkLst>
        </pc:spChg>
        <pc:spChg chg="del mod">
          <ac:chgData name="Jakub Vogel" userId="107a161edd9a8e90" providerId="LiveId" clId="{3CDA1638-B181-4DC6-AFB8-F9F8A4063B90}" dt="2021-03-26T18:47:18.680" v="457" actId="478"/>
          <ac:spMkLst>
            <pc:docMk/>
            <pc:sldMk cId="0" sldId="283"/>
            <ac:spMk id="372" creationId="{00000000-0000-0000-0000-000000000000}"/>
          </ac:spMkLst>
        </pc:spChg>
        <pc:spChg chg="del">
          <ac:chgData name="Jakub Vogel" userId="107a161edd9a8e90" providerId="LiveId" clId="{3CDA1638-B181-4DC6-AFB8-F9F8A4063B90}" dt="2021-03-26T18:47:18.083" v="456" actId="478"/>
          <ac:spMkLst>
            <pc:docMk/>
            <pc:sldMk cId="0" sldId="283"/>
            <ac:spMk id="374" creationId="{00000000-0000-0000-0000-000000000000}"/>
          </ac:spMkLst>
        </pc:spChg>
        <pc:spChg chg="del">
          <ac:chgData name="Jakub Vogel" userId="107a161edd9a8e90" providerId="LiveId" clId="{3CDA1638-B181-4DC6-AFB8-F9F8A4063B90}" dt="2021-03-26T18:47:17.496" v="455" actId="478"/>
          <ac:spMkLst>
            <pc:docMk/>
            <pc:sldMk cId="0" sldId="283"/>
            <ac:spMk id="376" creationId="{00000000-0000-0000-0000-000000000000}"/>
          </ac:spMkLst>
        </pc:spChg>
        <pc:spChg chg="del">
          <ac:chgData name="Jakub Vogel" userId="107a161edd9a8e90" providerId="LiveId" clId="{3CDA1638-B181-4DC6-AFB8-F9F8A4063B90}" dt="2021-03-26T18:47:16.096" v="453" actId="478"/>
          <ac:spMkLst>
            <pc:docMk/>
            <pc:sldMk cId="0" sldId="283"/>
            <ac:spMk id="378" creationId="{00000000-0000-0000-0000-000000000000}"/>
          </ac:spMkLst>
        </pc:spChg>
        <pc:spChg chg="del">
          <ac:chgData name="Jakub Vogel" userId="107a161edd9a8e90" providerId="LiveId" clId="{3CDA1638-B181-4DC6-AFB8-F9F8A4063B90}" dt="2021-03-26T18:47:16.794" v="454" actId="478"/>
          <ac:spMkLst>
            <pc:docMk/>
            <pc:sldMk cId="0" sldId="283"/>
            <ac:spMk id="380" creationId="{00000000-0000-0000-0000-000000000000}"/>
          </ac:spMkLst>
        </pc:spChg>
        <pc:spChg chg="del">
          <ac:chgData name="Jakub Vogel" userId="107a161edd9a8e90" providerId="LiveId" clId="{3CDA1638-B181-4DC6-AFB8-F9F8A4063B90}" dt="2021-03-26T18:47:11.726" v="450" actId="478"/>
          <ac:spMkLst>
            <pc:docMk/>
            <pc:sldMk cId="0" sldId="283"/>
            <ac:spMk id="382" creationId="{00000000-0000-0000-0000-000000000000}"/>
          </ac:spMkLst>
        </pc:spChg>
        <pc:spChg chg="del">
          <ac:chgData name="Jakub Vogel" userId="107a161edd9a8e90" providerId="LiveId" clId="{3CDA1638-B181-4DC6-AFB8-F9F8A4063B90}" dt="2021-03-26T18:47:11.191" v="449" actId="478"/>
          <ac:spMkLst>
            <pc:docMk/>
            <pc:sldMk cId="0" sldId="283"/>
            <ac:spMk id="384" creationId="{00000000-0000-0000-0000-000000000000}"/>
          </ac:spMkLst>
        </pc:spChg>
        <pc:spChg chg="del">
          <ac:chgData name="Jakub Vogel" userId="107a161edd9a8e90" providerId="LiveId" clId="{3CDA1638-B181-4DC6-AFB8-F9F8A4063B90}" dt="2021-03-26T18:47:12.415" v="451" actId="478"/>
          <ac:spMkLst>
            <pc:docMk/>
            <pc:sldMk cId="0" sldId="283"/>
            <ac:spMk id="386" creationId="{00000000-0000-0000-0000-000000000000}"/>
          </ac:spMkLst>
        </pc:spChg>
        <pc:spChg chg="del">
          <ac:chgData name="Jakub Vogel" userId="107a161edd9a8e90" providerId="LiveId" clId="{3CDA1638-B181-4DC6-AFB8-F9F8A4063B90}" dt="2021-03-26T18:47:10.257" v="448" actId="478"/>
          <ac:spMkLst>
            <pc:docMk/>
            <pc:sldMk cId="0" sldId="283"/>
            <ac:spMk id="388" creationId="{00000000-0000-0000-0000-000000000000}"/>
          </ac:spMkLst>
        </pc:spChg>
        <pc:spChg chg="del">
          <ac:chgData name="Jakub Vogel" userId="107a161edd9a8e90" providerId="LiveId" clId="{3CDA1638-B181-4DC6-AFB8-F9F8A4063B90}" dt="2021-03-26T18:47:08.255" v="446" actId="478"/>
          <ac:spMkLst>
            <pc:docMk/>
            <pc:sldMk cId="0" sldId="283"/>
            <ac:spMk id="390" creationId="{00000000-0000-0000-0000-000000000000}"/>
          </ac:spMkLst>
        </pc:spChg>
        <pc:spChg chg="del mod">
          <ac:chgData name="Jakub Vogel" userId="107a161edd9a8e90" providerId="LiveId" clId="{3CDA1638-B181-4DC6-AFB8-F9F8A4063B90}" dt="2021-03-26T18:47:13.043" v="452" actId="478"/>
          <ac:spMkLst>
            <pc:docMk/>
            <pc:sldMk cId="0" sldId="283"/>
            <ac:spMk id="392" creationId="{00000000-0000-0000-0000-000000000000}"/>
          </ac:spMkLst>
        </pc:spChg>
        <pc:picChg chg="add mod">
          <ac:chgData name="Jakub Vogel" userId="107a161edd9a8e90" providerId="LiveId" clId="{3CDA1638-B181-4DC6-AFB8-F9F8A4063B90}" dt="2021-03-26T18:48:07.623" v="491" actId="1076"/>
          <ac:picMkLst>
            <pc:docMk/>
            <pc:sldMk cId="0" sldId="283"/>
            <ac:picMk id="1026" creationId="{4028D8BD-9C09-48BA-B0CA-35F5421D12AA}"/>
          </ac:picMkLst>
        </pc:picChg>
        <pc:cxnChg chg="del">
          <ac:chgData name="Jakub Vogel" userId="107a161edd9a8e90" providerId="LiveId" clId="{3CDA1638-B181-4DC6-AFB8-F9F8A4063B90}" dt="2021-03-26T18:47:36.043" v="485" actId="478"/>
          <ac:cxnSpMkLst>
            <pc:docMk/>
            <pc:sldMk cId="0" sldId="283"/>
            <ac:cxnSpMk id="369" creationId="{00000000-0000-0000-0000-000000000000}"/>
          </ac:cxnSpMkLst>
        </pc:cxnChg>
        <pc:cxnChg chg="del">
          <ac:chgData name="Jakub Vogel" userId="107a161edd9a8e90" providerId="LiveId" clId="{3CDA1638-B181-4DC6-AFB8-F9F8A4063B90}" dt="2021-03-26T18:47:32.505" v="482" actId="478"/>
          <ac:cxnSpMkLst>
            <pc:docMk/>
            <pc:sldMk cId="0" sldId="283"/>
            <ac:cxnSpMk id="371" creationId="{00000000-0000-0000-0000-000000000000}"/>
          </ac:cxnSpMkLst>
        </pc:cxnChg>
        <pc:cxnChg chg="del">
          <ac:chgData name="Jakub Vogel" userId="107a161edd9a8e90" providerId="LiveId" clId="{3CDA1638-B181-4DC6-AFB8-F9F8A4063B90}" dt="2021-03-26T18:47:30.101" v="478" actId="478"/>
          <ac:cxnSpMkLst>
            <pc:docMk/>
            <pc:sldMk cId="0" sldId="283"/>
            <ac:cxnSpMk id="373" creationId="{00000000-0000-0000-0000-000000000000}"/>
          </ac:cxnSpMkLst>
        </pc:cxnChg>
        <pc:cxnChg chg="del">
          <ac:chgData name="Jakub Vogel" userId="107a161edd9a8e90" providerId="LiveId" clId="{3CDA1638-B181-4DC6-AFB8-F9F8A4063B90}" dt="2021-03-26T18:47:28.618" v="475" actId="478"/>
          <ac:cxnSpMkLst>
            <pc:docMk/>
            <pc:sldMk cId="0" sldId="283"/>
            <ac:cxnSpMk id="375" creationId="{00000000-0000-0000-0000-000000000000}"/>
          </ac:cxnSpMkLst>
        </pc:cxnChg>
        <pc:cxnChg chg="del">
          <ac:chgData name="Jakub Vogel" userId="107a161edd9a8e90" providerId="LiveId" clId="{3CDA1638-B181-4DC6-AFB8-F9F8A4063B90}" dt="2021-03-26T18:47:27.407" v="473" actId="478"/>
          <ac:cxnSpMkLst>
            <pc:docMk/>
            <pc:sldMk cId="0" sldId="283"/>
            <ac:cxnSpMk id="377" creationId="{00000000-0000-0000-0000-000000000000}"/>
          </ac:cxnSpMkLst>
        </pc:cxnChg>
        <pc:cxnChg chg="del">
          <ac:chgData name="Jakub Vogel" userId="107a161edd9a8e90" providerId="LiveId" clId="{3CDA1638-B181-4DC6-AFB8-F9F8A4063B90}" dt="2021-03-26T18:47:26.247" v="471" actId="478"/>
          <ac:cxnSpMkLst>
            <pc:docMk/>
            <pc:sldMk cId="0" sldId="283"/>
            <ac:cxnSpMk id="379" creationId="{00000000-0000-0000-0000-000000000000}"/>
          </ac:cxnSpMkLst>
        </pc:cxnChg>
        <pc:cxnChg chg="del">
          <ac:chgData name="Jakub Vogel" userId="107a161edd9a8e90" providerId="LiveId" clId="{3CDA1638-B181-4DC6-AFB8-F9F8A4063B90}" dt="2021-03-26T18:47:35.252" v="484" actId="478"/>
          <ac:cxnSpMkLst>
            <pc:docMk/>
            <pc:sldMk cId="0" sldId="283"/>
            <ac:cxnSpMk id="381" creationId="{00000000-0000-0000-0000-000000000000}"/>
          </ac:cxnSpMkLst>
        </pc:cxnChg>
        <pc:cxnChg chg="del">
          <ac:chgData name="Jakub Vogel" userId="107a161edd9a8e90" providerId="LiveId" clId="{3CDA1638-B181-4DC6-AFB8-F9F8A4063B90}" dt="2021-03-26T18:47:31.128" v="480" actId="478"/>
          <ac:cxnSpMkLst>
            <pc:docMk/>
            <pc:sldMk cId="0" sldId="283"/>
            <ac:cxnSpMk id="383" creationId="{00000000-0000-0000-0000-000000000000}"/>
          </ac:cxnSpMkLst>
        </pc:cxnChg>
        <pc:cxnChg chg="del">
          <ac:chgData name="Jakub Vogel" userId="107a161edd9a8e90" providerId="LiveId" clId="{3CDA1638-B181-4DC6-AFB8-F9F8A4063B90}" dt="2021-03-26T18:47:29.088" v="476" actId="478"/>
          <ac:cxnSpMkLst>
            <pc:docMk/>
            <pc:sldMk cId="0" sldId="283"/>
            <ac:cxnSpMk id="385" creationId="{00000000-0000-0000-0000-000000000000}"/>
          </ac:cxnSpMkLst>
        </pc:cxnChg>
        <pc:cxnChg chg="del">
          <ac:chgData name="Jakub Vogel" userId="107a161edd9a8e90" providerId="LiveId" clId="{3CDA1638-B181-4DC6-AFB8-F9F8A4063B90}" dt="2021-03-26T18:47:28.044" v="474" actId="478"/>
          <ac:cxnSpMkLst>
            <pc:docMk/>
            <pc:sldMk cId="0" sldId="283"/>
            <ac:cxnSpMk id="387" creationId="{00000000-0000-0000-0000-000000000000}"/>
          </ac:cxnSpMkLst>
        </pc:cxnChg>
        <pc:cxnChg chg="del">
          <ac:chgData name="Jakub Vogel" userId="107a161edd9a8e90" providerId="LiveId" clId="{3CDA1638-B181-4DC6-AFB8-F9F8A4063B90}" dt="2021-03-26T18:47:26.802" v="472" actId="478"/>
          <ac:cxnSpMkLst>
            <pc:docMk/>
            <pc:sldMk cId="0" sldId="283"/>
            <ac:cxnSpMk id="389" creationId="{00000000-0000-0000-0000-000000000000}"/>
          </ac:cxnSpMkLst>
        </pc:cxnChg>
        <pc:cxnChg chg="del">
          <ac:chgData name="Jakub Vogel" userId="107a161edd9a8e90" providerId="LiveId" clId="{3CDA1638-B181-4DC6-AFB8-F9F8A4063B90}" dt="2021-03-26T18:47:25.248" v="470" actId="478"/>
          <ac:cxnSpMkLst>
            <pc:docMk/>
            <pc:sldMk cId="0" sldId="283"/>
            <ac:cxnSpMk id="391" creationId="{00000000-0000-0000-0000-000000000000}"/>
          </ac:cxnSpMkLst>
        </pc:cxnChg>
      </pc:sldChg>
      <pc:sldChg chg="modNotesTx">
        <pc:chgData name="Jakub Vogel" userId="107a161edd9a8e90" providerId="LiveId" clId="{3CDA1638-B181-4DC6-AFB8-F9F8A4063B90}" dt="2021-03-26T18:46:34.956" v="443" actId="5793"/>
        <pc:sldMkLst>
          <pc:docMk/>
          <pc:sldMk cId="0" sldId="308"/>
        </pc:sldMkLst>
      </pc:sldChg>
      <pc:sldChg chg="modNotesTx">
        <pc:chgData name="Jakub Vogel" userId="107a161edd9a8e90" providerId="LiveId" clId="{3CDA1638-B181-4DC6-AFB8-F9F8A4063B90}" dt="2021-03-27T00:27:06.527" v="1276" actId="20577"/>
        <pc:sldMkLst>
          <pc:docMk/>
          <pc:sldMk cId="0" sldId="311"/>
        </pc:sldMkLst>
      </pc:sldChg>
      <pc:sldChg chg="modNotesTx">
        <pc:chgData name="Jakub Vogel" userId="107a161edd9a8e90" providerId="LiveId" clId="{3CDA1638-B181-4DC6-AFB8-F9F8A4063B90}" dt="2021-03-27T00:27:59.799" v="1329" actId="20577"/>
        <pc:sldMkLst>
          <pc:docMk/>
          <pc:sldMk cId="3388397781" sldId="31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Estimated Energy Spending of Programmable vs. Non-Programmable</a:t>
            </a:r>
            <a:r>
              <a:rPr lang="en-US" baseline="0" dirty="0"/>
              <a:t> Thermostats*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Regular Thermostat</c:v>
                </c:pt>
              </c:strCache>
            </c:strRef>
          </c:tx>
          <c:spPr>
            <a:solidFill>
              <a:schemeClr val="accent1"/>
            </a:solidFill>
            <a:ln>
              <a:noFill/>
            </a:ln>
            <a:effectLst/>
          </c:spPr>
          <c:invertIfNegative val="0"/>
          <c:cat>
            <c:numRef>
              <c:f>Sheet1!$A$2:$A$5</c:f>
              <c:numCache>
                <c:formatCode>General</c:formatCode>
                <c:ptCount val="1"/>
              </c:numCache>
              <c:extLst/>
            </c:numRef>
          </c:cat>
          <c:val>
            <c:numRef>
              <c:f>Sheet1!$B$2:$B$5</c:f>
              <c:numCache>
                <c:formatCode>General</c:formatCode>
                <c:ptCount val="1"/>
                <c:pt idx="0">
                  <c:v>1000</c:v>
                </c:pt>
              </c:numCache>
              <c:extLst/>
            </c:numRef>
          </c:val>
          <c:extLst>
            <c:ext xmlns:c16="http://schemas.microsoft.com/office/drawing/2014/chart" uri="{C3380CC4-5D6E-409C-BE32-E72D297353CC}">
              <c16:uniqueId val="{00000000-B0BC-4571-A5C5-D7AEC4BB160D}"/>
            </c:ext>
          </c:extLst>
        </c:ser>
        <c:ser>
          <c:idx val="1"/>
          <c:order val="1"/>
          <c:tx>
            <c:strRef>
              <c:f>Sheet1!$C$1</c:f>
              <c:strCache>
                <c:ptCount val="1"/>
                <c:pt idx="0">
                  <c:v>Minimum Savings</c:v>
                </c:pt>
              </c:strCache>
            </c:strRef>
          </c:tx>
          <c:spPr>
            <a:solidFill>
              <a:schemeClr val="accent2"/>
            </a:solidFill>
            <a:ln>
              <a:noFill/>
            </a:ln>
            <a:effectLst/>
          </c:spPr>
          <c:invertIfNegative val="0"/>
          <c:cat>
            <c:numRef>
              <c:f>Sheet1!$A$2:$A$5</c:f>
              <c:numCache>
                <c:formatCode>General</c:formatCode>
                <c:ptCount val="1"/>
              </c:numCache>
              <c:extLst/>
            </c:numRef>
          </c:cat>
          <c:val>
            <c:numRef>
              <c:f>Sheet1!$C$2:$C$5</c:f>
              <c:numCache>
                <c:formatCode>General</c:formatCode>
                <c:ptCount val="1"/>
                <c:pt idx="0">
                  <c:v>900</c:v>
                </c:pt>
              </c:numCache>
              <c:extLst/>
            </c:numRef>
          </c:val>
          <c:extLst>
            <c:ext xmlns:c16="http://schemas.microsoft.com/office/drawing/2014/chart" uri="{C3380CC4-5D6E-409C-BE32-E72D297353CC}">
              <c16:uniqueId val="{00000001-B0BC-4571-A5C5-D7AEC4BB160D}"/>
            </c:ext>
          </c:extLst>
        </c:ser>
        <c:ser>
          <c:idx val="2"/>
          <c:order val="2"/>
          <c:tx>
            <c:strRef>
              <c:f>Sheet1!$D$1</c:f>
              <c:strCache>
                <c:ptCount val="1"/>
                <c:pt idx="0">
                  <c:v>Maximum Savings</c:v>
                </c:pt>
              </c:strCache>
            </c:strRef>
          </c:tx>
          <c:spPr>
            <a:solidFill>
              <a:schemeClr val="accent3"/>
            </a:solidFill>
            <a:ln>
              <a:noFill/>
            </a:ln>
            <a:effectLst/>
          </c:spPr>
          <c:invertIfNegative val="0"/>
          <c:cat>
            <c:numRef>
              <c:f>Sheet1!$A$2:$A$5</c:f>
              <c:numCache>
                <c:formatCode>General</c:formatCode>
                <c:ptCount val="1"/>
              </c:numCache>
              <c:extLst/>
            </c:numRef>
          </c:cat>
          <c:val>
            <c:numRef>
              <c:f>Sheet1!$D$2:$D$5</c:f>
              <c:numCache>
                <c:formatCode>General</c:formatCode>
                <c:ptCount val="1"/>
                <c:pt idx="0">
                  <c:v>700</c:v>
                </c:pt>
              </c:numCache>
              <c:extLst/>
            </c:numRef>
          </c:val>
          <c:extLst>
            <c:ext xmlns:c16="http://schemas.microsoft.com/office/drawing/2014/chart" uri="{C3380CC4-5D6E-409C-BE32-E72D297353CC}">
              <c16:uniqueId val="{00000002-B0BC-4571-A5C5-D7AEC4BB160D}"/>
            </c:ext>
          </c:extLst>
        </c:ser>
        <c:dLbls>
          <c:showLegendKey val="0"/>
          <c:showVal val="0"/>
          <c:showCatName val="0"/>
          <c:showSerName val="0"/>
          <c:showPercent val="0"/>
          <c:showBubbleSize val="0"/>
        </c:dLbls>
        <c:gapWidth val="219"/>
        <c:overlap val="-27"/>
        <c:axId val="679991776"/>
        <c:axId val="679993856"/>
      </c:barChart>
      <c:catAx>
        <c:axId val="67999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9993856"/>
        <c:crosses val="autoZero"/>
        <c:auto val="1"/>
        <c:lblAlgn val="ctr"/>
        <c:lblOffset val="100"/>
        <c:noMultiLvlLbl val="0"/>
      </c:catAx>
      <c:valAx>
        <c:axId val="679993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Estimated Spending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9991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C42C6-DDD6-4106-9B0E-4D57E5DE6C70}"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B34DF-16E5-49FE-89AC-63EF469E37AB}" type="slidenum">
              <a:rPr lang="en-US" smtClean="0"/>
              <a:t>‹#›</a:t>
            </a:fld>
            <a:endParaRPr lang="en-US"/>
          </a:p>
        </p:txBody>
      </p:sp>
    </p:spTree>
    <p:extLst>
      <p:ext uri="{BB962C8B-B14F-4D97-AF65-F5344CB8AC3E}">
        <p14:creationId xmlns:p14="http://schemas.microsoft.com/office/powerpoint/2010/main" val="314101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showcasing Cloud Surf Inn. This is a comprehensive hotel software that is intended to improve the hotel experience for managers, employees, and guests. Some of the key features we will be showcasing today include finding a room, placing a housekeeping call, and automatic power saving, all done through one, simple interface.</a:t>
            </a:r>
          </a:p>
        </p:txBody>
      </p:sp>
      <p:sp>
        <p:nvSpPr>
          <p:cNvPr id="4" name="Slide Number Placeholder 3"/>
          <p:cNvSpPr>
            <a:spLocks noGrp="1"/>
          </p:cNvSpPr>
          <p:nvPr>
            <p:ph type="sldNum" sz="quarter" idx="5"/>
          </p:nvPr>
        </p:nvSpPr>
        <p:spPr/>
        <p:txBody>
          <a:bodyPr/>
          <a:lstStyle/>
          <a:p>
            <a:fld id="{2E5B34DF-16E5-49FE-89AC-63EF469E37AB}" type="slidenum">
              <a:rPr lang="en-US" smtClean="0"/>
              <a:t>1</a:t>
            </a:fld>
            <a:endParaRPr lang="en-US"/>
          </a:p>
        </p:txBody>
      </p:sp>
    </p:spTree>
    <p:extLst>
      <p:ext uri="{BB962C8B-B14F-4D97-AF65-F5344CB8AC3E}">
        <p14:creationId xmlns:p14="http://schemas.microsoft.com/office/powerpoint/2010/main" val="262611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 ABOUT IT FIRST:</a:t>
            </a:r>
          </a:p>
          <a:p>
            <a:pPr marL="0" lvl="0" indent="0" algn="l" rtl="0">
              <a:spcBef>
                <a:spcPts val="0"/>
              </a:spcBef>
              <a:spcAft>
                <a:spcPts val="0"/>
              </a:spcAft>
              <a:buNone/>
            </a:pPr>
            <a:r>
              <a:rPr lang="en-US" dirty="0"/>
              <a:t>Customers always want a room that aligns with their preferences when they stay at a hotel. Our system allows customers to input the desired number of beds and which amenities they would like included with their room. Another problem, emphasized by the pandemic, is receiving a key to your room without interacting with any staff. Our system allows customers to book their room and receive their key almost instantly after, allowing them to enter the hotel and proceed straight to their room. </a:t>
            </a:r>
          </a:p>
          <a:p>
            <a:pPr marL="0" lvl="0" indent="0" algn="l" rtl="0">
              <a:spcBef>
                <a:spcPts val="0"/>
              </a:spcBef>
              <a:spcAft>
                <a:spcPts val="0"/>
              </a:spcAft>
              <a:buNone/>
            </a:pPr>
            <a:r>
              <a:rPr lang="en-US" dirty="0"/>
              <a:t>NOW GO THROUGH A SCENARIO:</a:t>
            </a:r>
          </a:p>
          <a:p>
            <a:pPr marL="0" lvl="0" indent="0" algn="l" rtl="0">
              <a:spcBef>
                <a:spcPts val="0"/>
              </a:spcBef>
              <a:spcAft>
                <a:spcPts val="0"/>
              </a:spcAft>
              <a:buNone/>
            </a:pPr>
            <a:r>
              <a:rPr lang="en-US" dirty="0"/>
              <a:t>For example, the user will first login with their credentials. They then can navigate to the “book a room” tab where they can list their preferences, find a room, and book it. They then receive their key right after booking.</a:t>
            </a:r>
          </a:p>
          <a:p>
            <a:pPr marL="0" lvl="0" indent="0" algn="l" rtl="0">
              <a:spcBef>
                <a:spcPts val="0"/>
              </a:spcBef>
              <a:spcAft>
                <a:spcPts val="0"/>
              </a:spcAft>
              <a:buNone/>
            </a:pPr>
            <a:r>
              <a:rPr lang="en-US" dirty="0"/>
              <a:t>HIGHLIGHTING IMPORTANT ASPECTS:</a:t>
            </a:r>
          </a:p>
          <a:p>
            <a:pPr marL="0" lvl="0" indent="0" algn="l" rtl="0">
              <a:spcBef>
                <a:spcPts val="0"/>
              </a:spcBef>
              <a:spcAft>
                <a:spcPts val="0"/>
              </a:spcAft>
              <a:buNone/>
            </a:pPr>
            <a:r>
              <a:rPr lang="en-US" dirty="0"/>
              <a:t>While talking about selecting preferences, talk about how the system processes the data that is coming from the preferences, and matches it to a room based on the algorithm (don’t go too in depth). Also talk about how the key is generated what is happening there on the back end.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ALOGIRTHM IS NOT GOOD DISCUSSION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 ABOUT IT FIRST:</a:t>
            </a:r>
          </a:p>
          <a:p>
            <a:pPr marL="0" lvl="0" indent="0" algn="l" rtl="0">
              <a:spcBef>
                <a:spcPts val="0"/>
              </a:spcBef>
              <a:spcAft>
                <a:spcPts val="0"/>
              </a:spcAft>
              <a:buNone/>
            </a:pPr>
            <a:r>
              <a:rPr lang="en-US" dirty="0"/>
              <a:t>Customers want to be able to schedule housekeeping on their terms, not the maids. With our system, they can precisely schedule a time they would like housekeeping to come, and the maids can view the times selected and fulfill requests at their earliest convenience.</a:t>
            </a:r>
          </a:p>
          <a:p>
            <a:pPr marL="0" lvl="0" indent="0" algn="l" rtl="0">
              <a:spcBef>
                <a:spcPts val="0"/>
              </a:spcBef>
              <a:spcAft>
                <a:spcPts val="0"/>
              </a:spcAft>
              <a:buNone/>
            </a:pPr>
            <a:r>
              <a:rPr lang="en-US" dirty="0"/>
              <a:t>NOW GO THROUGH A SCENARIO:</a:t>
            </a:r>
          </a:p>
          <a:p>
            <a:pPr marL="0" lvl="0" indent="0" algn="l" rtl="0">
              <a:spcBef>
                <a:spcPts val="0"/>
              </a:spcBef>
              <a:spcAft>
                <a:spcPts val="0"/>
              </a:spcAft>
              <a:buNone/>
            </a:pPr>
            <a:r>
              <a:rPr lang="en-US" dirty="0"/>
              <a:t>For example, the user will first login with their credentials. They then can navigate to the “housekeeping” tab where they can choose a day and time for housekeeping. Now, if we log in as the housekeeper and navigate to the same tab, we see the scheduled housekeeping come up. (I would suggest making 2 requests and looking at how the priority is made)</a:t>
            </a:r>
          </a:p>
          <a:p>
            <a:pPr marL="0" lvl="0" indent="0" algn="l" rtl="0">
              <a:spcBef>
                <a:spcPts val="0"/>
              </a:spcBef>
              <a:spcAft>
                <a:spcPts val="0"/>
              </a:spcAft>
              <a:buNone/>
            </a:pPr>
            <a:r>
              <a:rPr lang="en-US" dirty="0"/>
              <a:t>HIGHLIGHTING IMPORTANT ASPECTS:</a:t>
            </a:r>
          </a:p>
          <a:p>
            <a:pPr marL="0" lvl="0" indent="0" algn="l" rtl="0">
              <a:spcBef>
                <a:spcPts val="0"/>
              </a:spcBef>
              <a:spcAft>
                <a:spcPts val="0"/>
              </a:spcAft>
              <a:buNone/>
            </a:pPr>
            <a:r>
              <a:rPr lang="en-US" dirty="0"/>
              <a:t>While viewing the requests from the housekeeping side, talk about the algorithm that is assigning a priority to the housekeeping schedules. (don’t go too in depth)</a:t>
            </a:r>
          </a:p>
          <a:p>
            <a:pPr marL="0" lvl="0" indent="0" algn="l" rtl="0">
              <a:spcBef>
                <a:spcPts val="0"/>
              </a:spcBef>
              <a:spcAft>
                <a:spcPts val="0"/>
              </a:spcAft>
              <a:buNone/>
            </a:pPr>
            <a:r>
              <a:rPr lang="en-US" dirty="0"/>
              <a:t>Storing this information in </a:t>
            </a:r>
            <a:r>
              <a:rPr lang="en-US"/>
              <a:t>the database as well</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767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 ABOUT IT FIRST:</a:t>
            </a:r>
          </a:p>
          <a:p>
            <a:pPr marL="0" lvl="0" indent="0" algn="l" rtl="0">
              <a:spcBef>
                <a:spcPts val="0"/>
              </a:spcBef>
              <a:spcAft>
                <a:spcPts val="0"/>
              </a:spcAft>
              <a:buNone/>
            </a:pPr>
            <a:r>
              <a:rPr lang="en-US" dirty="0"/>
              <a:t>In this day and age, saving energy and being efficient could not be more important. Both customers and managers would like to see a hotel that is more efficient. Customers will feel better about the energy and climate impact of big hotels, and managers can save on energy expenses and be seen as a climate-conscious company.</a:t>
            </a:r>
          </a:p>
          <a:p>
            <a:pPr marL="0" lvl="0" indent="0" algn="l" rtl="0">
              <a:spcBef>
                <a:spcPts val="0"/>
              </a:spcBef>
              <a:spcAft>
                <a:spcPts val="0"/>
              </a:spcAft>
              <a:buNone/>
            </a:pPr>
            <a:r>
              <a:rPr lang="en-US" dirty="0"/>
              <a:t>NOW GO THROUGH A SCENARIO:</a:t>
            </a:r>
          </a:p>
          <a:p>
            <a:pPr marL="0" lvl="0" indent="0" algn="l" rtl="0">
              <a:spcBef>
                <a:spcPts val="0"/>
              </a:spcBef>
              <a:spcAft>
                <a:spcPts val="0"/>
              </a:spcAft>
              <a:buNone/>
            </a:pPr>
            <a:r>
              <a:rPr lang="en-US" dirty="0"/>
              <a:t>For example, here we are as the user, we are logged in and at the end of our stay. All we do then is navigate to the “x” tab and select check-out. What the customer doesn’t see, however, is that their check-out has triggered our automatic system to lower the thermostat for the room. (show that this happened somehow).</a:t>
            </a:r>
          </a:p>
          <a:p>
            <a:pPr marL="0" lvl="0" indent="0" algn="l" rtl="0">
              <a:spcBef>
                <a:spcPts val="0"/>
              </a:spcBef>
              <a:spcAft>
                <a:spcPts val="0"/>
              </a:spcAft>
              <a:buNone/>
            </a:pPr>
            <a:r>
              <a:rPr lang="en-US" dirty="0"/>
              <a:t>HIGHLIGHTING IMPORTANT ASPECTS:</a:t>
            </a:r>
          </a:p>
          <a:p>
            <a:pPr marL="0" lvl="0" indent="0" algn="l" rtl="0">
              <a:spcBef>
                <a:spcPts val="0"/>
              </a:spcBef>
              <a:spcAft>
                <a:spcPts val="0"/>
              </a:spcAft>
              <a:buNone/>
            </a:pPr>
            <a:r>
              <a:rPr lang="en-US" dirty="0"/>
              <a:t>Talk about how upon check-out the system automatically messages the thermostat device to lower the heat and turn it off in order to save energy. (and talk about any technical problems that have been solved here)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71845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364cc2e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364cc2e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have our product roadmap, an outline for the rest of the semester. We would like to improve the usability of our program for the next demo and make sure that it is as simple as possible for our customers. We would like to finish implementing our use cases described in Report 1, such as providing a key pin for housekeepers to access rooms, allowing staff and managers to view all room information and employee schedules, implementing payment options, and </a:t>
            </a:r>
            <a:r>
              <a:rPr lang="en-US"/>
              <a:t>enabling ordering.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a:xfrm>
            <a:off x="43642" y="437633"/>
            <a:ext cx="12104717" cy="967220"/>
          </a:xfrm>
        </p:spPr>
        <p:txBody>
          <a:bodyPr>
            <a:normAutofit/>
          </a:bodyPr>
          <a:lstStyle>
            <a:lvl1pPr algn="ctr">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4D1F3801-10E2-4926-BD66-9817102D3CEA}"/>
              </a:ext>
            </a:extLst>
          </p:cNvPr>
          <p:cNvSpPr>
            <a:spLocks noGrp="1"/>
          </p:cNvSpPr>
          <p:nvPr>
            <p:ph type="dt" sz="half" idx="10"/>
          </p:nvPr>
        </p:nvSpPr>
        <p:spPr/>
        <p:txBody>
          <a:bodyPr/>
          <a:lstStyle>
            <a:lvl1pPr>
              <a:defRPr/>
            </a:lvl1pPr>
          </a:lstStyle>
          <a:p>
            <a:pPr>
              <a:defRPr/>
            </a:pPr>
            <a:fld id="{FAA547CC-7440-480B-9101-7F9D394B4BB3}" type="datetimeFigureOut">
              <a:rPr lang="en-ID"/>
              <a:pPr>
                <a:defRPr/>
              </a:pPr>
              <a:t>26/03/2021</a:t>
            </a:fld>
            <a:endParaRPr lang="en-ID"/>
          </a:p>
        </p:txBody>
      </p:sp>
      <p:sp>
        <p:nvSpPr>
          <p:cNvPr id="4" name="Footer Placeholder 4">
            <a:extLst>
              <a:ext uri="{FF2B5EF4-FFF2-40B4-BE49-F238E27FC236}">
                <a16:creationId xmlns:a16="http://schemas.microsoft.com/office/drawing/2014/main" id="{932F49AD-99B7-41B7-9D9A-6FEEA1790A85}"/>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6826039A-2EB6-4769-ABAD-88AFCF4D6168}"/>
              </a:ext>
            </a:extLst>
          </p:cNvPr>
          <p:cNvSpPr>
            <a:spLocks noGrp="1"/>
          </p:cNvSpPr>
          <p:nvPr>
            <p:ph type="sldNum" sz="quarter" idx="12"/>
          </p:nvPr>
        </p:nvSpPr>
        <p:spPr/>
        <p:txBody>
          <a:bodyPr/>
          <a:lstStyle>
            <a:lvl1pPr>
              <a:defRPr/>
            </a:lvl1pPr>
          </a:lstStyle>
          <a:p>
            <a:fld id="{09C18618-0674-481D-A69D-D57505EEB46C}" type="slidenum">
              <a:rPr lang="en-ID" altLang="en-US"/>
              <a:pPr/>
              <a:t>‹#›</a:t>
            </a:fld>
            <a:endParaRPr lang="en-ID" altLang="en-US"/>
          </a:p>
        </p:txBody>
      </p:sp>
    </p:spTree>
    <p:extLst>
      <p:ext uri="{BB962C8B-B14F-4D97-AF65-F5344CB8AC3E}">
        <p14:creationId xmlns:p14="http://schemas.microsoft.com/office/powerpoint/2010/main" val="348958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33" y="0"/>
            <a:ext cx="121920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1539200" y="3635133"/>
            <a:ext cx="91136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4000">
                <a:solidFill>
                  <a:schemeClr val="accent1"/>
                </a:solidFill>
              </a:defRPr>
            </a:lvl1pPr>
            <a:lvl2pPr lvl="1" rtl="0">
              <a:spcBef>
                <a:spcPts val="0"/>
              </a:spcBef>
              <a:spcAft>
                <a:spcPts val="0"/>
              </a:spcAft>
              <a:buClr>
                <a:schemeClr val="accent1"/>
              </a:buClr>
              <a:buSzPts val="3000"/>
              <a:buNone/>
              <a:defRPr sz="4000">
                <a:solidFill>
                  <a:schemeClr val="accent1"/>
                </a:solidFill>
              </a:defRPr>
            </a:lvl2pPr>
            <a:lvl3pPr lvl="2" rtl="0">
              <a:spcBef>
                <a:spcPts val="0"/>
              </a:spcBef>
              <a:spcAft>
                <a:spcPts val="0"/>
              </a:spcAft>
              <a:buClr>
                <a:schemeClr val="accent1"/>
              </a:buClr>
              <a:buSzPts val="3000"/>
              <a:buNone/>
              <a:defRPr sz="4000">
                <a:solidFill>
                  <a:schemeClr val="accent1"/>
                </a:solidFill>
              </a:defRPr>
            </a:lvl3pPr>
            <a:lvl4pPr lvl="3" rtl="0">
              <a:spcBef>
                <a:spcPts val="0"/>
              </a:spcBef>
              <a:spcAft>
                <a:spcPts val="0"/>
              </a:spcAft>
              <a:buClr>
                <a:schemeClr val="accent1"/>
              </a:buClr>
              <a:buSzPts val="3000"/>
              <a:buNone/>
              <a:defRPr sz="4000">
                <a:solidFill>
                  <a:schemeClr val="accent1"/>
                </a:solidFill>
              </a:defRPr>
            </a:lvl4pPr>
            <a:lvl5pPr lvl="4" rtl="0">
              <a:spcBef>
                <a:spcPts val="0"/>
              </a:spcBef>
              <a:spcAft>
                <a:spcPts val="0"/>
              </a:spcAft>
              <a:buClr>
                <a:schemeClr val="accent1"/>
              </a:buClr>
              <a:buSzPts val="3000"/>
              <a:buNone/>
              <a:defRPr sz="4000">
                <a:solidFill>
                  <a:schemeClr val="accent1"/>
                </a:solidFill>
              </a:defRPr>
            </a:lvl5pPr>
            <a:lvl6pPr lvl="5" rtl="0">
              <a:spcBef>
                <a:spcPts val="0"/>
              </a:spcBef>
              <a:spcAft>
                <a:spcPts val="0"/>
              </a:spcAft>
              <a:buClr>
                <a:schemeClr val="accent1"/>
              </a:buClr>
              <a:buSzPts val="3000"/>
              <a:buNone/>
              <a:defRPr sz="4000">
                <a:solidFill>
                  <a:schemeClr val="accent1"/>
                </a:solidFill>
              </a:defRPr>
            </a:lvl6pPr>
            <a:lvl7pPr lvl="6" rtl="0">
              <a:spcBef>
                <a:spcPts val="0"/>
              </a:spcBef>
              <a:spcAft>
                <a:spcPts val="0"/>
              </a:spcAft>
              <a:buClr>
                <a:schemeClr val="accent1"/>
              </a:buClr>
              <a:buSzPts val="3000"/>
              <a:buNone/>
              <a:defRPr sz="4000">
                <a:solidFill>
                  <a:schemeClr val="accent1"/>
                </a:solidFill>
              </a:defRPr>
            </a:lvl7pPr>
            <a:lvl8pPr lvl="7" rtl="0">
              <a:spcBef>
                <a:spcPts val="0"/>
              </a:spcBef>
              <a:spcAft>
                <a:spcPts val="0"/>
              </a:spcAft>
              <a:buClr>
                <a:schemeClr val="accent1"/>
              </a:buClr>
              <a:buSzPts val="3000"/>
              <a:buNone/>
              <a:defRPr sz="4000">
                <a:solidFill>
                  <a:schemeClr val="accent1"/>
                </a:solidFill>
              </a:defRPr>
            </a:lvl8pPr>
            <a:lvl9pPr lvl="8" rtl="0">
              <a:spcBef>
                <a:spcPts val="0"/>
              </a:spcBef>
              <a:spcAft>
                <a:spcPts val="0"/>
              </a:spcAft>
              <a:buClr>
                <a:schemeClr val="accent1"/>
              </a:buClr>
              <a:buSzPts val="3000"/>
              <a:buNone/>
              <a:defRPr sz="4000">
                <a:solidFill>
                  <a:schemeClr val="accent1"/>
                </a:solidFill>
              </a:defRPr>
            </a:lvl9pPr>
          </a:lstStyle>
          <a:p>
            <a:endParaRPr/>
          </a:p>
        </p:txBody>
      </p:sp>
      <p:sp>
        <p:nvSpPr>
          <p:cNvPr id="17" name="Google Shape;17;p3"/>
          <p:cNvSpPr txBox="1">
            <a:spLocks noGrp="1"/>
          </p:cNvSpPr>
          <p:nvPr>
            <p:ph type="subTitle" idx="1"/>
          </p:nvPr>
        </p:nvSpPr>
        <p:spPr>
          <a:xfrm>
            <a:off x="1539200" y="4294733"/>
            <a:ext cx="9113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5516C"/>
              </a:buClr>
              <a:buSzPts val="1800"/>
              <a:buNone/>
              <a:defRPr sz="2400">
                <a:solidFill>
                  <a:srgbClr val="25516C"/>
                </a:solidFill>
              </a:defRPr>
            </a:lvl1pPr>
            <a:lvl2pPr lvl="1" rtl="0">
              <a:spcBef>
                <a:spcPts val="0"/>
              </a:spcBef>
              <a:spcAft>
                <a:spcPts val="0"/>
              </a:spcAft>
              <a:buClr>
                <a:srgbClr val="25516C"/>
              </a:buClr>
              <a:buSzPts val="1800"/>
              <a:buNone/>
              <a:defRPr sz="2400">
                <a:solidFill>
                  <a:srgbClr val="25516C"/>
                </a:solidFill>
              </a:defRPr>
            </a:lvl2pPr>
            <a:lvl3pPr lvl="2" rtl="0">
              <a:spcBef>
                <a:spcPts val="0"/>
              </a:spcBef>
              <a:spcAft>
                <a:spcPts val="0"/>
              </a:spcAft>
              <a:buClr>
                <a:srgbClr val="25516C"/>
              </a:buClr>
              <a:buSzPts val="1800"/>
              <a:buNone/>
              <a:defRPr sz="2400">
                <a:solidFill>
                  <a:srgbClr val="25516C"/>
                </a:solidFill>
              </a:defRPr>
            </a:lvl3pPr>
            <a:lvl4pPr lvl="3" rtl="0">
              <a:spcBef>
                <a:spcPts val="0"/>
              </a:spcBef>
              <a:spcAft>
                <a:spcPts val="0"/>
              </a:spcAft>
              <a:buClr>
                <a:srgbClr val="25516C"/>
              </a:buClr>
              <a:buSzPts val="1800"/>
              <a:buNone/>
              <a:defRPr sz="2400">
                <a:solidFill>
                  <a:srgbClr val="25516C"/>
                </a:solidFill>
              </a:defRPr>
            </a:lvl4pPr>
            <a:lvl5pPr lvl="4" rtl="0">
              <a:spcBef>
                <a:spcPts val="0"/>
              </a:spcBef>
              <a:spcAft>
                <a:spcPts val="0"/>
              </a:spcAft>
              <a:buClr>
                <a:srgbClr val="25516C"/>
              </a:buClr>
              <a:buSzPts val="1800"/>
              <a:buNone/>
              <a:defRPr sz="2400">
                <a:solidFill>
                  <a:srgbClr val="25516C"/>
                </a:solidFill>
              </a:defRPr>
            </a:lvl5pPr>
            <a:lvl6pPr lvl="5" rtl="0">
              <a:spcBef>
                <a:spcPts val="0"/>
              </a:spcBef>
              <a:spcAft>
                <a:spcPts val="0"/>
              </a:spcAft>
              <a:buClr>
                <a:srgbClr val="25516C"/>
              </a:buClr>
              <a:buSzPts val="1800"/>
              <a:buNone/>
              <a:defRPr sz="2400">
                <a:solidFill>
                  <a:srgbClr val="25516C"/>
                </a:solidFill>
              </a:defRPr>
            </a:lvl6pPr>
            <a:lvl7pPr lvl="6" rtl="0">
              <a:spcBef>
                <a:spcPts val="0"/>
              </a:spcBef>
              <a:spcAft>
                <a:spcPts val="0"/>
              </a:spcAft>
              <a:buClr>
                <a:srgbClr val="25516C"/>
              </a:buClr>
              <a:buSzPts val="1800"/>
              <a:buNone/>
              <a:defRPr sz="2400">
                <a:solidFill>
                  <a:srgbClr val="25516C"/>
                </a:solidFill>
              </a:defRPr>
            </a:lvl7pPr>
            <a:lvl8pPr lvl="7" rtl="0">
              <a:spcBef>
                <a:spcPts val="0"/>
              </a:spcBef>
              <a:spcAft>
                <a:spcPts val="0"/>
              </a:spcAft>
              <a:buClr>
                <a:srgbClr val="25516C"/>
              </a:buClr>
              <a:buSzPts val="1800"/>
              <a:buNone/>
              <a:defRPr sz="2400">
                <a:solidFill>
                  <a:srgbClr val="25516C"/>
                </a:solidFill>
              </a:defRPr>
            </a:lvl8pPr>
            <a:lvl9pPr lvl="8" rtl="0">
              <a:spcBef>
                <a:spcPts val="0"/>
              </a:spcBef>
              <a:spcAft>
                <a:spcPts val="0"/>
              </a:spcAft>
              <a:buClr>
                <a:srgbClr val="25516C"/>
              </a:buClr>
              <a:buSzPts val="1800"/>
              <a:buNone/>
              <a:defRPr sz="2400">
                <a:solidFill>
                  <a:srgbClr val="25516C"/>
                </a:solidFill>
              </a:defRPr>
            </a:lvl9pPr>
          </a:lstStyle>
          <a:p>
            <a:endParaRPr/>
          </a:p>
        </p:txBody>
      </p:sp>
    </p:spTree>
    <p:extLst>
      <p:ext uri="{BB962C8B-B14F-4D97-AF65-F5344CB8AC3E}">
        <p14:creationId xmlns:p14="http://schemas.microsoft.com/office/powerpoint/2010/main" val="328716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33" y="1760167"/>
            <a:ext cx="12192000" cy="50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0" name="Google Shape;20;p4"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1" name="Google Shape;21;p4"/>
          <p:cNvSpPr txBox="1">
            <a:spLocks noGrp="1"/>
          </p:cNvSpPr>
          <p:nvPr>
            <p:ph type="body" idx="1"/>
          </p:nvPr>
        </p:nvSpPr>
        <p:spPr>
          <a:xfrm>
            <a:off x="2136633" y="1760167"/>
            <a:ext cx="7918800" cy="4234400"/>
          </a:xfrm>
          <a:prstGeom prst="rect">
            <a:avLst/>
          </a:prstGeom>
        </p:spPr>
        <p:txBody>
          <a:bodyPr spcFirstLastPara="1" wrap="square" lIns="91425" tIns="91425" rIns="91425" bIns="91425" anchor="ctr" anchorCtr="0">
            <a:noAutofit/>
          </a:bodyPr>
          <a:lstStyle>
            <a:lvl1pPr marL="609585" lvl="0" indent="-507987" algn="ctr" rtl="0">
              <a:spcBef>
                <a:spcPts val="800"/>
              </a:spcBef>
              <a:spcAft>
                <a:spcPts val="0"/>
              </a:spcAft>
              <a:buClr>
                <a:srgbClr val="FFFFFF"/>
              </a:buClr>
              <a:buSzPts val="2400"/>
              <a:buChar char="»"/>
              <a:defRPr i="1">
                <a:solidFill>
                  <a:srgbClr val="FFFFFF"/>
                </a:solidFill>
              </a:defRPr>
            </a:lvl1pPr>
            <a:lvl2pPr marL="1219170" lvl="1" indent="-507987" algn="ctr" rtl="0">
              <a:spcBef>
                <a:spcPts val="0"/>
              </a:spcBef>
              <a:spcAft>
                <a:spcPts val="0"/>
              </a:spcAft>
              <a:buClr>
                <a:srgbClr val="FFFFFF"/>
              </a:buClr>
              <a:buSzPts val="2400"/>
              <a:buChar char="»"/>
              <a:defRPr i="1">
                <a:solidFill>
                  <a:srgbClr val="FFFFFF"/>
                </a:solidFill>
              </a:defRPr>
            </a:lvl2pPr>
            <a:lvl3pPr marL="1828754" lvl="2" indent="-507987" algn="ctr" rtl="0">
              <a:spcBef>
                <a:spcPts val="0"/>
              </a:spcBef>
              <a:spcAft>
                <a:spcPts val="0"/>
              </a:spcAft>
              <a:buClr>
                <a:srgbClr val="FFFFFF"/>
              </a:buClr>
              <a:buSzPts val="2400"/>
              <a:buChar char="»"/>
              <a:defRPr i="1">
                <a:solidFill>
                  <a:srgbClr val="FFFFFF"/>
                </a:solidFill>
              </a:defRPr>
            </a:lvl3pPr>
            <a:lvl4pPr marL="2438339" lvl="3" indent="-507987" algn="ctr" rtl="0">
              <a:spcBef>
                <a:spcPts val="0"/>
              </a:spcBef>
              <a:spcAft>
                <a:spcPts val="0"/>
              </a:spcAft>
              <a:buClr>
                <a:srgbClr val="FFFFFF"/>
              </a:buClr>
              <a:buSzPts val="2400"/>
              <a:buChar char="●"/>
              <a:defRPr i="1">
                <a:solidFill>
                  <a:srgbClr val="FFFFFF"/>
                </a:solidFill>
              </a:defRPr>
            </a:lvl4pPr>
            <a:lvl5pPr marL="3047924" lvl="4" indent="-507987" algn="ctr" rtl="0">
              <a:spcBef>
                <a:spcPts val="0"/>
              </a:spcBef>
              <a:spcAft>
                <a:spcPts val="0"/>
              </a:spcAft>
              <a:buClr>
                <a:srgbClr val="FFFFFF"/>
              </a:buClr>
              <a:buSzPts val="2400"/>
              <a:buChar char="○"/>
              <a:defRPr i="1">
                <a:solidFill>
                  <a:srgbClr val="FFFFFF"/>
                </a:solidFill>
              </a:defRPr>
            </a:lvl5pPr>
            <a:lvl6pPr marL="3657509" lvl="5" indent="-507987" algn="ctr" rtl="0">
              <a:spcBef>
                <a:spcPts val="0"/>
              </a:spcBef>
              <a:spcAft>
                <a:spcPts val="0"/>
              </a:spcAft>
              <a:buClr>
                <a:srgbClr val="FFFFFF"/>
              </a:buClr>
              <a:buSzPts val="2400"/>
              <a:buChar char="■"/>
              <a:defRPr i="1">
                <a:solidFill>
                  <a:srgbClr val="FFFFFF"/>
                </a:solidFill>
              </a:defRPr>
            </a:lvl6pPr>
            <a:lvl7pPr marL="4267093" lvl="6" indent="-507987" algn="ctr" rtl="0">
              <a:spcBef>
                <a:spcPts val="0"/>
              </a:spcBef>
              <a:spcAft>
                <a:spcPts val="0"/>
              </a:spcAft>
              <a:buClr>
                <a:srgbClr val="FFFFFF"/>
              </a:buClr>
              <a:buSzPts val="2400"/>
              <a:buChar char="●"/>
              <a:defRPr i="1">
                <a:solidFill>
                  <a:srgbClr val="FFFFFF"/>
                </a:solidFill>
              </a:defRPr>
            </a:lvl7pPr>
            <a:lvl8pPr marL="4876678" lvl="7" indent="-507987" algn="ctr" rtl="0">
              <a:spcBef>
                <a:spcPts val="0"/>
              </a:spcBef>
              <a:spcAft>
                <a:spcPts val="0"/>
              </a:spcAft>
              <a:buClr>
                <a:srgbClr val="FFFFFF"/>
              </a:buClr>
              <a:buSzPts val="2400"/>
              <a:buChar char="○"/>
              <a:defRPr i="1">
                <a:solidFill>
                  <a:srgbClr val="FFFFFF"/>
                </a:solidFill>
              </a:defRPr>
            </a:lvl8pPr>
            <a:lvl9pPr marL="5486263" lvl="8" indent="-507987" algn="ctr">
              <a:spcBef>
                <a:spcPts val="0"/>
              </a:spcBef>
              <a:spcAft>
                <a:spcPts val="0"/>
              </a:spcAft>
              <a:buClr>
                <a:srgbClr val="FFFFFF"/>
              </a:buClr>
              <a:buSzPts val="2400"/>
              <a:buChar char="■"/>
              <a:defRPr i="1">
                <a:solidFill>
                  <a:srgbClr val="FFFFFF"/>
                </a:solidFill>
              </a:defRPr>
            </a:lvl9pPr>
          </a:lstStyle>
          <a:p>
            <a:endParaRPr/>
          </a:p>
        </p:txBody>
      </p:sp>
      <p:sp>
        <p:nvSpPr>
          <p:cNvPr id="22" name="Google Shape;22;p4"/>
          <p:cNvSpPr txBox="1"/>
          <p:nvPr/>
        </p:nvSpPr>
        <p:spPr>
          <a:xfrm>
            <a:off x="4791200" y="625299"/>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chemeClr val="accent3"/>
                </a:solidFill>
                <a:latin typeface="Montserrat"/>
                <a:ea typeface="Montserrat"/>
                <a:cs typeface="Montserrat"/>
                <a:sym typeface="Montserrat"/>
              </a:rPr>
              <a:t>“</a:t>
            </a:r>
            <a:endParaRPr sz="12800">
              <a:solidFill>
                <a:schemeClr val="accent3"/>
              </a:solidFill>
              <a:latin typeface="Montserrat"/>
              <a:ea typeface="Montserrat"/>
              <a:cs typeface="Montserrat"/>
              <a:sym typeface="Montserrat"/>
            </a:endParaRPr>
          </a:p>
        </p:txBody>
      </p:sp>
      <p:sp>
        <p:nvSpPr>
          <p:cNvPr id="23" name="Google Shape;23;p4"/>
          <p:cNvSpPr txBox="1">
            <a:spLocks noGrp="1"/>
          </p:cNvSpPr>
          <p:nvPr>
            <p:ph type="sldNum" idx="12"/>
          </p:nvPr>
        </p:nvSpPr>
        <p:spPr>
          <a:xfrm>
            <a:off x="850600" y="0"/>
            <a:ext cx="10480800" cy="8504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652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6" name="Google Shape;26;p5"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7" name="Google Shape;27;p5"/>
          <p:cNvSpPr txBox="1">
            <a:spLocks noGrp="1"/>
          </p:cNvSpPr>
          <p:nvPr>
            <p:ph type="title"/>
          </p:nvPr>
        </p:nvSpPr>
        <p:spPr>
          <a:xfrm>
            <a:off x="1346933" y="864967"/>
            <a:ext cx="9508400" cy="8952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1346933" y="1913267"/>
            <a:ext cx="9508400" cy="3706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78743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2" name="Google Shape;32;p6"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6"/>
          <p:cNvSpPr txBox="1">
            <a:spLocks noGrp="1"/>
          </p:cNvSpPr>
          <p:nvPr>
            <p:ph type="title"/>
          </p:nvPr>
        </p:nvSpPr>
        <p:spPr>
          <a:xfrm>
            <a:off x="1346933" y="864967"/>
            <a:ext cx="9508400" cy="8952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1346933" y="1924000"/>
            <a:ext cx="4615200" cy="3686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35" name="Google Shape;35;p6"/>
          <p:cNvSpPr txBox="1">
            <a:spLocks noGrp="1"/>
          </p:cNvSpPr>
          <p:nvPr>
            <p:ph type="body" idx="2"/>
          </p:nvPr>
        </p:nvSpPr>
        <p:spPr>
          <a:xfrm>
            <a:off x="6240167" y="1924000"/>
            <a:ext cx="4615200" cy="3686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36" name="Google Shape;36;p6"/>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1408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
        <p:cNvGrpSpPr/>
        <p:nvPr/>
      </p:nvGrpSpPr>
      <p:grpSpPr>
        <a:xfrm>
          <a:off x="0" y="0"/>
          <a:ext cx="0" cy="0"/>
          <a:chOff x="0" y="0"/>
          <a:chExt cx="0" cy="0"/>
        </a:xfrm>
      </p:grpSpPr>
      <p:sp>
        <p:nvSpPr>
          <p:cNvPr id="38" name="Google Shape;38;p7"/>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9" name="Google Shape;39;p7"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0" name="Google Shape;40;p7"/>
          <p:cNvSpPr txBox="1">
            <a:spLocks noGrp="1"/>
          </p:cNvSpPr>
          <p:nvPr>
            <p:ph type="title"/>
          </p:nvPr>
        </p:nvSpPr>
        <p:spPr>
          <a:xfrm>
            <a:off x="1346933" y="864967"/>
            <a:ext cx="9508400" cy="895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1346933" y="1944561"/>
            <a:ext cx="3064800" cy="3807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42" name="Google Shape;42;p7"/>
          <p:cNvSpPr txBox="1">
            <a:spLocks noGrp="1"/>
          </p:cNvSpPr>
          <p:nvPr>
            <p:ph type="body" idx="2"/>
          </p:nvPr>
        </p:nvSpPr>
        <p:spPr>
          <a:xfrm>
            <a:off x="4568733" y="1944561"/>
            <a:ext cx="3064800" cy="3807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43" name="Google Shape;43;p7"/>
          <p:cNvSpPr txBox="1">
            <a:spLocks noGrp="1"/>
          </p:cNvSpPr>
          <p:nvPr>
            <p:ph type="body" idx="3"/>
          </p:nvPr>
        </p:nvSpPr>
        <p:spPr>
          <a:xfrm>
            <a:off x="7790533" y="1944561"/>
            <a:ext cx="3064800" cy="3807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44" name="Google Shape;44;p7"/>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10317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8"/>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7" name="Google Shape;47;p8"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8" name="Google Shape;48;p8"/>
          <p:cNvSpPr txBox="1">
            <a:spLocks noGrp="1"/>
          </p:cNvSpPr>
          <p:nvPr>
            <p:ph type="title"/>
          </p:nvPr>
        </p:nvSpPr>
        <p:spPr>
          <a:xfrm>
            <a:off x="1346933" y="864967"/>
            <a:ext cx="9508400" cy="8952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8845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50"/>
        <p:cNvGrpSpPr/>
        <p:nvPr/>
      </p:nvGrpSpPr>
      <p:grpSpPr>
        <a:xfrm>
          <a:off x="0" y="0"/>
          <a:ext cx="0" cy="0"/>
          <a:chOff x="0" y="0"/>
          <a:chExt cx="0" cy="0"/>
        </a:xfrm>
      </p:grpSpPr>
      <p:pic>
        <p:nvPicPr>
          <p:cNvPr id="51" name="Google Shape;51;p9"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2" name="Google Shape;52;p9"/>
          <p:cNvSpPr txBox="1">
            <a:spLocks noGrp="1"/>
          </p:cNvSpPr>
          <p:nvPr>
            <p:ph type="sldNum" idx="12"/>
          </p:nvPr>
        </p:nvSpPr>
        <p:spPr>
          <a:xfrm>
            <a:off x="850600" y="0"/>
            <a:ext cx="10480800" cy="8504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696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
        <p:cNvGrpSpPr/>
        <p:nvPr/>
      </p:nvGrpSpPr>
      <p:grpSpPr>
        <a:xfrm>
          <a:off x="0" y="0"/>
          <a:ext cx="0" cy="0"/>
          <a:chOff x="0" y="0"/>
          <a:chExt cx="0" cy="0"/>
        </a:xfrm>
      </p:grpSpPr>
      <p:sp>
        <p:nvSpPr>
          <p:cNvPr id="54" name="Google Shape;54;p10"/>
          <p:cNvSpPr/>
          <p:nvPr/>
        </p:nvSpPr>
        <p:spPr>
          <a:xfrm>
            <a:off x="-33" y="5100252"/>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5" name="Google Shape;55;p10"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6" name="Google Shape;56;p10"/>
          <p:cNvSpPr txBox="1">
            <a:spLocks noGrp="1"/>
          </p:cNvSpPr>
          <p:nvPr>
            <p:ph type="body" idx="1"/>
          </p:nvPr>
        </p:nvSpPr>
        <p:spPr>
          <a:xfrm>
            <a:off x="1043000" y="5100267"/>
            <a:ext cx="10145600" cy="895200"/>
          </a:xfrm>
          <a:prstGeom prst="rect">
            <a:avLst/>
          </a:prstGeom>
        </p:spPr>
        <p:txBody>
          <a:bodyPr spcFirstLastPara="1" wrap="square" lIns="91425" tIns="91425" rIns="91425" bIns="91425" anchor="ctr" anchorCtr="0">
            <a:noAutofit/>
          </a:bodyPr>
          <a:lstStyle>
            <a:lvl1pPr marL="609585" lvl="0" indent="-304792">
              <a:spcBef>
                <a:spcPts val="480"/>
              </a:spcBef>
              <a:spcAft>
                <a:spcPts val="0"/>
              </a:spcAft>
              <a:buClr>
                <a:srgbClr val="FFFFFF"/>
              </a:buClr>
              <a:buSzPts val="1400"/>
              <a:buNone/>
              <a:defRPr sz="1867">
                <a:solidFill>
                  <a:srgbClr val="FFFFFF"/>
                </a:solidFill>
              </a:defRPr>
            </a:lvl1pPr>
          </a:lstStyle>
          <a:p>
            <a:endParaRPr/>
          </a:p>
        </p:txBody>
      </p:sp>
      <p:sp>
        <p:nvSpPr>
          <p:cNvPr id="57" name="Google Shape;57;p10"/>
          <p:cNvSpPr txBox="1">
            <a:spLocks noGrp="1"/>
          </p:cNvSpPr>
          <p:nvPr>
            <p:ph type="sldNum" idx="12"/>
          </p:nvPr>
        </p:nvSpPr>
        <p:spPr>
          <a:xfrm>
            <a:off x="10456833" y="864967"/>
            <a:ext cx="731600" cy="552800"/>
          </a:xfrm>
          <a:prstGeom prst="rect">
            <a:avLst/>
          </a:prstGeom>
        </p:spPr>
        <p:txBody>
          <a:bodyPr spcFirstLastPara="1" wrap="square" lIns="91425" tIns="91425" rIns="91425" bIns="91425" anchor="b"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0102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1"/>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0" name="Google Shape;60;p11"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1" name="Google Shape;61;p11"/>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00800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62"/>
        <p:cNvGrpSpPr/>
        <p:nvPr/>
      </p:nvGrpSpPr>
      <p:grpSpPr>
        <a:xfrm>
          <a:off x="0" y="0"/>
          <a:ext cx="0" cy="0"/>
          <a:chOff x="0" y="0"/>
          <a:chExt cx="0" cy="0"/>
        </a:xfrm>
      </p:grpSpPr>
      <p:sp>
        <p:nvSpPr>
          <p:cNvPr id="63" name="Google Shape;63;p12"/>
          <p:cNvSpPr/>
          <p:nvPr/>
        </p:nvSpPr>
        <p:spPr>
          <a:xfrm rot="10800000" flipH="1">
            <a:off x="-33" y="1719800"/>
            <a:ext cx="12192000" cy="514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4" name="Google Shape;64;p12"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5" name="Google Shape;65;p12"/>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268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basic">
    <p:spTree>
      <p:nvGrpSpPr>
        <p:cNvPr id="1" name=""/>
        <p:cNvGrpSpPr/>
        <p:nvPr/>
      </p:nvGrpSpPr>
      <p:grpSpPr>
        <a:xfrm>
          <a:off x="0" y="0"/>
          <a:ext cx="0" cy="0"/>
          <a:chOff x="0" y="0"/>
          <a:chExt cx="0" cy="0"/>
        </a:xfrm>
      </p:grpSpPr>
      <p:sp>
        <p:nvSpPr>
          <p:cNvPr id="2" name="Title 1"/>
          <p:cNvSpPr>
            <a:spLocks noGrp="1"/>
          </p:cNvSpPr>
          <p:nvPr>
            <p:ph type="title"/>
          </p:nvPr>
        </p:nvSpPr>
        <p:spPr>
          <a:xfrm>
            <a:off x="43642" y="336034"/>
            <a:ext cx="12104717" cy="1650291"/>
          </a:xfrm>
        </p:spPr>
        <p:txBody>
          <a:bodyPr>
            <a:normAutofit/>
          </a:bodyPr>
          <a:lstStyle>
            <a:lvl1pPr algn="ctr">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E1FAFDC4-1511-46CD-A657-4F3E8848C9D8}"/>
              </a:ext>
            </a:extLst>
          </p:cNvPr>
          <p:cNvSpPr>
            <a:spLocks noGrp="1"/>
          </p:cNvSpPr>
          <p:nvPr>
            <p:ph type="dt" sz="half" idx="10"/>
          </p:nvPr>
        </p:nvSpPr>
        <p:spPr/>
        <p:txBody>
          <a:bodyPr/>
          <a:lstStyle>
            <a:lvl1pPr>
              <a:defRPr/>
            </a:lvl1pPr>
          </a:lstStyle>
          <a:p>
            <a:pPr>
              <a:defRPr/>
            </a:pPr>
            <a:fld id="{39315CAB-8E29-4515-8095-DC5F87EFF36D}" type="datetimeFigureOut">
              <a:rPr lang="en-ID"/>
              <a:pPr>
                <a:defRPr/>
              </a:pPr>
              <a:t>26/03/2021</a:t>
            </a:fld>
            <a:endParaRPr lang="en-ID"/>
          </a:p>
        </p:txBody>
      </p:sp>
      <p:sp>
        <p:nvSpPr>
          <p:cNvPr id="4" name="Footer Placeholder 4">
            <a:extLst>
              <a:ext uri="{FF2B5EF4-FFF2-40B4-BE49-F238E27FC236}">
                <a16:creationId xmlns:a16="http://schemas.microsoft.com/office/drawing/2014/main" id="{95AA7254-8514-4919-A152-80974FFA87EA}"/>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EC2461D1-E0A9-4635-A923-4B90D4CD8294}"/>
              </a:ext>
            </a:extLst>
          </p:cNvPr>
          <p:cNvSpPr>
            <a:spLocks noGrp="1"/>
          </p:cNvSpPr>
          <p:nvPr>
            <p:ph type="sldNum" sz="quarter" idx="12"/>
          </p:nvPr>
        </p:nvSpPr>
        <p:spPr/>
        <p:txBody>
          <a:bodyPr/>
          <a:lstStyle>
            <a:lvl1pPr>
              <a:defRPr/>
            </a:lvl1pPr>
          </a:lstStyle>
          <a:p>
            <a:fld id="{1CC34EDE-20B2-4777-B5A3-0D90FE1436C8}" type="slidenum">
              <a:rPr lang="en-ID" altLang="en-US"/>
              <a:pPr/>
              <a:t>‹#›</a:t>
            </a:fld>
            <a:endParaRPr lang="en-ID" altLang="en-US"/>
          </a:p>
        </p:txBody>
      </p:sp>
    </p:spTree>
    <p:extLst>
      <p:ext uri="{BB962C8B-B14F-4D97-AF65-F5344CB8AC3E}">
        <p14:creationId xmlns:p14="http://schemas.microsoft.com/office/powerpoint/2010/main" val="372399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p:spTree>
      <p:nvGrpSpPr>
        <p:cNvPr id="1" name=""/>
        <p:cNvGrpSpPr/>
        <p:nvPr/>
      </p:nvGrpSpPr>
      <p:grpSpPr>
        <a:xfrm>
          <a:off x="0" y="0"/>
          <a:ext cx="0" cy="0"/>
          <a:chOff x="0" y="0"/>
          <a:chExt cx="0" cy="0"/>
        </a:xfrm>
      </p:grpSpPr>
      <p:sp>
        <p:nvSpPr>
          <p:cNvPr id="2" name="Title 1"/>
          <p:cNvSpPr>
            <a:spLocks noGrp="1"/>
          </p:cNvSpPr>
          <p:nvPr>
            <p:ph type="title"/>
          </p:nvPr>
        </p:nvSpPr>
        <p:spPr>
          <a:xfrm>
            <a:off x="342900" y="437633"/>
            <a:ext cx="12104717" cy="967220"/>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3CA4A5EF-2158-4170-906E-724E2396C3F2}"/>
              </a:ext>
            </a:extLst>
          </p:cNvPr>
          <p:cNvSpPr>
            <a:spLocks noGrp="1"/>
          </p:cNvSpPr>
          <p:nvPr>
            <p:ph type="dt" sz="half" idx="10"/>
          </p:nvPr>
        </p:nvSpPr>
        <p:spPr/>
        <p:txBody>
          <a:bodyPr/>
          <a:lstStyle>
            <a:lvl1pPr>
              <a:defRPr/>
            </a:lvl1pPr>
          </a:lstStyle>
          <a:p>
            <a:pPr>
              <a:defRPr/>
            </a:pPr>
            <a:fld id="{FCE1C541-A966-46C9-B5BF-9F6BE1819088}" type="datetimeFigureOut">
              <a:rPr lang="en-ID"/>
              <a:pPr>
                <a:defRPr/>
              </a:pPr>
              <a:t>26/03/2021</a:t>
            </a:fld>
            <a:endParaRPr lang="en-ID"/>
          </a:p>
        </p:txBody>
      </p:sp>
      <p:sp>
        <p:nvSpPr>
          <p:cNvPr id="4" name="Footer Placeholder 4">
            <a:extLst>
              <a:ext uri="{FF2B5EF4-FFF2-40B4-BE49-F238E27FC236}">
                <a16:creationId xmlns:a16="http://schemas.microsoft.com/office/drawing/2014/main" id="{76EC32DE-5857-4C1D-8FD8-9F23E7A200D9}"/>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A4E5AEDE-0B3E-47C8-BD81-6BD63E7518BB}"/>
              </a:ext>
            </a:extLst>
          </p:cNvPr>
          <p:cNvSpPr>
            <a:spLocks noGrp="1"/>
          </p:cNvSpPr>
          <p:nvPr>
            <p:ph type="sldNum" sz="quarter" idx="12"/>
          </p:nvPr>
        </p:nvSpPr>
        <p:spPr/>
        <p:txBody>
          <a:bodyPr/>
          <a:lstStyle>
            <a:lvl1pPr>
              <a:defRPr/>
            </a:lvl1pPr>
          </a:lstStyle>
          <a:p>
            <a:fld id="{8DCEB9A6-3E9E-49EA-AEE7-0A61C5A9D59E}" type="slidenum">
              <a:rPr lang="en-ID" altLang="en-US"/>
              <a:pPr/>
              <a:t>‹#›</a:t>
            </a:fld>
            <a:endParaRPr lang="en-ID" altLang="en-US"/>
          </a:p>
        </p:txBody>
      </p:sp>
    </p:spTree>
    <p:extLst>
      <p:ext uri="{BB962C8B-B14F-4D97-AF65-F5344CB8AC3E}">
        <p14:creationId xmlns:p14="http://schemas.microsoft.com/office/powerpoint/2010/main" val="400920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basic">
    <p:spTree>
      <p:nvGrpSpPr>
        <p:cNvPr id="1" name=""/>
        <p:cNvGrpSpPr/>
        <p:nvPr/>
      </p:nvGrpSpPr>
      <p:grpSpPr>
        <a:xfrm>
          <a:off x="0" y="0"/>
          <a:ext cx="0" cy="0"/>
          <a:chOff x="0" y="0"/>
          <a:chExt cx="0" cy="0"/>
        </a:xfrm>
      </p:grpSpPr>
      <p:sp>
        <p:nvSpPr>
          <p:cNvPr id="2" name="Title 1"/>
          <p:cNvSpPr>
            <a:spLocks noGrp="1"/>
          </p:cNvSpPr>
          <p:nvPr>
            <p:ph type="title"/>
          </p:nvPr>
        </p:nvSpPr>
        <p:spPr>
          <a:xfrm>
            <a:off x="7675544" y="1054422"/>
            <a:ext cx="5619542" cy="1424179"/>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7D62FE94-49EE-4211-A9EF-55E4E1DD670F}"/>
              </a:ext>
            </a:extLst>
          </p:cNvPr>
          <p:cNvSpPr>
            <a:spLocks noGrp="1"/>
          </p:cNvSpPr>
          <p:nvPr>
            <p:ph type="dt" sz="half" idx="10"/>
          </p:nvPr>
        </p:nvSpPr>
        <p:spPr/>
        <p:txBody>
          <a:bodyPr/>
          <a:lstStyle>
            <a:lvl1pPr>
              <a:defRPr/>
            </a:lvl1pPr>
          </a:lstStyle>
          <a:p>
            <a:pPr>
              <a:defRPr/>
            </a:pPr>
            <a:fld id="{167D86F3-F9C3-4383-B0BE-57C66AF5E45E}" type="datetimeFigureOut">
              <a:rPr lang="en-ID"/>
              <a:pPr>
                <a:defRPr/>
              </a:pPr>
              <a:t>26/03/2021</a:t>
            </a:fld>
            <a:endParaRPr lang="en-ID"/>
          </a:p>
        </p:txBody>
      </p:sp>
      <p:sp>
        <p:nvSpPr>
          <p:cNvPr id="4" name="Footer Placeholder 4">
            <a:extLst>
              <a:ext uri="{FF2B5EF4-FFF2-40B4-BE49-F238E27FC236}">
                <a16:creationId xmlns:a16="http://schemas.microsoft.com/office/drawing/2014/main" id="{49C03EC0-4EA3-4F5B-AB29-CC401BD2B3BD}"/>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209BB9F3-7718-4AD9-A091-BE737275E1F3}"/>
              </a:ext>
            </a:extLst>
          </p:cNvPr>
          <p:cNvSpPr>
            <a:spLocks noGrp="1"/>
          </p:cNvSpPr>
          <p:nvPr>
            <p:ph type="sldNum" sz="quarter" idx="12"/>
          </p:nvPr>
        </p:nvSpPr>
        <p:spPr/>
        <p:txBody>
          <a:bodyPr/>
          <a:lstStyle>
            <a:lvl1pPr>
              <a:defRPr/>
            </a:lvl1pPr>
          </a:lstStyle>
          <a:p>
            <a:fld id="{C7A184D1-02C9-48D9-A1DB-D5484F12DE19}" type="slidenum">
              <a:rPr lang="en-ID" altLang="en-US"/>
              <a:pPr/>
              <a:t>‹#›</a:t>
            </a:fld>
            <a:endParaRPr lang="en-ID" altLang="en-US"/>
          </a:p>
        </p:txBody>
      </p:sp>
    </p:spTree>
    <p:extLst>
      <p:ext uri="{BB962C8B-B14F-4D97-AF65-F5344CB8AC3E}">
        <p14:creationId xmlns:p14="http://schemas.microsoft.com/office/powerpoint/2010/main" val="199966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sic">
    <p:spTree>
      <p:nvGrpSpPr>
        <p:cNvPr id="1" name=""/>
        <p:cNvGrpSpPr/>
        <p:nvPr/>
      </p:nvGrpSpPr>
      <p:grpSpPr>
        <a:xfrm>
          <a:off x="0" y="0"/>
          <a:ext cx="0" cy="0"/>
          <a:chOff x="0" y="0"/>
          <a:chExt cx="0" cy="0"/>
        </a:xfrm>
      </p:grpSpPr>
      <p:sp>
        <p:nvSpPr>
          <p:cNvPr id="2" name="Title 1"/>
          <p:cNvSpPr>
            <a:spLocks noGrp="1"/>
          </p:cNvSpPr>
          <p:nvPr>
            <p:ph type="title"/>
          </p:nvPr>
        </p:nvSpPr>
        <p:spPr>
          <a:xfrm>
            <a:off x="5031704" y="553457"/>
            <a:ext cx="7415913" cy="1484298"/>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D25067FE-E99B-4339-9F91-BF1C5780FCD5}"/>
              </a:ext>
            </a:extLst>
          </p:cNvPr>
          <p:cNvSpPr>
            <a:spLocks noGrp="1"/>
          </p:cNvSpPr>
          <p:nvPr>
            <p:ph type="dt" sz="half" idx="10"/>
          </p:nvPr>
        </p:nvSpPr>
        <p:spPr/>
        <p:txBody>
          <a:bodyPr/>
          <a:lstStyle>
            <a:lvl1pPr>
              <a:defRPr/>
            </a:lvl1pPr>
          </a:lstStyle>
          <a:p>
            <a:pPr>
              <a:defRPr/>
            </a:pPr>
            <a:fld id="{831EC307-00C2-40E5-A92A-31E3F24D4455}" type="datetimeFigureOut">
              <a:rPr lang="en-ID"/>
              <a:pPr>
                <a:defRPr/>
              </a:pPr>
              <a:t>26/03/2021</a:t>
            </a:fld>
            <a:endParaRPr lang="en-ID"/>
          </a:p>
        </p:txBody>
      </p:sp>
      <p:sp>
        <p:nvSpPr>
          <p:cNvPr id="4" name="Footer Placeholder 4">
            <a:extLst>
              <a:ext uri="{FF2B5EF4-FFF2-40B4-BE49-F238E27FC236}">
                <a16:creationId xmlns:a16="http://schemas.microsoft.com/office/drawing/2014/main" id="{82580063-4422-4A07-9BCC-8CE33B309DB4}"/>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07DCB159-5990-4E52-B3DF-F4D99A02A022}"/>
              </a:ext>
            </a:extLst>
          </p:cNvPr>
          <p:cNvSpPr>
            <a:spLocks noGrp="1"/>
          </p:cNvSpPr>
          <p:nvPr>
            <p:ph type="sldNum" sz="quarter" idx="12"/>
          </p:nvPr>
        </p:nvSpPr>
        <p:spPr/>
        <p:txBody>
          <a:bodyPr/>
          <a:lstStyle>
            <a:lvl1pPr>
              <a:defRPr/>
            </a:lvl1pPr>
          </a:lstStyle>
          <a:p>
            <a:fld id="{CF190EF7-4B69-48D3-B5DB-14FF995C19D7}" type="slidenum">
              <a:rPr lang="en-ID" altLang="en-US"/>
              <a:pPr/>
              <a:t>‹#›</a:t>
            </a:fld>
            <a:endParaRPr lang="en-ID" altLang="en-US"/>
          </a:p>
        </p:txBody>
      </p:sp>
    </p:spTree>
    <p:extLst>
      <p:ext uri="{BB962C8B-B14F-4D97-AF65-F5344CB8AC3E}">
        <p14:creationId xmlns:p14="http://schemas.microsoft.com/office/powerpoint/2010/main" val="398254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asic">
    <p:spTree>
      <p:nvGrpSpPr>
        <p:cNvPr id="1" name=""/>
        <p:cNvGrpSpPr/>
        <p:nvPr/>
      </p:nvGrpSpPr>
      <p:grpSpPr>
        <a:xfrm>
          <a:off x="0" y="0"/>
          <a:ext cx="0" cy="0"/>
          <a:chOff x="0" y="0"/>
          <a:chExt cx="0" cy="0"/>
        </a:xfrm>
      </p:grpSpPr>
      <p:sp>
        <p:nvSpPr>
          <p:cNvPr id="2" name="Title 1"/>
          <p:cNvSpPr>
            <a:spLocks noGrp="1"/>
          </p:cNvSpPr>
          <p:nvPr>
            <p:ph type="title"/>
          </p:nvPr>
        </p:nvSpPr>
        <p:spPr>
          <a:xfrm>
            <a:off x="7543800" y="682728"/>
            <a:ext cx="5969000" cy="1607067"/>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D392E1B9-7FB8-44AA-AA7D-D6ED3282E6B7}"/>
              </a:ext>
            </a:extLst>
          </p:cNvPr>
          <p:cNvSpPr>
            <a:spLocks noGrp="1"/>
          </p:cNvSpPr>
          <p:nvPr>
            <p:ph type="dt" sz="half" idx="10"/>
          </p:nvPr>
        </p:nvSpPr>
        <p:spPr/>
        <p:txBody>
          <a:bodyPr/>
          <a:lstStyle>
            <a:lvl1pPr>
              <a:defRPr/>
            </a:lvl1pPr>
          </a:lstStyle>
          <a:p>
            <a:pPr>
              <a:defRPr/>
            </a:pPr>
            <a:fld id="{472C5AC5-8C7F-4DE6-884A-A8C01AC793F2}" type="datetimeFigureOut">
              <a:rPr lang="en-ID"/>
              <a:pPr>
                <a:defRPr/>
              </a:pPr>
              <a:t>26/03/2021</a:t>
            </a:fld>
            <a:endParaRPr lang="en-ID"/>
          </a:p>
        </p:txBody>
      </p:sp>
      <p:sp>
        <p:nvSpPr>
          <p:cNvPr id="4" name="Footer Placeholder 4">
            <a:extLst>
              <a:ext uri="{FF2B5EF4-FFF2-40B4-BE49-F238E27FC236}">
                <a16:creationId xmlns:a16="http://schemas.microsoft.com/office/drawing/2014/main" id="{BAF38181-1FEE-43C3-93CA-25A9B1178622}"/>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18828109-4382-433A-9E0F-3CF74A20D16F}"/>
              </a:ext>
            </a:extLst>
          </p:cNvPr>
          <p:cNvSpPr>
            <a:spLocks noGrp="1"/>
          </p:cNvSpPr>
          <p:nvPr>
            <p:ph type="sldNum" sz="quarter" idx="12"/>
          </p:nvPr>
        </p:nvSpPr>
        <p:spPr/>
        <p:txBody>
          <a:bodyPr/>
          <a:lstStyle>
            <a:lvl1pPr>
              <a:defRPr/>
            </a:lvl1pPr>
          </a:lstStyle>
          <a:p>
            <a:fld id="{4DC827C4-8AB2-483D-BD79-1C438572F1A9}" type="slidenum">
              <a:rPr lang="en-ID" altLang="en-US"/>
              <a:pPr/>
              <a:t>‹#›</a:t>
            </a:fld>
            <a:endParaRPr lang="en-ID" altLang="en-US"/>
          </a:p>
        </p:txBody>
      </p:sp>
    </p:spTree>
    <p:extLst>
      <p:ext uri="{BB962C8B-B14F-4D97-AF65-F5344CB8AC3E}">
        <p14:creationId xmlns:p14="http://schemas.microsoft.com/office/powerpoint/2010/main" val="273421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p:spTree>
      <p:nvGrpSpPr>
        <p:cNvPr id="1" name=""/>
        <p:cNvGrpSpPr/>
        <p:nvPr/>
      </p:nvGrpSpPr>
      <p:grpSpPr>
        <a:xfrm>
          <a:off x="0" y="0"/>
          <a:ext cx="0" cy="0"/>
          <a:chOff x="0" y="0"/>
          <a:chExt cx="0" cy="0"/>
        </a:xfrm>
      </p:grpSpPr>
      <p:sp>
        <p:nvSpPr>
          <p:cNvPr id="2" name="Title 1"/>
          <p:cNvSpPr>
            <a:spLocks noGrp="1"/>
          </p:cNvSpPr>
          <p:nvPr>
            <p:ph type="title"/>
          </p:nvPr>
        </p:nvSpPr>
        <p:spPr>
          <a:xfrm>
            <a:off x="342901" y="437633"/>
            <a:ext cx="8653616" cy="1794290"/>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3BCF757C-5816-43E6-9BD8-F00518D5B32C}"/>
              </a:ext>
            </a:extLst>
          </p:cNvPr>
          <p:cNvSpPr>
            <a:spLocks noGrp="1"/>
          </p:cNvSpPr>
          <p:nvPr>
            <p:ph type="dt" sz="half" idx="10"/>
          </p:nvPr>
        </p:nvSpPr>
        <p:spPr/>
        <p:txBody>
          <a:bodyPr/>
          <a:lstStyle>
            <a:lvl1pPr>
              <a:defRPr/>
            </a:lvl1pPr>
          </a:lstStyle>
          <a:p>
            <a:pPr>
              <a:defRPr/>
            </a:pPr>
            <a:fld id="{A3B60D03-71EF-4960-87CB-C5BDEF9CBE01}" type="datetimeFigureOut">
              <a:rPr lang="en-ID"/>
              <a:pPr>
                <a:defRPr/>
              </a:pPr>
              <a:t>26/03/2021</a:t>
            </a:fld>
            <a:endParaRPr lang="en-ID"/>
          </a:p>
        </p:txBody>
      </p:sp>
      <p:sp>
        <p:nvSpPr>
          <p:cNvPr id="4" name="Footer Placeholder 4">
            <a:extLst>
              <a:ext uri="{FF2B5EF4-FFF2-40B4-BE49-F238E27FC236}">
                <a16:creationId xmlns:a16="http://schemas.microsoft.com/office/drawing/2014/main" id="{5FA7DE05-41B6-4B71-9F86-51204DBD97AA}"/>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8B168E29-A988-45C1-BBF0-894D392A657C}"/>
              </a:ext>
            </a:extLst>
          </p:cNvPr>
          <p:cNvSpPr>
            <a:spLocks noGrp="1"/>
          </p:cNvSpPr>
          <p:nvPr>
            <p:ph type="sldNum" sz="quarter" idx="12"/>
          </p:nvPr>
        </p:nvSpPr>
        <p:spPr/>
        <p:txBody>
          <a:bodyPr/>
          <a:lstStyle>
            <a:lvl1pPr>
              <a:defRPr/>
            </a:lvl1pPr>
          </a:lstStyle>
          <a:p>
            <a:fld id="{9A83FB67-DA3D-462C-B40B-507CF8ABAE66}" type="slidenum">
              <a:rPr lang="en-ID" altLang="en-US"/>
              <a:pPr/>
              <a:t>‹#›</a:t>
            </a:fld>
            <a:endParaRPr lang="en-ID" altLang="en-US"/>
          </a:p>
        </p:txBody>
      </p:sp>
    </p:spTree>
    <p:extLst>
      <p:ext uri="{BB962C8B-B14F-4D97-AF65-F5344CB8AC3E}">
        <p14:creationId xmlns:p14="http://schemas.microsoft.com/office/powerpoint/2010/main" val="99440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810AA59-4D62-4411-8F8B-5720582AB93F}"/>
              </a:ext>
            </a:extLst>
          </p:cNvPr>
          <p:cNvSpPr>
            <a:spLocks noGrp="1"/>
          </p:cNvSpPr>
          <p:nvPr>
            <p:ph type="dt" sz="half" idx="10"/>
          </p:nvPr>
        </p:nvSpPr>
        <p:spPr/>
        <p:txBody>
          <a:bodyPr/>
          <a:lstStyle>
            <a:lvl1pPr>
              <a:defRPr/>
            </a:lvl1pPr>
          </a:lstStyle>
          <a:p>
            <a:pPr>
              <a:defRPr/>
            </a:pPr>
            <a:fld id="{B814DBA4-B121-4AE4-84F0-9B61254CCA0E}" type="datetimeFigureOut">
              <a:rPr lang="en-ID"/>
              <a:pPr>
                <a:defRPr/>
              </a:pPr>
              <a:t>26/03/2021</a:t>
            </a:fld>
            <a:endParaRPr lang="en-ID"/>
          </a:p>
        </p:txBody>
      </p:sp>
      <p:sp>
        <p:nvSpPr>
          <p:cNvPr id="3" name="Footer Placeholder 4">
            <a:extLst>
              <a:ext uri="{FF2B5EF4-FFF2-40B4-BE49-F238E27FC236}">
                <a16:creationId xmlns:a16="http://schemas.microsoft.com/office/drawing/2014/main" id="{E363C82B-E512-49A5-A763-789375B63822}"/>
              </a:ext>
            </a:extLst>
          </p:cNvPr>
          <p:cNvSpPr>
            <a:spLocks noGrp="1"/>
          </p:cNvSpPr>
          <p:nvPr>
            <p:ph type="ftr" sz="quarter" idx="11"/>
          </p:nvPr>
        </p:nvSpPr>
        <p:spPr/>
        <p:txBody>
          <a:bodyPr/>
          <a:lstStyle>
            <a:lvl1pPr>
              <a:defRPr/>
            </a:lvl1pPr>
          </a:lstStyle>
          <a:p>
            <a:pPr>
              <a:defRPr/>
            </a:pPr>
            <a:endParaRPr lang="en-ID"/>
          </a:p>
        </p:txBody>
      </p:sp>
      <p:sp>
        <p:nvSpPr>
          <p:cNvPr id="4" name="Slide Number Placeholder 5">
            <a:extLst>
              <a:ext uri="{FF2B5EF4-FFF2-40B4-BE49-F238E27FC236}">
                <a16:creationId xmlns:a16="http://schemas.microsoft.com/office/drawing/2014/main" id="{7B7A264B-E194-4F4A-8273-6F871B9E474F}"/>
              </a:ext>
            </a:extLst>
          </p:cNvPr>
          <p:cNvSpPr>
            <a:spLocks noGrp="1"/>
          </p:cNvSpPr>
          <p:nvPr>
            <p:ph type="sldNum" sz="quarter" idx="12"/>
          </p:nvPr>
        </p:nvSpPr>
        <p:spPr/>
        <p:txBody>
          <a:bodyPr/>
          <a:lstStyle>
            <a:lvl1pPr>
              <a:defRPr/>
            </a:lvl1pPr>
          </a:lstStyle>
          <a:p>
            <a:fld id="{C94FD95A-0B9F-4827-9038-8083E8E6412A}" type="slidenum">
              <a:rPr lang="en-ID" altLang="en-US"/>
              <a:pPr/>
              <a:t>‹#›</a:t>
            </a:fld>
            <a:endParaRPr lang="en-ID" altLang="en-US"/>
          </a:p>
        </p:txBody>
      </p:sp>
    </p:spTree>
    <p:extLst>
      <p:ext uri="{BB962C8B-B14F-4D97-AF65-F5344CB8AC3E}">
        <p14:creationId xmlns:p14="http://schemas.microsoft.com/office/powerpoint/2010/main" val="347366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3" y="0"/>
            <a:ext cx="121920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1518933" y="860733"/>
            <a:ext cx="9154400" cy="25684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4800">
                <a:solidFill>
                  <a:srgbClr val="FFFFFF"/>
                </a:solidFill>
              </a:defRPr>
            </a:lvl1pPr>
            <a:lvl2pPr lvl="1">
              <a:spcBef>
                <a:spcPts val="0"/>
              </a:spcBef>
              <a:spcAft>
                <a:spcPts val="0"/>
              </a:spcAft>
              <a:buClr>
                <a:srgbClr val="FFFFFF"/>
              </a:buClr>
              <a:buSzPts val="3600"/>
              <a:buNone/>
              <a:defRPr sz="4800">
                <a:solidFill>
                  <a:srgbClr val="FFFFFF"/>
                </a:solidFill>
              </a:defRPr>
            </a:lvl2pPr>
            <a:lvl3pPr lvl="2">
              <a:spcBef>
                <a:spcPts val="0"/>
              </a:spcBef>
              <a:spcAft>
                <a:spcPts val="0"/>
              </a:spcAft>
              <a:buClr>
                <a:srgbClr val="FFFFFF"/>
              </a:buClr>
              <a:buSzPts val="3600"/>
              <a:buNone/>
              <a:defRPr sz="4800">
                <a:solidFill>
                  <a:srgbClr val="FFFFFF"/>
                </a:solidFill>
              </a:defRPr>
            </a:lvl3pPr>
            <a:lvl4pPr lvl="3">
              <a:spcBef>
                <a:spcPts val="0"/>
              </a:spcBef>
              <a:spcAft>
                <a:spcPts val="0"/>
              </a:spcAft>
              <a:buClr>
                <a:srgbClr val="FFFFFF"/>
              </a:buClr>
              <a:buSzPts val="3600"/>
              <a:buNone/>
              <a:defRPr sz="4800">
                <a:solidFill>
                  <a:srgbClr val="FFFFFF"/>
                </a:solidFill>
              </a:defRPr>
            </a:lvl4pPr>
            <a:lvl5pPr lvl="4">
              <a:spcBef>
                <a:spcPts val="0"/>
              </a:spcBef>
              <a:spcAft>
                <a:spcPts val="0"/>
              </a:spcAft>
              <a:buClr>
                <a:srgbClr val="FFFFFF"/>
              </a:buClr>
              <a:buSzPts val="3600"/>
              <a:buNone/>
              <a:defRPr sz="4800">
                <a:solidFill>
                  <a:srgbClr val="FFFFFF"/>
                </a:solidFill>
              </a:defRPr>
            </a:lvl5pPr>
            <a:lvl6pPr lvl="5">
              <a:spcBef>
                <a:spcPts val="0"/>
              </a:spcBef>
              <a:spcAft>
                <a:spcPts val="0"/>
              </a:spcAft>
              <a:buClr>
                <a:srgbClr val="FFFFFF"/>
              </a:buClr>
              <a:buSzPts val="3600"/>
              <a:buNone/>
              <a:defRPr sz="4800">
                <a:solidFill>
                  <a:srgbClr val="FFFFFF"/>
                </a:solidFill>
              </a:defRPr>
            </a:lvl6pPr>
            <a:lvl7pPr lvl="6">
              <a:spcBef>
                <a:spcPts val="0"/>
              </a:spcBef>
              <a:spcAft>
                <a:spcPts val="0"/>
              </a:spcAft>
              <a:buClr>
                <a:srgbClr val="FFFFFF"/>
              </a:buClr>
              <a:buSzPts val="3600"/>
              <a:buNone/>
              <a:defRPr sz="4800">
                <a:solidFill>
                  <a:srgbClr val="FFFFFF"/>
                </a:solidFill>
              </a:defRPr>
            </a:lvl7pPr>
            <a:lvl8pPr lvl="7">
              <a:spcBef>
                <a:spcPts val="0"/>
              </a:spcBef>
              <a:spcAft>
                <a:spcPts val="0"/>
              </a:spcAft>
              <a:buClr>
                <a:srgbClr val="FFFFFF"/>
              </a:buClr>
              <a:buSzPts val="3600"/>
              <a:buNone/>
              <a:defRPr sz="4800">
                <a:solidFill>
                  <a:srgbClr val="FFFFFF"/>
                </a:solidFill>
              </a:defRPr>
            </a:lvl8pPr>
            <a:lvl9pPr lvl="8">
              <a:spcBef>
                <a:spcPts val="0"/>
              </a:spcBef>
              <a:spcAft>
                <a:spcPts val="0"/>
              </a:spcAft>
              <a:buClr>
                <a:srgbClr val="FFFFFF"/>
              </a:buClr>
              <a:buSzPts val="3600"/>
              <a:buNone/>
              <a:defRPr sz="4800">
                <a:solidFill>
                  <a:srgbClr val="FFFFFF"/>
                </a:solidFill>
              </a:defRPr>
            </a:lvl9pPr>
          </a:lstStyle>
          <a:p>
            <a:endParaRPr/>
          </a:p>
        </p:txBody>
      </p:sp>
    </p:spTree>
    <p:extLst>
      <p:ext uri="{BB962C8B-B14F-4D97-AF65-F5344CB8AC3E}">
        <p14:creationId xmlns:p14="http://schemas.microsoft.com/office/powerpoint/2010/main" val="394951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FE7B9CD-A5E1-4518-BD8B-C818D7CE14B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D" altLang="en-US"/>
          </a:p>
        </p:txBody>
      </p:sp>
      <p:sp>
        <p:nvSpPr>
          <p:cNvPr id="1027" name="Text Placeholder 2">
            <a:extLst>
              <a:ext uri="{FF2B5EF4-FFF2-40B4-BE49-F238E27FC236}">
                <a16:creationId xmlns:a16="http://schemas.microsoft.com/office/drawing/2014/main" id="{AB0981E7-D8A1-4708-BEC9-F06D47A2D1A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D" altLang="en-US"/>
          </a:p>
        </p:txBody>
      </p:sp>
      <p:sp>
        <p:nvSpPr>
          <p:cNvPr id="4" name="Date Placeholder 3">
            <a:extLst>
              <a:ext uri="{FF2B5EF4-FFF2-40B4-BE49-F238E27FC236}">
                <a16:creationId xmlns:a16="http://schemas.microsoft.com/office/drawing/2014/main" id="{44EC66BE-2516-4372-8A04-D4111FBEE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B4A270A-84F0-45E9-9379-55F6B90FC02A}" type="datetimeFigureOut">
              <a:rPr lang="en-ID"/>
              <a:pPr>
                <a:defRPr/>
              </a:pPr>
              <a:t>26/03/2021</a:t>
            </a:fld>
            <a:endParaRPr lang="en-ID"/>
          </a:p>
        </p:txBody>
      </p:sp>
      <p:sp>
        <p:nvSpPr>
          <p:cNvPr id="5" name="Footer Placeholder 4">
            <a:extLst>
              <a:ext uri="{FF2B5EF4-FFF2-40B4-BE49-F238E27FC236}">
                <a16:creationId xmlns:a16="http://schemas.microsoft.com/office/drawing/2014/main" id="{63B4BC8B-65EB-4621-B3C6-E5E1E2909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D"/>
          </a:p>
        </p:txBody>
      </p:sp>
      <p:sp>
        <p:nvSpPr>
          <p:cNvPr id="6" name="Slide Number Placeholder 5">
            <a:extLst>
              <a:ext uri="{FF2B5EF4-FFF2-40B4-BE49-F238E27FC236}">
                <a16:creationId xmlns:a16="http://schemas.microsoft.com/office/drawing/2014/main" id="{FF02B870-4A0C-42FE-8F34-75770A7853DD}"/>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29292"/>
                </a:solidFill>
              </a:defRPr>
            </a:lvl1pPr>
          </a:lstStyle>
          <a:p>
            <a:fld id="{3F71D654-F00B-4230-9619-1B32A3472DE5}" type="slidenum">
              <a:rPr lang="en-ID" altLang="en-US"/>
              <a:pPr/>
              <a:t>‹#›</a:t>
            </a:fld>
            <a:endParaRPr lang="en-ID" altLang="en-US"/>
          </a:p>
        </p:txBody>
      </p:sp>
    </p:spTree>
    <p:extLst>
      <p:ext uri="{BB962C8B-B14F-4D97-AF65-F5344CB8AC3E}">
        <p14:creationId xmlns:p14="http://schemas.microsoft.com/office/powerpoint/2010/main" val="1278591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Slab" pitchFamily="2" charset="0"/>
        </a:defRPr>
      </a:lvl2pPr>
      <a:lvl3pPr algn="l" rtl="0" fontAlgn="base">
        <a:lnSpc>
          <a:spcPct val="90000"/>
        </a:lnSpc>
        <a:spcBef>
          <a:spcPct val="0"/>
        </a:spcBef>
        <a:spcAft>
          <a:spcPct val="0"/>
        </a:spcAft>
        <a:defRPr sz="4400">
          <a:solidFill>
            <a:schemeClr val="tx1"/>
          </a:solidFill>
          <a:latin typeface="Roboto Slab" pitchFamily="2" charset="0"/>
        </a:defRPr>
      </a:lvl3pPr>
      <a:lvl4pPr algn="l" rtl="0" fontAlgn="base">
        <a:lnSpc>
          <a:spcPct val="90000"/>
        </a:lnSpc>
        <a:spcBef>
          <a:spcPct val="0"/>
        </a:spcBef>
        <a:spcAft>
          <a:spcPct val="0"/>
        </a:spcAft>
        <a:defRPr sz="4400">
          <a:solidFill>
            <a:schemeClr val="tx1"/>
          </a:solidFill>
          <a:latin typeface="Roboto Slab" pitchFamily="2" charset="0"/>
        </a:defRPr>
      </a:lvl4pPr>
      <a:lvl5pPr algn="l" rtl="0" fontAlgn="base">
        <a:lnSpc>
          <a:spcPct val="90000"/>
        </a:lnSpc>
        <a:spcBef>
          <a:spcPct val="0"/>
        </a:spcBef>
        <a:spcAft>
          <a:spcPct val="0"/>
        </a:spcAft>
        <a:defRPr sz="4400">
          <a:solidFill>
            <a:schemeClr val="tx1"/>
          </a:solidFill>
          <a:latin typeface="Roboto Slab" pitchFamily="2" charset="0"/>
        </a:defRPr>
      </a:lvl5pPr>
      <a:lvl6pPr marL="457200" algn="l" rtl="0" fontAlgn="base">
        <a:lnSpc>
          <a:spcPct val="90000"/>
        </a:lnSpc>
        <a:spcBef>
          <a:spcPct val="0"/>
        </a:spcBef>
        <a:spcAft>
          <a:spcPct val="0"/>
        </a:spcAft>
        <a:defRPr sz="4400">
          <a:solidFill>
            <a:schemeClr val="tx1"/>
          </a:solidFill>
          <a:latin typeface="Roboto Slab" pitchFamily="2" charset="0"/>
        </a:defRPr>
      </a:lvl6pPr>
      <a:lvl7pPr marL="914400" algn="l" rtl="0" fontAlgn="base">
        <a:lnSpc>
          <a:spcPct val="90000"/>
        </a:lnSpc>
        <a:spcBef>
          <a:spcPct val="0"/>
        </a:spcBef>
        <a:spcAft>
          <a:spcPct val="0"/>
        </a:spcAft>
        <a:defRPr sz="4400">
          <a:solidFill>
            <a:schemeClr val="tx1"/>
          </a:solidFill>
          <a:latin typeface="Roboto Slab" pitchFamily="2" charset="0"/>
        </a:defRPr>
      </a:lvl7pPr>
      <a:lvl8pPr marL="1371600" algn="l" rtl="0" fontAlgn="base">
        <a:lnSpc>
          <a:spcPct val="90000"/>
        </a:lnSpc>
        <a:spcBef>
          <a:spcPct val="0"/>
        </a:spcBef>
        <a:spcAft>
          <a:spcPct val="0"/>
        </a:spcAft>
        <a:defRPr sz="4400">
          <a:solidFill>
            <a:schemeClr val="tx1"/>
          </a:solidFill>
          <a:latin typeface="Roboto Slab" pitchFamily="2" charset="0"/>
        </a:defRPr>
      </a:lvl8pPr>
      <a:lvl9pPr marL="1828800" algn="l" rtl="0" fontAlgn="base">
        <a:lnSpc>
          <a:spcPct val="90000"/>
        </a:lnSpc>
        <a:spcBef>
          <a:spcPct val="0"/>
        </a:spcBef>
        <a:spcAft>
          <a:spcPct val="0"/>
        </a:spcAft>
        <a:defRPr sz="4400">
          <a:solidFill>
            <a:schemeClr val="tx1"/>
          </a:solidFill>
          <a:latin typeface="Roboto Slab"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46933" y="864967"/>
            <a:ext cx="9508400" cy="895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1pPr>
            <a:lvl2pPr lvl="1">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2pPr>
            <a:lvl3pPr lvl="2">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3pPr>
            <a:lvl4pPr lvl="3">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4pPr>
            <a:lvl5pPr lvl="4">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5pPr>
            <a:lvl6pPr lvl="5">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6pPr>
            <a:lvl7pPr lvl="6">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7pPr>
            <a:lvl8pPr lvl="7">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8pPr>
            <a:lvl9pPr lvl="8">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346933" y="1913267"/>
            <a:ext cx="9508400" cy="3706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0355233" y="864967"/>
            <a:ext cx="731600" cy="895200"/>
          </a:xfrm>
          <a:prstGeom prst="rect">
            <a:avLst/>
          </a:prstGeom>
          <a:noFill/>
          <a:ln>
            <a:noFill/>
          </a:ln>
        </p:spPr>
        <p:txBody>
          <a:bodyPr spcFirstLastPara="1" wrap="square" lIns="91425" tIns="91425" rIns="91425" bIns="91425" anchor="b" anchorCtr="0">
            <a:noAutofit/>
          </a:bodyPr>
          <a:lstStyle>
            <a:lvl1pPr lvl="0" algn="r">
              <a:buNone/>
              <a:defRPr sz="1600">
                <a:solidFill>
                  <a:schemeClr val="lt1"/>
                </a:solidFill>
                <a:latin typeface="Montserrat"/>
                <a:ea typeface="Montserrat"/>
                <a:cs typeface="Montserrat"/>
                <a:sym typeface="Montserrat"/>
              </a:defRPr>
            </a:lvl1pPr>
            <a:lvl2pPr lvl="1" algn="r">
              <a:buNone/>
              <a:defRPr sz="1600">
                <a:solidFill>
                  <a:schemeClr val="lt1"/>
                </a:solidFill>
                <a:latin typeface="Montserrat"/>
                <a:ea typeface="Montserrat"/>
                <a:cs typeface="Montserrat"/>
                <a:sym typeface="Montserrat"/>
              </a:defRPr>
            </a:lvl2pPr>
            <a:lvl3pPr lvl="2" algn="r">
              <a:buNone/>
              <a:defRPr sz="1600">
                <a:solidFill>
                  <a:schemeClr val="lt1"/>
                </a:solidFill>
                <a:latin typeface="Montserrat"/>
                <a:ea typeface="Montserrat"/>
                <a:cs typeface="Montserrat"/>
                <a:sym typeface="Montserrat"/>
              </a:defRPr>
            </a:lvl3pPr>
            <a:lvl4pPr lvl="3" algn="r">
              <a:buNone/>
              <a:defRPr sz="1600">
                <a:solidFill>
                  <a:schemeClr val="lt1"/>
                </a:solidFill>
                <a:latin typeface="Montserrat"/>
                <a:ea typeface="Montserrat"/>
                <a:cs typeface="Montserrat"/>
                <a:sym typeface="Montserrat"/>
              </a:defRPr>
            </a:lvl4pPr>
            <a:lvl5pPr lvl="4" algn="r">
              <a:buNone/>
              <a:defRPr sz="1600">
                <a:solidFill>
                  <a:schemeClr val="lt1"/>
                </a:solidFill>
                <a:latin typeface="Montserrat"/>
                <a:ea typeface="Montserrat"/>
                <a:cs typeface="Montserrat"/>
                <a:sym typeface="Montserrat"/>
              </a:defRPr>
            </a:lvl5pPr>
            <a:lvl6pPr lvl="5" algn="r">
              <a:buNone/>
              <a:defRPr sz="1600">
                <a:solidFill>
                  <a:schemeClr val="lt1"/>
                </a:solidFill>
                <a:latin typeface="Montserrat"/>
                <a:ea typeface="Montserrat"/>
                <a:cs typeface="Montserrat"/>
                <a:sym typeface="Montserrat"/>
              </a:defRPr>
            </a:lvl6pPr>
            <a:lvl7pPr lvl="6" algn="r">
              <a:buNone/>
              <a:defRPr sz="1600">
                <a:solidFill>
                  <a:schemeClr val="lt1"/>
                </a:solidFill>
                <a:latin typeface="Montserrat"/>
                <a:ea typeface="Montserrat"/>
                <a:cs typeface="Montserrat"/>
                <a:sym typeface="Montserrat"/>
              </a:defRPr>
            </a:lvl7pPr>
            <a:lvl8pPr lvl="7" algn="r">
              <a:buNone/>
              <a:defRPr sz="1600">
                <a:solidFill>
                  <a:schemeClr val="lt1"/>
                </a:solidFill>
                <a:latin typeface="Montserrat"/>
                <a:ea typeface="Montserrat"/>
                <a:cs typeface="Montserrat"/>
                <a:sym typeface="Montserrat"/>
              </a:defRPr>
            </a:lvl8pPr>
            <a:lvl9pPr lvl="8" algn="r">
              <a:buNone/>
              <a:defRPr sz="1600">
                <a:solidFill>
                  <a:schemeClr val="lt1"/>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0111376"/>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www.energystar.gov/ia/partners/prod_development/revisions/downloads/thermostats/Summary.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95E3B1-7EE7-4928-AA9C-B1AE2BF84CB7}"/>
              </a:ext>
            </a:extLst>
          </p:cNvPr>
          <p:cNvSpPr>
            <a:spLocks noGrp="1" noChangeArrowheads="1"/>
          </p:cNvSpPr>
          <p:nvPr>
            <p:ph type="title"/>
          </p:nvPr>
        </p:nvSpPr>
        <p:spPr>
          <a:xfrm>
            <a:off x="7539343" y="180974"/>
            <a:ext cx="5619750" cy="1423988"/>
          </a:xfrm>
        </p:spPr>
        <p:txBody>
          <a:bodyPr/>
          <a:lstStyle/>
          <a:p>
            <a:r>
              <a:rPr lang="en-US" altLang="en-US" dirty="0"/>
              <a:t>Cloud Surf Inn</a:t>
            </a:r>
            <a:endParaRPr lang="en-ID" altLang="en-US" dirty="0"/>
          </a:p>
        </p:txBody>
      </p:sp>
      <p:grpSp>
        <p:nvGrpSpPr>
          <p:cNvPr id="9" name="Group 8">
            <a:extLst>
              <a:ext uri="{FF2B5EF4-FFF2-40B4-BE49-F238E27FC236}">
                <a16:creationId xmlns:a16="http://schemas.microsoft.com/office/drawing/2014/main" id="{158FFE9B-8C7A-4DFA-80CD-801BED7692D9}"/>
              </a:ext>
            </a:extLst>
          </p:cNvPr>
          <p:cNvGrpSpPr>
            <a:grpSpLocks/>
          </p:cNvGrpSpPr>
          <p:nvPr/>
        </p:nvGrpSpPr>
        <p:grpSpPr bwMode="auto">
          <a:xfrm>
            <a:off x="0" y="450850"/>
            <a:ext cx="12192000" cy="5956300"/>
            <a:chOff x="3175" y="6350"/>
            <a:chExt cx="5537200" cy="2705100"/>
          </a:xfrm>
        </p:grpSpPr>
        <p:sp>
          <p:nvSpPr>
            <p:cNvPr id="27673" name="Freeform 5">
              <a:extLst>
                <a:ext uri="{FF2B5EF4-FFF2-40B4-BE49-F238E27FC236}">
                  <a16:creationId xmlns:a16="http://schemas.microsoft.com/office/drawing/2014/main" id="{9A76836E-C123-4ADD-92A5-0CDEDAC7FFC6}"/>
                </a:ext>
              </a:extLst>
            </p:cNvPr>
            <p:cNvSpPr>
              <a:spLocks/>
            </p:cNvSpPr>
            <p:nvPr/>
          </p:nvSpPr>
          <p:spPr bwMode="auto">
            <a:xfrm>
              <a:off x="3175" y="6350"/>
              <a:ext cx="5537200" cy="2705100"/>
            </a:xfrm>
            <a:custGeom>
              <a:avLst/>
              <a:gdLst>
                <a:gd name="T0" fmla="*/ 1165726 w 1843"/>
                <a:gd name="T1" fmla="*/ 0 h 899"/>
                <a:gd name="T2" fmla="*/ 1168731 w 1843"/>
                <a:gd name="T3" fmla="*/ 0 h 899"/>
                <a:gd name="T4" fmla="*/ 1228820 w 1843"/>
                <a:gd name="T5" fmla="*/ 24072 h 899"/>
                <a:gd name="T6" fmla="*/ 1228820 w 1843"/>
                <a:gd name="T7" fmla="*/ 27081 h 899"/>
                <a:gd name="T8" fmla="*/ 1261869 w 1843"/>
                <a:gd name="T9" fmla="*/ 96288 h 899"/>
                <a:gd name="T10" fmla="*/ 1261869 w 1843"/>
                <a:gd name="T11" fmla="*/ 99297 h 899"/>
                <a:gd name="T12" fmla="*/ 2235310 w 1843"/>
                <a:gd name="T13" fmla="*/ 628883 h 899"/>
                <a:gd name="T14" fmla="*/ 2238315 w 1843"/>
                <a:gd name="T15" fmla="*/ 628883 h 899"/>
                <a:gd name="T16" fmla="*/ 2241319 w 1843"/>
                <a:gd name="T17" fmla="*/ 628883 h 899"/>
                <a:gd name="T18" fmla="*/ 2298404 w 1843"/>
                <a:gd name="T19" fmla="*/ 652955 h 899"/>
                <a:gd name="T20" fmla="*/ 2301408 w 1843"/>
                <a:gd name="T21" fmla="*/ 655964 h 899"/>
                <a:gd name="T22" fmla="*/ 2331453 w 1843"/>
                <a:gd name="T23" fmla="*/ 719153 h 899"/>
                <a:gd name="T24" fmla="*/ 2331453 w 1843"/>
                <a:gd name="T25" fmla="*/ 722162 h 899"/>
                <a:gd name="T26" fmla="*/ 2331453 w 1843"/>
                <a:gd name="T27" fmla="*/ 725171 h 899"/>
                <a:gd name="T28" fmla="*/ 2331453 w 1843"/>
                <a:gd name="T29" fmla="*/ 1257766 h 899"/>
                <a:gd name="T30" fmla="*/ 3304894 w 1843"/>
                <a:gd name="T31" fmla="*/ 1257766 h 899"/>
                <a:gd name="T32" fmla="*/ 3401037 w 1843"/>
                <a:gd name="T33" fmla="*/ 1354055 h 899"/>
                <a:gd name="T34" fmla="*/ 4371474 w 1843"/>
                <a:gd name="T35" fmla="*/ 1883640 h 899"/>
                <a:gd name="T36" fmla="*/ 4449589 w 1843"/>
                <a:gd name="T37" fmla="*/ 1922757 h 899"/>
                <a:gd name="T38" fmla="*/ 4452594 w 1843"/>
                <a:gd name="T39" fmla="*/ 1925766 h 899"/>
                <a:gd name="T40" fmla="*/ 4467616 w 1843"/>
                <a:gd name="T41" fmla="*/ 1973911 h 899"/>
                <a:gd name="T42" fmla="*/ 4467616 w 1843"/>
                <a:gd name="T43" fmla="*/ 1976920 h 899"/>
                <a:gd name="T44" fmla="*/ 4467616 w 1843"/>
                <a:gd name="T45" fmla="*/ 1976920 h 899"/>
                <a:gd name="T46" fmla="*/ 4467616 w 1843"/>
                <a:gd name="T47" fmla="*/ 1979929 h 899"/>
                <a:gd name="T48" fmla="*/ 5537200 w 1843"/>
                <a:gd name="T49" fmla="*/ 2512523 h 899"/>
                <a:gd name="T50" fmla="*/ 4371474 w 1843"/>
                <a:gd name="T51" fmla="*/ 2705100 h 899"/>
                <a:gd name="T52" fmla="*/ 4275331 w 1843"/>
                <a:gd name="T53" fmla="*/ 2608812 h 899"/>
                <a:gd name="T54" fmla="*/ 4275331 w 1843"/>
                <a:gd name="T55" fmla="*/ 2076217 h 899"/>
                <a:gd name="T56" fmla="*/ 3304894 w 1843"/>
                <a:gd name="T57" fmla="*/ 2076217 h 899"/>
                <a:gd name="T58" fmla="*/ 3298885 w 1843"/>
                <a:gd name="T59" fmla="*/ 2076217 h 899"/>
                <a:gd name="T60" fmla="*/ 3241801 w 1843"/>
                <a:gd name="T61" fmla="*/ 2055154 h 899"/>
                <a:gd name="T62" fmla="*/ 3238796 w 1843"/>
                <a:gd name="T63" fmla="*/ 2052145 h 899"/>
                <a:gd name="T64" fmla="*/ 3211756 w 1843"/>
                <a:gd name="T65" fmla="*/ 2010019 h 899"/>
                <a:gd name="T66" fmla="*/ 3211756 w 1843"/>
                <a:gd name="T67" fmla="*/ 2007010 h 899"/>
                <a:gd name="T68" fmla="*/ 3208752 w 1843"/>
                <a:gd name="T69" fmla="*/ 2004001 h 899"/>
                <a:gd name="T70" fmla="*/ 3208752 w 1843"/>
                <a:gd name="T71" fmla="*/ 2000992 h 899"/>
                <a:gd name="T72" fmla="*/ 3208752 w 1843"/>
                <a:gd name="T73" fmla="*/ 2000992 h 899"/>
                <a:gd name="T74" fmla="*/ 3208752 w 1843"/>
                <a:gd name="T75" fmla="*/ 1997983 h 899"/>
                <a:gd name="T76" fmla="*/ 3208752 w 1843"/>
                <a:gd name="T77" fmla="*/ 1994974 h 899"/>
                <a:gd name="T78" fmla="*/ 3208752 w 1843"/>
                <a:gd name="T79" fmla="*/ 1991965 h 899"/>
                <a:gd name="T80" fmla="*/ 3208752 w 1843"/>
                <a:gd name="T81" fmla="*/ 1991965 h 899"/>
                <a:gd name="T82" fmla="*/ 3208752 w 1843"/>
                <a:gd name="T83" fmla="*/ 1988956 h 899"/>
                <a:gd name="T84" fmla="*/ 3205747 w 1843"/>
                <a:gd name="T85" fmla="*/ 1985947 h 899"/>
                <a:gd name="T86" fmla="*/ 3205747 w 1843"/>
                <a:gd name="T87" fmla="*/ 1982938 h 899"/>
                <a:gd name="T88" fmla="*/ 3205747 w 1843"/>
                <a:gd name="T89" fmla="*/ 1979929 h 899"/>
                <a:gd name="T90" fmla="*/ 2235310 w 1843"/>
                <a:gd name="T91" fmla="*/ 1450343 h 899"/>
                <a:gd name="T92" fmla="*/ 2139168 w 1843"/>
                <a:gd name="T93" fmla="*/ 1354055 h 899"/>
                <a:gd name="T94" fmla="*/ 2139168 w 1843"/>
                <a:gd name="T95" fmla="*/ 821460 h 899"/>
                <a:gd name="T96" fmla="*/ 1165726 w 1843"/>
                <a:gd name="T97" fmla="*/ 821460 h 899"/>
                <a:gd name="T98" fmla="*/ 1072588 w 1843"/>
                <a:gd name="T99" fmla="*/ 755262 h 899"/>
                <a:gd name="T100" fmla="*/ 1072588 w 1843"/>
                <a:gd name="T101" fmla="*/ 752253 h 899"/>
                <a:gd name="T102" fmla="*/ 1072588 w 1843"/>
                <a:gd name="T103" fmla="*/ 749243 h 899"/>
                <a:gd name="T104" fmla="*/ 1072588 w 1843"/>
                <a:gd name="T105" fmla="*/ 746234 h 899"/>
                <a:gd name="T106" fmla="*/ 1069584 w 1843"/>
                <a:gd name="T107" fmla="*/ 746234 h 899"/>
                <a:gd name="T108" fmla="*/ 1069584 w 1843"/>
                <a:gd name="T109" fmla="*/ 743225 h 899"/>
                <a:gd name="T110" fmla="*/ 1069584 w 1843"/>
                <a:gd name="T111" fmla="*/ 740216 h 899"/>
                <a:gd name="T112" fmla="*/ 1069584 w 1843"/>
                <a:gd name="T113" fmla="*/ 737207 h 899"/>
                <a:gd name="T114" fmla="*/ 1069584 w 1843"/>
                <a:gd name="T115" fmla="*/ 734198 h 899"/>
                <a:gd name="T116" fmla="*/ 1069584 w 1843"/>
                <a:gd name="T117" fmla="*/ 734198 h 899"/>
                <a:gd name="T118" fmla="*/ 1069584 w 1843"/>
                <a:gd name="T119" fmla="*/ 731189 h 899"/>
                <a:gd name="T120" fmla="*/ 1069584 w 1843"/>
                <a:gd name="T121" fmla="*/ 728180 h 899"/>
                <a:gd name="T122" fmla="*/ 1069584 w 1843"/>
                <a:gd name="T123" fmla="*/ 725171 h 899"/>
                <a:gd name="T124" fmla="*/ 0 w 1843"/>
                <a:gd name="T125" fmla="*/ 195586 h 8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843" h="899">
                  <a:moveTo>
                    <a:pt x="0" y="0"/>
                  </a:moveTo>
                  <a:cubicBezTo>
                    <a:pt x="388" y="0"/>
                    <a:pt x="388" y="0"/>
                    <a:pt x="388" y="0"/>
                  </a:cubicBezTo>
                  <a:cubicBezTo>
                    <a:pt x="388" y="0"/>
                    <a:pt x="388" y="0"/>
                    <a:pt x="388" y="0"/>
                  </a:cubicBezTo>
                  <a:cubicBezTo>
                    <a:pt x="388" y="0"/>
                    <a:pt x="388" y="0"/>
                    <a:pt x="389" y="0"/>
                  </a:cubicBezTo>
                  <a:cubicBezTo>
                    <a:pt x="396" y="1"/>
                    <a:pt x="403" y="3"/>
                    <a:pt x="408" y="8"/>
                  </a:cubicBezTo>
                  <a:cubicBezTo>
                    <a:pt x="409" y="8"/>
                    <a:pt x="409" y="8"/>
                    <a:pt x="409" y="8"/>
                  </a:cubicBezTo>
                  <a:cubicBezTo>
                    <a:pt x="409" y="8"/>
                    <a:pt x="409" y="8"/>
                    <a:pt x="409" y="8"/>
                  </a:cubicBezTo>
                  <a:cubicBezTo>
                    <a:pt x="409" y="9"/>
                    <a:pt x="409" y="9"/>
                    <a:pt x="409" y="9"/>
                  </a:cubicBezTo>
                  <a:cubicBezTo>
                    <a:pt x="416" y="14"/>
                    <a:pt x="420" y="22"/>
                    <a:pt x="420" y="31"/>
                  </a:cubicBezTo>
                  <a:cubicBezTo>
                    <a:pt x="420" y="31"/>
                    <a:pt x="420" y="31"/>
                    <a:pt x="420" y="32"/>
                  </a:cubicBezTo>
                  <a:cubicBezTo>
                    <a:pt x="420" y="32"/>
                    <a:pt x="420" y="32"/>
                    <a:pt x="420" y="33"/>
                  </a:cubicBezTo>
                  <a:cubicBezTo>
                    <a:pt x="420" y="33"/>
                    <a:pt x="420" y="33"/>
                    <a:pt x="420" y="33"/>
                  </a:cubicBezTo>
                  <a:cubicBezTo>
                    <a:pt x="420" y="209"/>
                    <a:pt x="420" y="209"/>
                    <a:pt x="420" y="209"/>
                  </a:cubicBezTo>
                  <a:cubicBezTo>
                    <a:pt x="744" y="209"/>
                    <a:pt x="744" y="209"/>
                    <a:pt x="744" y="209"/>
                  </a:cubicBezTo>
                  <a:cubicBezTo>
                    <a:pt x="744" y="209"/>
                    <a:pt x="744" y="209"/>
                    <a:pt x="744" y="209"/>
                  </a:cubicBezTo>
                  <a:cubicBezTo>
                    <a:pt x="744" y="209"/>
                    <a:pt x="744" y="209"/>
                    <a:pt x="745" y="209"/>
                  </a:cubicBezTo>
                  <a:cubicBezTo>
                    <a:pt x="745" y="209"/>
                    <a:pt x="745" y="209"/>
                    <a:pt x="745" y="209"/>
                  </a:cubicBezTo>
                  <a:cubicBezTo>
                    <a:pt x="746" y="209"/>
                    <a:pt x="746" y="209"/>
                    <a:pt x="746" y="209"/>
                  </a:cubicBezTo>
                  <a:cubicBezTo>
                    <a:pt x="753" y="210"/>
                    <a:pt x="759" y="212"/>
                    <a:pt x="765" y="217"/>
                  </a:cubicBezTo>
                  <a:cubicBezTo>
                    <a:pt x="765" y="217"/>
                    <a:pt x="765" y="217"/>
                    <a:pt x="765" y="217"/>
                  </a:cubicBezTo>
                  <a:cubicBezTo>
                    <a:pt x="765" y="217"/>
                    <a:pt x="765" y="217"/>
                    <a:pt x="765" y="217"/>
                  </a:cubicBezTo>
                  <a:cubicBezTo>
                    <a:pt x="765" y="218"/>
                    <a:pt x="766" y="218"/>
                    <a:pt x="766" y="218"/>
                  </a:cubicBezTo>
                  <a:cubicBezTo>
                    <a:pt x="766" y="218"/>
                    <a:pt x="766" y="218"/>
                    <a:pt x="766" y="218"/>
                  </a:cubicBezTo>
                  <a:cubicBezTo>
                    <a:pt x="772" y="224"/>
                    <a:pt x="775" y="231"/>
                    <a:pt x="776" y="239"/>
                  </a:cubicBezTo>
                  <a:cubicBezTo>
                    <a:pt x="776" y="239"/>
                    <a:pt x="776" y="239"/>
                    <a:pt x="776" y="239"/>
                  </a:cubicBezTo>
                  <a:cubicBezTo>
                    <a:pt x="776" y="240"/>
                    <a:pt x="776" y="240"/>
                    <a:pt x="776" y="240"/>
                  </a:cubicBezTo>
                  <a:cubicBezTo>
                    <a:pt x="776" y="241"/>
                    <a:pt x="776" y="241"/>
                    <a:pt x="776" y="241"/>
                  </a:cubicBezTo>
                  <a:cubicBezTo>
                    <a:pt x="776" y="241"/>
                    <a:pt x="776" y="241"/>
                    <a:pt x="776" y="241"/>
                  </a:cubicBezTo>
                  <a:cubicBezTo>
                    <a:pt x="776" y="241"/>
                    <a:pt x="776" y="241"/>
                    <a:pt x="776" y="241"/>
                  </a:cubicBezTo>
                  <a:cubicBezTo>
                    <a:pt x="776" y="418"/>
                    <a:pt x="776" y="418"/>
                    <a:pt x="776" y="418"/>
                  </a:cubicBezTo>
                  <a:cubicBezTo>
                    <a:pt x="1100" y="418"/>
                    <a:pt x="1100" y="418"/>
                    <a:pt x="1100" y="418"/>
                  </a:cubicBezTo>
                  <a:cubicBezTo>
                    <a:pt x="1100" y="418"/>
                    <a:pt x="1100" y="418"/>
                    <a:pt x="1100" y="418"/>
                  </a:cubicBezTo>
                  <a:cubicBezTo>
                    <a:pt x="1117" y="418"/>
                    <a:pt x="1132" y="432"/>
                    <a:pt x="1132" y="450"/>
                  </a:cubicBezTo>
                  <a:cubicBezTo>
                    <a:pt x="1132" y="450"/>
                    <a:pt x="1132" y="450"/>
                    <a:pt x="1132" y="450"/>
                  </a:cubicBezTo>
                  <a:cubicBezTo>
                    <a:pt x="1132" y="626"/>
                    <a:pt x="1132" y="626"/>
                    <a:pt x="1132" y="626"/>
                  </a:cubicBezTo>
                  <a:cubicBezTo>
                    <a:pt x="1455" y="626"/>
                    <a:pt x="1455" y="626"/>
                    <a:pt x="1455" y="626"/>
                  </a:cubicBezTo>
                  <a:cubicBezTo>
                    <a:pt x="1455" y="626"/>
                    <a:pt x="1455" y="626"/>
                    <a:pt x="1455" y="626"/>
                  </a:cubicBezTo>
                  <a:cubicBezTo>
                    <a:pt x="1465" y="626"/>
                    <a:pt x="1475" y="631"/>
                    <a:pt x="1481" y="639"/>
                  </a:cubicBezTo>
                  <a:cubicBezTo>
                    <a:pt x="1481" y="640"/>
                    <a:pt x="1481" y="640"/>
                    <a:pt x="1481" y="640"/>
                  </a:cubicBezTo>
                  <a:cubicBezTo>
                    <a:pt x="1482" y="640"/>
                    <a:pt x="1482" y="640"/>
                    <a:pt x="1482" y="640"/>
                  </a:cubicBezTo>
                  <a:cubicBezTo>
                    <a:pt x="1482" y="641"/>
                    <a:pt x="1482" y="641"/>
                    <a:pt x="1482" y="641"/>
                  </a:cubicBezTo>
                  <a:cubicBezTo>
                    <a:pt x="1485" y="645"/>
                    <a:pt x="1487" y="651"/>
                    <a:pt x="1487" y="656"/>
                  </a:cubicBezTo>
                  <a:cubicBezTo>
                    <a:pt x="1487" y="656"/>
                    <a:pt x="1487" y="656"/>
                    <a:pt x="1487" y="656"/>
                  </a:cubicBezTo>
                  <a:cubicBezTo>
                    <a:pt x="1487" y="656"/>
                    <a:pt x="1487" y="656"/>
                    <a:pt x="1487" y="657"/>
                  </a:cubicBezTo>
                  <a:cubicBezTo>
                    <a:pt x="1487" y="657"/>
                    <a:pt x="1487" y="657"/>
                    <a:pt x="1487" y="657"/>
                  </a:cubicBezTo>
                  <a:cubicBezTo>
                    <a:pt x="1487" y="657"/>
                    <a:pt x="1487" y="657"/>
                    <a:pt x="1487" y="657"/>
                  </a:cubicBezTo>
                  <a:cubicBezTo>
                    <a:pt x="1487" y="658"/>
                    <a:pt x="1487" y="658"/>
                    <a:pt x="1487" y="658"/>
                  </a:cubicBezTo>
                  <a:cubicBezTo>
                    <a:pt x="1487" y="658"/>
                    <a:pt x="1487" y="658"/>
                    <a:pt x="1487" y="658"/>
                  </a:cubicBezTo>
                  <a:cubicBezTo>
                    <a:pt x="1487" y="835"/>
                    <a:pt x="1487" y="835"/>
                    <a:pt x="1487" y="835"/>
                  </a:cubicBezTo>
                  <a:cubicBezTo>
                    <a:pt x="1843" y="835"/>
                    <a:pt x="1843" y="835"/>
                    <a:pt x="1843" y="835"/>
                  </a:cubicBezTo>
                  <a:cubicBezTo>
                    <a:pt x="1843" y="899"/>
                    <a:pt x="1843" y="899"/>
                    <a:pt x="1843" y="899"/>
                  </a:cubicBezTo>
                  <a:cubicBezTo>
                    <a:pt x="1455" y="899"/>
                    <a:pt x="1455" y="899"/>
                    <a:pt x="1455" y="899"/>
                  </a:cubicBezTo>
                  <a:cubicBezTo>
                    <a:pt x="1455" y="899"/>
                    <a:pt x="1455" y="899"/>
                    <a:pt x="1455" y="899"/>
                  </a:cubicBezTo>
                  <a:cubicBezTo>
                    <a:pt x="1438" y="899"/>
                    <a:pt x="1423" y="884"/>
                    <a:pt x="1423" y="867"/>
                  </a:cubicBezTo>
                  <a:cubicBezTo>
                    <a:pt x="1423" y="867"/>
                    <a:pt x="1423" y="867"/>
                    <a:pt x="1423" y="867"/>
                  </a:cubicBezTo>
                  <a:cubicBezTo>
                    <a:pt x="1423" y="690"/>
                    <a:pt x="1423" y="690"/>
                    <a:pt x="1423" y="690"/>
                  </a:cubicBezTo>
                  <a:cubicBezTo>
                    <a:pt x="1100" y="690"/>
                    <a:pt x="1100" y="690"/>
                    <a:pt x="1100" y="690"/>
                  </a:cubicBezTo>
                  <a:cubicBezTo>
                    <a:pt x="1100" y="690"/>
                    <a:pt x="1100" y="690"/>
                    <a:pt x="1100" y="690"/>
                  </a:cubicBezTo>
                  <a:cubicBezTo>
                    <a:pt x="1099" y="690"/>
                    <a:pt x="1099" y="690"/>
                    <a:pt x="1099" y="690"/>
                  </a:cubicBezTo>
                  <a:cubicBezTo>
                    <a:pt x="1098" y="690"/>
                    <a:pt x="1098" y="690"/>
                    <a:pt x="1098" y="690"/>
                  </a:cubicBezTo>
                  <a:cubicBezTo>
                    <a:pt x="1091" y="690"/>
                    <a:pt x="1084" y="687"/>
                    <a:pt x="1079" y="683"/>
                  </a:cubicBezTo>
                  <a:cubicBezTo>
                    <a:pt x="1079" y="683"/>
                    <a:pt x="1079" y="683"/>
                    <a:pt x="1079" y="683"/>
                  </a:cubicBezTo>
                  <a:cubicBezTo>
                    <a:pt x="1079" y="683"/>
                    <a:pt x="1079" y="683"/>
                    <a:pt x="1079" y="683"/>
                  </a:cubicBezTo>
                  <a:cubicBezTo>
                    <a:pt x="1078" y="682"/>
                    <a:pt x="1078" y="682"/>
                    <a:pt x="1078" y="682"/>
                  </a:cubicBezTo>
                  <a:cubicBezTo>
                    <a:pt x="1074" y="678"/>
                    <a:pt x="1071" y="674"/>
                    <a:pt x="1069" y="669"/>
                  </a:cubicBezTo>
                  <a:cubicBezTo>
                    <a:pt x="1069" y="668"/>
                    <a:pt x="1069" y="668"/>
                    <a:pt x="1069" y="668"/>
                  </a:cubicBezTo>
                  <a:cubicBezTo>
                    <a:pt x="1069" y="668"/>
                    <a:pt x="1069" y="668"/>
                    <a:pt x="1069" y="668"/>
                  </a:cubicBezTo>
                  <a:cubicBezTo>
                    <a:pt x="1069" y="668"/>
                    <a:pt x="1069" y="667"/>
                    <a:pt x="1069" y="667"/>
                  </a:cubicBezTo>
                  <a:cubicBezTo>
                    <a:pt x="1069" y="667"/>
                    <a:pt x="1068" y="667"/>
                    <a:pt x="1068" y="666"/>
                  </a:cubicBezTo>
                  <a:cubicBezTo>
                    <a:pt x="1068" y="666"/>
                    <a:pt x="1068" y="666"/>
                    <a:pt x="1068" y="666"/>
                  </a:cubicBezTo>
                  <a:cubicBezTo>
                    <a:pt x="1068" y="665"/>
                    <a:pt x="1068" y="665"/>
                    <a:pt x="1068" y="665"/>
                  </a:cubicBezTo>
                  <a:cubicBezTo>
                    <a:pt x="1068" y="665"/>
                    <a:pt x="1068" y="665"/>
                    <a:pt x="1068" y="665"/>
                  </a:cubicBezTo>
                  <a:cubicBezTo>
                    <a:pt x="1068" y="665"/>
                    <a:pt x="1068" y="665"/>
                    <a:pt x="1068" y="665"/>
                  </a:cubicBezTo>
                  <a:cubicBezTo>
                    <a:pt x="1068" y="665"/>
                    <a:pt x="1068" y="665"/>
                    <a:pt x="1068" y="665"/>
                  </a:cubicBezTo>
                  <a:cubicBezTo>
                    <a:pt x="1068" y="664"/>
                    <a:pt x="1068" y="664"/>
                    <a:pt x="1068" y="664"/>
                  </a:cubicBezTo>
                  <a:cubicBezTo>
                    <a:pt x="1068" y="664"/>
                    <a:pt x="1068" y="664"/>
                    <a:pt x="1068" y="664"/>
                  </a:cubicBezTo>
                  <a:cubicBezTo>
                    <a:pt x="1068" y="664"/>
                    <a:pt x="1068" y="663"/>
                    <a:pt x="1068" y="663"/>
                  </a:cubicBezTo>
                  <a:cubicBezTo>
                    <a:pt x="1068" y="663"/>
                    <a:pt x="1068" y="663"/>
                    <a:pt x="1068" y="663"/>
                  </a:cubicBezTo>
                  <a:cubicBezTo>
                    <a:pt x="1068" y="663"/>
                    <a:pt x="1068" y="663"/>
                    <a:pt x="1068" y="662"/>
                  </a:cubicBezTo>
                  <a:cubicBezTo>
                    <a:pt x="1068" y="662"/>
                    <a:pt x="1068" y="662"/>
                    <a:pt x="1068" y="662"/>
                  </a:cubicBezTo>
                  <a:cubicBezTo>
                    <a:pt x="1068" y="662"/>
                    <a:pt x="1068" y="662"/>
                    <a:pt x="1068" y="662"/>
                  </a:cubicBezTo>
                  <a:cubicBezTo>
                    <a:pt x="1068" y="662"/>
                    <a:pt x="1068" y="662"/>
                    <a:pt x="1068" y="662"/>
                  </a:cubicBezTo>
                  <a:cubicBezTo>
                    <a:pt x="1068" y="661"/>
                    <a:pt x="1068" y="661"/>
                    <a:pt x="1068" y="661"/>
                  </a:cubicBezTo>
                  <a:cubicBezTo>
                    <a:pt x="1068" y="661"/>
                    <a:pt x="1068" y="661"/>
                    <a:pt x="1068" y="661"/>
                  </a:cubicBezTo>
                  <a:cubicBezTo>
                    <a:pt x="1067" y="660"/>
                    <a:pt x="1067" y="660"/>
                    <a:pt x="1067" y="660"/>
                  </a:cubicBezTo>
                  <a:cubicBezTo>
                    <a:pt x="1067" y="660"/>
                    <a:pt x="1067" y="660"/>
                    <a:pt x="1067" y="660"/>
                  </a:cubicBezTo>
                  <a:cubicBezTo>
                    <a:pt x="1067" y="660"/>
                    <a:pt x="1067" y="659"/>
                    <a:pt x="1067" y="659"/>
                  </a:cubicBezTo>
                  <a:cubicBezTo>
                    <a:pt x="1067" y="659"/>
                    <a:pt x="1067" y="659"/>
                    <a:pt x="1067" y="659"/>
                  </a:cubicBezTo>
                  <a:cubicBezTo>
                    <a:pt x="1067" y="659"/>
                    <a:pt x="1067" y="659"/>
                    <a:pt x="1067" y="658"/>
                  </a:cubicBezTo>
                  <a:cubicBezTo>
                    <a:pt x="1067" y="658"/>
                    <a:pt x="1067" y="658"/>
                    <a:pt x="1067" y="658"/>
                  </a:cubicBezTo>
                  <a:cubicBezTo>
                    <a:pt x="1067" y="482"/>
                    <a:pt x="1067" y="482"/>
                    <a:pt x="1067" y="482"/>
                  </a:cubicBezTo>
                  <a:cubicBezTo>
                    <a:pt x="744" y="482"/>
                    <a:pt x="744" y="482"/>
                    <a:pt x="744" y="482"/>
                  </a:cubicBezTo>
                  <a:cubicBezTo>
                    <a:pt x="744" y="482"/>
                    <a:pt x="744" y="482"/>
                    <a:pt x="744" y="482"/>
                  </a:cubicBezTo>
                  <a:cubicBezTo>
                    <a:pt x="726" y="482"/>
                    <a:pt x="712" y="467"/>
                    <a:pt x="712" y="450"/>
                  </a:cubicBezTo>
                  <a:cubicBezTo>
                    <a:pt x="712" y="450"/>
                    <a:pt x="712" y="450"/>
                    <a:pt x="712" y="450"/>
                  </a:cubicBezTo>
                  <a:cubicBezTo>
                    <a:pt x="712" y="273"/>
                    <a:pt x="712" y="273"/>
                    <a:pt x="712" y="273"/>
                  </a:cubicBezTo>
                  <a:cubicBezTo>
                    <a:pt x="388" y="273"/>
                    <a:pt x="388" y="273"/>
                    <a:pt x="388" y="273"/>
                  </a:cubicBezTo>
                  <a:cubicBezTo>
                    <a:pt x="388" y="273"/>
                    <a:pt x="388" y="273"/>
                    <a:pt x="388" y="273"/>
                  </a:cubicBezTo>
                  <a:cubicBezTo>
                    <a:pt x="388" y="273"/>
                    <a:pt x="387" y="273"/>
                    <a:pt x="387" y="273"/>
                  </a:cubicBezTo>
                  <a:cubicBezTo>
                    <a:pt x="373" y="273"/>
                    <a:pt x="361" y="264"/>
                    <a:pt x="357" y="251"/>
                  </a:cubicBezTo>
                  <a:cubicBezTo>
                    <a:pt x="357" y="251"/>
                    <a:pt x="357" y="251"/>
                    <a:pt x="357" y="251"/>
                  </a:cubicBezTo>
                  <a:cubicBezTo>
                    <a:pt x="357" y="250"/>
                    <a:pt x="357" y="250"/>
                    <a:pt x="357" y="250"/>
                  </a:cubicBezTo>
                  <a:cubicBezTo>
                    <a:pt x="357" y="250"/>
                    <a:pt x="357" y="249"/>
                    <a:pt x="357" y="249"/>
                  </a:cubicBezTo>
                  <a:cubicBezTo>
                    <a:pt x="357" y="249"/>
                    <a:pt x="357" y="249"/>
                    <a:pt x="357" y="249"/>
                  </a:cubicBezTo>
                  <a:cubicBezTo>
                    <a:pt x="357" y="248"/>
                    <a:pt x="357" y="248"/>
                    <a:pt x="357" y="248"/>
                  </a:cubicBezTo>
                  <a:cubicBezTo>
                    <a:pt x="357" y="248"/>
                    <a:pt x="357" y="248"/>
                    <a:pt x="357" y="248"/>
                  </a:cubicBezTo>
                  <a:cubicBezTo>
                    <a:pt x="357" y="248"/>
                    <a:pt x="357" y="248"/>
                    <a:pt x="356" y="248"/>
                  </a:cubicBezTo>
                  <a:cubicBezTo>
                    <a:pt x="356" y="248"/>
                    <a:pt x="356" y="248"/>
                    <a:pt x="356" y="248"/>
                  </a:cubicBezTo>
                  <a:cubicBezTo>
                    <a:pt x="356" y="247"/>
                    <a:pt x="356" y="247"/>
                    <a:pt x="356" y="247"/>
                  </a:cubicBezTo>
                  <a:cubicBezTo>
                    <a:pt x="356" y="247"/>
                    <a:pt x="356" y="247"/>
                    <a:pt x="356" y="247"/>
                  </a:cubicBezTo>
                  <a:cubicBezTo>
                    <a:pt x="356" y="247"/>
                    <a:pt x="356" y="246"/>
                    <a:pt x="356" y="246"/>
                  </a:cubicBezTo>
                  <a:cubicBezTo>
                    <a:pt x="356" y="246"/>
                    <a:pt x="356" y="246"/>
                    <a:pt x="356" y="246"/>
                  </a:cubicBezTo>
                  <a:cubicBezTo>
                    <a:pt x="356" y="246"/>
                    <a:pt x="356" y="245"/>
                    <a:pt x="356" y="245"/>
                  </a:cubicBezTo>
                  <a:cubicBezTo>
                    <a:pt x="356" y="245"/>
                    <a:pt x="356" y="245"/>
                    <a:pt x="356" y="245"/>
                  </a:cubicBezTo>
                  <a:cubicBezTo>
                    <a:pt x="356" y="245"/>
                    <a:pt x="356" y="245"/>
                    <a:pt x="356" y="244"/>
                  </a:cubicBezTo>
                  <a:cubicBezTo>
                    <a:pt x="356" y="244"/>
                    <a:pt x="356" y="244"/>
                    <a:pt x="356" y="244"/>
                  </a:cubicBezTo>
                  <a:cubicBezTo>
                    <a:pt x="356" y="244"/>
                    <a:pt x="356" y="244"/>
                    <a:pt x="356" y="244"/>
                  </a:cubicBezTo>
                  <a:cubicBezTo>
                    <a:pt x="356" y="244"/>
                    <a:pt x="356" y="244"/>
                    <a:pt x="356" y="244"/>
                  </a:cubicBezTo>
                  <a:cubicBezTo>
                    <a:pt x="356" y="243"/>
                    <a:pt x="356" y="243"/>
                    <a:pt x="356" y="243"/>
                  </a:cubicBezTo>
                  <a:cubicBezTo>
                    <a:pt x="356" y="243"/>
                    <a:pt x="356" y="243"/>
                    <a:pt x="356" y="243"/>
                  </a:cubicBezTo>
                  <a:cubicBezTo>
                    <a:pt x="356" y="242"/>
                    <a:pt x="356" y="242"/>
                    <a:pt x="356" y="242"/>
                  </a:cubicBezTo>
                  <a:cubicBezTo>
                    <a:pt x="356" y="242"/>
                    <a:pt x="356" y="242"/>
                    <a:pt x="356" y="242"/>
                  </a:cubicBezTo>
                  <a:cubicBezTo>
                    <a:pt x="356" y="242"/>
                    <a:pt x="356" y="241"/>
                    <a:pt x="356" y="241"/>
                  </a:cubicBezTo>
                  <a:cubicBezTo>
                    <a:pt x="356" y="241"/>
                    <a:pt x="356" y="241"/>
                    <a:pt x="356" y="241"/>
                  </a:cubicBezTo>
                  <a:cubicBezTo>
                    <a:pt x="356" y="65"/>
                    <a:pt x="356" y="65"/>
                    <a:pt x="356" y="65"/>
                  </a:cubicBezTo>
                  <a:cubicBezTo>
                    <a:pt x="0" y="65"/>
                    <a:pt x="0" y="65"/>
                    <a:pt x="0" y="65"/>
                  </a:cubicBez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sp>
          <p:nvSpPr>
            <p:cNvPr id="27674" name="Freeform 6">
              <a:extLst>
                <a:ext uri="{FF2B5EF4-FFF2-40B4-BE49-F238E27FC236}">
                  <a16:creationId xmlns:a16="http://schemas.microsoft.com/office/drawing/2014/main" id="{256198F7-EBF2-4216-B4C0-3E19E2A3E371}"/>
                </a:ext>
              </a:extLst>
            </p:cNvPr>
            <p:cNvSpPr>
              <a:spLocks noEditPoints="1"/>
            </p:cNvSpPr>
            <p:nvPr/>
          </p:nvSpPr>
          <p:spPr bwMode="auto">
            <a:xfrm>
              <a:off x="3175" y="15875"/>
              <a:ext cx="5537200" cy="2686050"/>
            </a:xfrm>
            <a:custGeom>
              <a:avLst/>
              <a:gdLst>
                <a:gd name="T0" fmla="*/ 1078597 w 1843"/>
                <a:gd name="T1" fmla="*/ 715879 h 893"/>
                <a:gd name="T2" fmla="*/ 1078597 w 1843"/>
                <a:gd name="T3" fmla="*/ 721895 h 893"/>
                <a:gd name="T4" fmla="*/ 1078597 w 1843"/>
                <a:gd name="T5" fmla="*/ 730918 h 893"/>
                <a:gd name="T6" fmla="*/ 1078597 w 1843"/>
                <a:gd name="T7" fmla="*/ 736934 h 893"/>
                <a:gd name="T8" fmla="*/ 1081602 w 1843"/>
                <a:gd name="T9" fmla="*/ 742950 h 893"/>
                <a:gd name="T10" fmla="*/ 2145177 w 1843"/>
                <a:gd name="T11" fmla="*/ 803108 h 893"/>
                <a:gd name="T12" fmla="*/ 3214761 w 1843"/>
                <a:gd name="T13" fmla="*/ 1431758 h 893"/>
                <a:gd name="T14" fmla="*/ 3214761 w 1843"/>
                <a:gd name="T15" fmla="*/ 1976187 h 893"/>
                <a:gd name="T16" fmla="*/ 3217765 w 1843"/>
                <a:gd name="T17" fmla="*/ 1982203 h 893"/>
                <a:gd name="T18" fmla="*/ 3217765 w 1843"/>
                <a:gd name="T19" fmla="*/ 1988218 h 893"/>
                <a:gd name="T20" fmla="*/ 3217765 w 1843"/>
                <a:gd name="T21" fmla="*/ 1994234 h 893"/>
                <a:gd name="T22" fmla="*/ 3244805 w 1843"/>
                <a:gd name="T23" fmla="*/ 2036345 h 893"/>
                <a:gd name="T24" fmla="*/ 3298885 w 1843"/>
                <a:gd name="T25" fmla="*/ 2057400 h 893"/>
                <a:gd name="T26" fmla="*/ 4284345 w 1843"/>
                <a:gd name="T27" fmla="*/ 2057400 h 893"/>
                <a:gd name="T28" fmla="*/ 5537200 w 1843"/>
                <a:gd name="T29" fmla="*/ 2686050 h 893"/>
                <a:gd name="T30" fmla="*/ 4293358 w 1843"/>
                <a:gd name="T31" fmla="*/ 2598821 h 893"/>
                <a:gd name="T32" fmla="*/ 3301890 w 1843"/>
                <a:gd name="T33" fmla="*/ 2051384 h 893"/>
                <a:gd name="T34" fmla="*/ 3250814 w 1843"/>
                <a:gd name="T35" fmla="*/ 2030329 h 893"/>
                <a:gd name="T36" fmla="*/ 3226779 w 1843"/>
                <a:gd name="T37" fmla="*/ 1994234 h 893"/>
                <a:gd name="T38" fmla="*/ 3226779 w 1843"/>
                <a:gd name="T39" fmla="*/ 1988218 h 893"/>
                <a:gd name="T40" fmla="*/ 3223774 w 1843"/>
                <a:gd name="T41" fmla="*/ 1982203 h 893"/>
                <a:gd name="T42" fmla="*/ 3223774 w 1843"/>
                <a:gd name="T43" fmla="*/ 1976187 h 893"/>
                <a:gd name="T44" fmla="*/ 3223774 w 1843"/>
                <a:gd name="T45" fmla="*/ 1970171 h 893"/>
                <a:gd name="T46" fmla="*/ 2154190 w 1843"/>
                <a:gd name="T47" fmla="*/ 1344529 h 893"/>
                <a:gd name="T48" fmla="*/ 1162722 w 1843"/>
                <a:gd name="T49" fmla="*/ 794084 h 893"/>
                <a:gd name="T50" fmla="*/ 1087611 w 1843"/>
                <a:gd name="T51" fmla="*/ 736934 h 893"/>
                <a:gd name="T52" fmla="*/ 1087611 w 1843"/>
                <a:gd name="T53" fmla="*/ 730918 h 893"/>
                <a:gd name="T54" fmla="*/ 1087611 w 1843"/>
                <a:gd name="T55" fmla="*/ 724903 h 893"/>
                <a:gd name="T56" fmla="*/ 1087611 w 1843"/>
                <a:gd name="T57" fmla="*/ 718887 h 893"/>
                <a:gd name="T58" fmla="*/ 0 w 1843"/>
                <a:gd name="T59" fmla="*/ 168442 h 893"/>
                <a:gd name="T60" fmla="*/ 5537200 w 1843"/>
                <a:gd name="T61" fmla="*/ 2517608 h 893"/>
                <a:gd name="T62" fmla="*/ 4452594 w 1843"/>
                <a:gd name="T63" fmla="*/ 1970171 h 893"/>
                <a:gd name="T64" fmla="*/ 4452594 w 1843"/>
                <a:gd name="T65" fmla="*/ 1964155 h 893"/>
                <a:gd name="T66" fmla="*/ 4437572 w 1843"/>
                <a:gd name="T67" fmla="*/ 1925053 h 893"/>
                <a:gd name="T68" fmla="*/ 3383010 w 1843"/>
                <a:gd name="T69" fmla="*/ 1891966 h 893"/>
                <a:gd name="T70" fmla="*/ 2313426 w 1843"/>
                <a:gd name="T71" fmla="*/ 1263316 h 893"/>
                <a:gd name="T72" fmla="*/ 2313426 w 1843"/>
                <a:gd name="T73" fmla="*/ 712871 h 893"/>
                <a:gd name="T74" fmla="*/ 2286386 w 1843"/>
                <a:gd name="T75" fmla="*/ 658729 h 893"/>
                <a:gd name="T76" fmla="*/ 2238315 w 1843"/>
                <a:gd name="T77" fmla="*/ 637674 h 893"/>
                <a:gd name="T78" fmla="*/ 1243842 w 1843"/>
                <a:gd name="T79" fmla="*/ 637674 h 893"/>
                <a:gd name="T80" fmla="*/ 1243842 w 1843"/>
                <a:gd name="T81" fmla="*/ 84221 h 893"/>
                <a:gd name="T82" fmla="*/ 1216802 w 1843"/>
                <a:gd name="T83" fmla="*/ 27071 h 893"/>
                <a:gd name="T84" fmla="*/ 0 w 1843"/>
                <a:gd name="T85" fmla="*/ 9024 h 893"/>
                <a:gd name="T86" fmla="*/ 1168731 w 1843"/>
                <a:gd name="T87" fmla="*/ 0 h 893"/>
                <a:gd name="T88" fmla="*/ 1225815 w 1843"/>
                <a:gd name="T89" fmla="*/ 24063 h 893"/>
                <a:gd name="T90" fmla="*/ 1252855 w 1843"/>
                <a:gd name="T91" fmla="*/ 90237 h 893"/>
                <a:gd name="T92" fmla="*/ 2235310 w 1843"/>
                <a:gd name="T93" fmla="*/ 628650 h 893"/>
                <a:gd name="T94" fmla="*/ 2292395 w 1843"/>
                <a:gd name="T95" fmla="*/ 649705 h 893"/>
                <a:gd name="T96" fmla="*/ 2295399 w 1843"/>
                <a:gd name="T97" fmla="*/ 655721 h 893"/>
                <a:gd name="T98" fmla="*/ 2322439 w 1843"/>
                <a:gd name="T99" fmla="*/ 715879 h 893"/>
                <a:gd name="T100" fmla="*/ 3392023 w 1843"/>
                <a:gd name="T101" fmla="*/ 1344529 h 893"/>
                <a:gd name="T102" fmla="*/ 4443580 w 1843"/>
                <a:gd name="T103" fmla="*/ 1919037 h 893"/>
                <a:gd name="T104" fmla="*/ 4446585 w 1843"/>
                <a:gd name="T105" fmla="*/ 1925053 h 893"/>
                <a:gd name="T106" fmla="*/ 4461607 w 1843"/>
                <a:gd name="T107" fmla="*/ 1970171 h 893"/>
                <a:gd name="T108" fmla="*/ 5537200 w 1843"/>
                <a:gd name="T109" fmla="*/ 2511592 h 8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843" h="893">
                  <a:moveTo>
                    <a:pt x="0" y="59"/>
                  </a:moveTo>
                  <a:cubicBezTo>
                    <a:pt x="359" y="59"/>
                    <a:pt x="359" y="59"/>
                    <a:pt x="359" y="59"/>
                  </a:cubicBezTo>
                  <a:cubicBezTo>
                    <a:pt x="359" y="238"/>
                    <a:pt x="359" y="238"/>
                    <a:pt x="359" y="238"/>
                  </a:cubicBezTo>
                  <a:cubicBezTo>
                    <a:pt x="359" y="238"/>
                    <a:pt x="359" y="239"/>
                    <a:pt x="359" y="239"/>
                  </a:cubicBezTo>
                  <a:cubicBezTo>
                    <a:pt x="359" y="239"/>
                    <a:pt x="359" y="239"/>
                    <a:pt x="359" y="240"/>
                  </a:cubicBezTo>
                  <a:cubicBezTo>
                    <a:pt x="359" y="240"/>
                    <a:pt x="359" y="240"/>
                    <a:pt x="359" y="240"/>
                  </a:cubicBezTo>
                  <a:cubicBezTo>
                    <a:pt x="359" y="241"/>
                    <a:pt x="359" y="241"/>
                    <a:pt x="359" y="241"/>
                  </a:cubicBezTo>
                  <a:cubicBezTo>
                    <a:pt x="359" y="241"/>
                    <a:pt x="359" y="242"/>
                    <a:pt x="359" y="242"/>
                  </a:cubicBezTo>
                  <a:cubicBezTo>
                    <a:pt x="359" y="242"/>
                    <a:pt x="359" y="242"/>
                    <a:pt x="359" y="243"/>
                  </a:cubicBezTo>
                  <a:cubicBezTo>
                    <a:pt x="359" y="243"/>
                    <a:pt x="359" y="243"/>
                    <a:pt x="359" y="243"/>
                  </a:cubicBezTo>
                  <a:cubicBezTo>
                    <a:pt x="359" y="244"/>
                    <a:pt x="359" y="244"/>
                    <a:pt x="359" y="244"/>
                  </a:cubicBezTo>
                  <a:cubicBezTo>
                    <a:pt x="359" y="244"/>
                    <a:pt x="359" y="244"/>
                    <a:pt x="359" y="245"/>
                  </a:cubicBezTo>
                  <a:cubicBezTo>
                    <a:pt x="360" y="245"/>
                    <a:pt x="360" y="245"/>
                    <a:pt x="360" y="245"/>
                  </a:cubicBezTo>
                  <a:cubicBezTo>
                    <a:pt x="360" y="246"/>
                    <a:pt x="360" y="246"/>
                    <a:pt x="360" y="246"/>
                  </a:cubicBezTo>
                  <a:cubicBezTo>
                    <a:pt x="360" y="246"/>
                    <a:pt x="360" y="247"/>
                    <a:pt x="360" y="247"/>
                  </a:cubicBezTo>
                  <a:cubicBezTo>
                    <a:pt x="364" y="259"/>
                    <a:pt x="375" y="267"/>
                    <a:pt x="387" y="267"/>
                  </a:cubicBezTo>
                  <a:cubicBezTo>
                    <a:pt x="387" y="267"/>
                    <a:pt x="388" y="267"/>
                    <a:pt x="388" y="267"/>
                  </a:cubicBezTo>
                  <a:cubicBezTo>
                    <a:pt x="714" y="267"/>
                    <a:pt x="714" y="267"/>
                    <a:pt x="714" y="267"/>
                  </a:cubicBezTo>
                  <a:cubicBezTo>
                    <a:pt x="714" y="447"/>
                    <a:pt x="714" y="447"/>
                    <a:pt x="714" y="447"/>
                  </a:cubicBezTo>
                  <a:cubicBezTo>
                    <a:pt x="714" y="463"/>
                    <a:pt x="728" y="476"/>
                    <a:pt x="744" y="476"/>
                  </a:cubicBezTo>
                  <a:cubicBezTo>
                    <a:pt x="1070" y="476"/>
                    <a:pt x="1070" y="476"/>
                    <a:pt x="1070" y="476"/>
                  </a:cubicBezTo>
                  <a:cubicBezTo>
                    <a:pt x="1070" y="655"/>
                    <a:pt x="1070" y="655"/>
                    <a:pt x="1070" y="655"/>
                  </a:cubicBezTo>
                  <a:cubicBezTo>
                    <a:pt x="1070" y="656"/>
                    <a:pt x="1070" y="656"/>
                    <a:pt x="1070" y="656"/>
                  </a:cubicBezTo>
                  <a:cubicBezTo>
                    <a:pt x="1070" y="656"/>
                    <a:pt x="1070" y="657"/>
                    <a:pt x="1070" y="657"/>
                  </a:cubicBezTo>
                  <a:cubicBezTo>
                    <a:pt x="1070" y="657"/>
                    <a:pt x="1070" y="657"/>
                    <a:pt x="1070" y="658"/>
                  </a:cubicBezTo>
                  <a:cubicBezTo>
                    <a:pt x="1070" y="658"/>
                    <a:pt x="1070" y="658"/>
                    <a:pt x="1070" y="658"/>
                  </a:cubicBezTo>
                  <a:cubicBezTo>
                    <a:pt x="1070" y="658"/>
                    <a:pt x="1070" y="659"/>
                    <a:pt x="1071" y="659"/>
                  </a:cubicBezTo>
                  <a:cubicBezTo>
                    <a:pt x="1071" y="659"/>
                    <a:pt x="1071" y="659"/>
                    <a:pt x="1071" y="660"/>
                  </a:cubicBezTo>
                  <a:cubicBezTo>
                    <a:pt x="1071" y="660"/>
                    <a:pt x="1071" y="660"/>
                    <a:pt x="1071" y="660"/>
                  </a:cubicBezTo>
                  <a:cubicBezTo>
                    <a:pt x="1071" y="661"/>
                    <a:pt x="1071" y="661"/>
                    <a:pt x="1071" y="661"/>
                  </a:cubicBezTo>
                  <a:cubicBezTo>
                    <a:pt x="1071" y="661"/>
                    <a:pt x="1071" y="662"/>
                    <a:pt x="1071" y="662"/>
                  </a:cubicBezTo>
                  <a:cubicBezTo>
                    <a:pt x="1071" y="663"/>
                    <a:pt x="1071" y="663"/>
                    <a:pt x="1071" y="663"/>
                  </a:cubicBezTo>
                  <a:cubicBezTo>
                    <a:pt x="1071" y="663"/>
                    <a:pt x="1071" y="663"/>
                    <a:pt x="1071" y="663"/>
                  </a:cubicBezTo>
                  <a:cubicBezTo>
                    <a:pt x="1071" y="663"/>
                    <a:pt x="1072" y="664"/>
                    <a:pt x="1072" y="664"/>
                  </a:cubicBezTo>
                  <a:cubicBezTo>
                    <a:pt x="1072" y="664"/>
                    <a:pt x="1072" y="664"/>
                    <a:pt x="1072" y="665"/>
                  </a:cubicBezTo>
                  <a:cubicBezTo>
                    <a:pt x="1073" y="669"/>
                    <a:pt x="1076" y="674"/>
                    <a:pt x="1080" y="677"/>
                  </a:cubicBezTo>
                  <a:cubicBezTo>
                    <a:pt x="1080" y="677"/>
                    <a:pt x="1080" y="677"/>
                    <a:pt x="1080" y="677"/>
                  </a:cubicBezTo>
                  <a:cubicBezTo>
                    <a:pt x="1081" y="678"/>
                    <a:pt x="1081" y="678"/>
                    <a:pt x="1081" y="678"/>
                  </a:cubicBezTo>
                  <a:cubicBezTo>
                    <a:pt x="1086" y="682"/>
                    <a:pt x="1092" y="684"/>
                    <a:pt x="1098" y="684"/>
                  </a:cubicBezTo>
                  <a:cubicBezTo>
                    <a:pt x="1098" y="684"/>
                    <a:pt x="1099" y="684"/>
                    <a:pt x="1099" y="684"/>
                  </a:cubicBezTo>
                  <a:cubicBezTo>
                    <a:pt x="1099" y="684"/>
                    <a:pt x="1099" y="684"/>
                    <a:pt x="1100" y="684"/>
                  </a:cubicBezTo>
                  <a:cubicBezTo>
                    <a:pt x="1426" y="684"/>
                    <a:pt x="1426" y="684"/>
                    <a:pt x="1426" y="684"/>
                  </a:cubicBezTo>
                  <a:cubicBezTo>
                    <a:pt x="1426" y="864"/>
                    <a:pt x="1426" y="864"/>
                    <a:pt x="1426" y="864"/>
                  </a:cubicBezTo>
                  <a:cubicBezTo>
                    <a:pt x="1426" y="880"/>
                    <a:pt x="1439" y="893"/>
                    <a:pt x="1455" y="893"/>
                  </a:cubicBezTo>
                  <a:cubicBezTo>
                    <a:pt x="1843" y="893"/>
                    <a:pt x="1843" y="893"/>
                    <a:pt x="1843" y="893"/>
                  </a:cubicBezTo>
                  <a:cubicBezTo>
                    <a:pt x="1843" y="890"/>
                    <a:pt x="1843" y="890"/>
                    <a:pt x="1843" y="890"/>
                  </a:cubicBezTo>
                  <a:cubicBezTo>
                    <a:pt x="1455" y="890"/>
                    <a:pt x="1455" y="890"/>
                    <a:pt x="1455" y="890"/>
                  </a:cubicBezTo>
                  <a:cubicBezTo>
                    <a:pt x="1441" y="890"/>
                    <a:pt x="1429" y="878"/>
                    <a:pt x="1429" y="864"/>
                  </a:cubicBezTo>
                  <a:cubicBezTo>
                    <a:pt x="1429" y="682"/>
                    <a:pt x="1429" y="682"/>
                    <a:pt x="1429" y="682"/>
                  </a:cubicBezTo>
                  <a:cubicBezTo>
                    <a:pt x="1100" y="682"/>
                    <a:pt x="1100" y="682"/>
                    <a:pt x="1100" y="682"/>
                  </a:cubicBezTo>
                  <a:cubicBezTo>
                    <a:pt x="1099" y="682"/>
                    <a:pt x="1099" y="682"/>
                    <a:pt x="1099" y="682"/>
                  </a:cubicBezTo>
                  <a:cubicBezTo>
                    <a:pt x="1099" y="682"/>
                    <a:pt x="1098" y="682"/>
                    <a:pt x="1098" y="682"/>
                  </a:cubicBezTo>
                  <a:cubicBezTo>
                    <a:pt x="1093" y="681"/>
                    <a:pt x="1087" y="679"/>
                    <a:pt x="1083" y="676"/>
                  </a:cubicBezTo>
                  <a:cubicBezTo>
                    <a:pt x="1082" y="675"/>
                    <a:pt x="1082" y="675"/>
                    <a:pt x="1082" y="675"/>
                  </a:cubicBezTo>
                  <a:cubicBezTo>
                    <a:pt x="1082" y="675"/>
                    <a:pt x="1082" y="675"/>
                    <a:pt x="1082" y="675"/>
                  </a:cubicBezTo>
                  <a:cubicBezTo>
                    <a:pt x="1079" y="672"/>
                    <a:pt x="1076" y="668"/>
                    <a:pt x="1075" y="664"/>
                  </a:cubicBezTo>
                  <a:cubicBezTo>
                    <a:pt x="1074" y="663"/>
                    <a:pt x="1074" y="663"/>
                    <a:pt x="1074" y="663"/>
                  </a:cubicBezTo>
                  <a:cubicBezTo>
                    <a:pt x="1074" y="663"/>
                    <a:pt x="1074" y="663"/>
                    <a:pt x="1074" y="662"/>
                  </a:cubicBezTo>
                  <a:cubicBezTo>
                    <a:pt x="1074" y="662"/>
                    <a:pt x="1074" y="662"/>
                    <a:pt x="1074" y="662"/>
                  </a:cubicBezTo>
                  <a:cubicBezTo>
                    <a:pt x="1074" y="661"/>
                    <a:pt x="1074" y="661"/>
                    <a:pt x="1074" y="661"/>
                  </a:cubicBezTo>
                  <a:cubicBezTo>
                    <a:pt x="1074" y="661"/>
                    <a:pt x="1074" y="661"/>
                    <a:pt x="1074" y="661"/>
                  </a:cubicBezTo>
                  <a:cubicBezTo>
                    <a:pt x="1074" y="660"/>
                    <a:pt x="1074" y="660"/>
                    <a:pt x="1074" y="660"/>
                  </a:cubicBezTo>
                  <a:cubicBezTo>
                    <a:pt x="1074" y="660"/>
                    <a:pt x="1074" y="659"/>
                    <a:pt x="1073" y="659"/>
                  </a:cubicBezTo>
                  <a:cubicBezTo>
                    <a:pt x="1073" y="659"/>
                    <a:pt x="1073" y="659"/>
                    <a:pt x="1073" y="659"/>
                  </a:cubicBezTo>
                  <a:cubicBezTo>
                    <a:pt x="1073" y="658"/>
                    <a:pt x="1073" y="658"/>
                    <a:pt x="1073" y="658"/>
                  </a:cubicBezTo>
                  <a:cubicBezTo>
                    <a:pt x="1073" y="658"/>
                    <a:pt x="1073" y="658"/>
                    <a:pt x="1073" y="657"/>
                  </a:cubicBezTo>
                  <a:cubicBezTo>
                    <a:pt x="1073" y="657"/>
                    <a:pt x="1073" y="657"/>
                    <a:pt x="1073" y="657"/>
                  </a:cubicBezTo>
                  <a:cubicBezTo>
                    <a:pt x="1073" y="656"/>
                    <a:pt x="1073" y="656"/>
                    <a:pt x="1073" y="656"/>
                  </a:cubicBezTo>
                  <a:cubicBezTo>
                    <a:pt x="1073" y="656"/>
                    <a:pt x="1073" y="655"/>
                    <a:pt x="1073" y="655"/>
                  </a:cubicBezTo>
                  <a:cubicBezTo>
                    <a:pt x="1073" y="473"/>
                    <a:pt x="1073" y="473"/>
                    <a:pt x="1073" y="473"/>
                  </a:cubicBezTo>
                  <a:cubicBezTo>
                    <a:pt x="744" y="473"/>
                    <a:pt x="744" y="473"/>
                    <a:pt x="744" y="473"/>
                  </a:cubicBezTo>
                  <a:cubicBezTo>
                    <a:pt x="729" y="473"/>
                    <a:pt x="717" y="461"/>
                    <a:pt x="717" y="447"/>
                  </a:cubicBezTo>
                  <a:cubicBezTo>
                    <a:pt x="717" y="264"/>
                    <a:pt x="717" y="264"/>
                    <a:pt x="717" y="264"/>
                  </a:cubicBezTo>
                  <a:cubicBezTo>
                    <a:pt x="388" y="264"/>
                    <a:pt x="388" y="264"/>
                    <a:pt x="388" y="264"/>
                  </a:cubicBezTo>
                  <a:cubicBezTo>
                    <a:pt x="388" y="264"/>
                    <a:pt x="387" y="264"/>
                    <a:pt x="387" y="264"/>
                  </a:cubicBezTo>
                  <a:cubicBezTo>
                    <a:pt x="376" y="264"/>
                    <a:pt x="366" y="257"/>
                    <a:pt x="363" y="246"/>
                  </a:cubicBezTo>
                  <a:cubicBezTo>
                    <a:pt x="363" y="246"/>
                    <a:pt x="363" y="246"/>
                    <a:pt x="363" y="245"/>
                  </a:cubicBezTo>
                  <a:cubicBezTo>
                    <a:pt x="363" y="245"/>
                    <a:pt x="362" y="245"/>
                    <a:pt x="362" y="245"/>
                  </a:cubicBezTo>
                  <a:cubicBezTo>
                    <a:pt x="362" y="244"/>
                    <a:pt x="362" y="244"/>
                    <a:pt x="362" y="244"/>
                  </a:cubicBezTo>
                  <a:cubicBezTo>
                    <a:pt x="362" y="244"/>
                    <a:pt x="362" y="244"/>
                    <a:pt x="362" y="243"/>
                  </a:cubicBezTo>
                  <a:cubicBezTo>
                    <a:pt x="362" y="243"/>
                    <a:pt x="362" y="243"/>
                    <a:pt x="362" y="243"/>
                  </a:cubicBezTo>
                  <a:cubicBezTo>
                    <a:pt x="362" y="243"/>
                    <a:pt x="362" y="242"/>
                    <a:pt x="362" y="242"/>
                  </a:cubicBezTo>
                  <a:cubicBezTo>
                    <a:pt x="362" y="242"/>
                    <a:pt x="362" y="242"/>
                    <a:pt x="362" y="241"/>
                  </a:cubicBezTo>
                  <a:cubicBezTo>
                    <a:pt x="362" y="241"/>
                    <a:pt x="362" y="241"/>
                    <a:pt x="362" y="241"/>
                  </a:cubicBezTo>
                  <a:cubicBezTo>
                    <a:pt x="362" y="241"/>
                    <a:pt x="362" y="240"/>
                    <a:pt x="362" y="240"/>
                  </a:cubicBezTo>
                  <a:cubicBezTo>
                    <a:pt x="362" y="240"/>
                    <a:pt x="362" y="240"/>
                    <a:pt x="362" y="239"/>
                  </a:cubicBezTo>
                  <a:cubicBezTo>
                    <a:pt x="362" y="239"/>
                    <a:pt x="362" y="239"/>
                    <a:pt x="362" y="239"/>
                  </a:cubicBezTo>
                  <a:cubicBezTo>
                    <a:pt x="362" y="239"/>
                    <a:pt x="362" y="238"/>
                    <a:pt x="362" y="238"/>
                  </a:cubicBezTo>
                  <a:cubicBezTo>
                    <a:pt x="362" y="56"/>
                    <a:pt x="362" y="56"/>
                    <a:pt x="362" y="56"/>
                  </a:cubicBezTo>
                  <a:cubicBezTo>
                    <a:pt x="0" y="56"/>
                    <a:pt x="0" y="56"/>
                    <a:pt x="0" y="56"/>
                  </a:cubicBezTo>
                  <a:cubicBezTo>
                    <a:pt x="0" y="59"/>
                    <a:pt x="0" y="59"/>
                    <a:pt x="0" y="59"/>
                  </a:cubicBezTo>
                  <a:close/>
                  <a:moveTo>
                    <a:pt x="1843" y="835"/>
                  </a:moveTo>
                  <a:cubicBezTo>
                    <a:pt x="1843" y="837"/>
                    <a:pt x="1843" y="837"/>
                    <a:pt x="1843" y="837"/>
                  </a:cubicBezTo>
                  <a:cubicBezTo>
                    <a:pt x="1817" y="837"/>
                    <a:pt x="1817" y="837"/>
                    <a:pt x="1817" y="837"/>
                  </a:cubicBezTo>
                  <a:cubicBezTo>
                    <a:pt x="1482" y="837"/>
                    <a:pt x="1482" y="837"/>
                    <a:pt x="1482" y="837"/>
                  </a:cubicBezTo>
                  <a:cubicBezTo>
                    <a:pt x="1482" y="655"/>
                    <a:pt x="1482" y="655"/>
                    <a:pt x="1482" y="655"/>
                  </a:cubicBezTo>
                  <a:cubicBezTo>
                    <a:pt x="1482" y="655"/>
                    <a:pt x="1482" y="655"/>
                    <a:pt x="1482" y="655"/>
                  </a:cubicBezTo>
                  <a:cubicBezTo>
                    <a:pt x="1482" y="654"/>
                    <a:pt x="1482" y="654"/>
                    <a:pt x="1482" y="654"/>
                  </a:cubicBezTo>
                  <a:cubicBezTo>
                    <a:pt x="1482" y="654"/>
                    <a:pt x="1482" y="653"/>
                    <a:pt x="1482" y="653"/>
                  </a:cubicBezTo>
                  <a:cubicBezTo>
                    <a:pt x="1481" y="649"/>
                    <a:pt x="1480" y="645"/>
                    <a:pt x="1478" y="641"/>
                  </a:cubicBezTo>
                  <a:cubicBezTo>
                    <a:pt x="1477" y="641"/>
                    <a:pt x="1477" y="641"/>
                    <a:pt x="1477" y="641"/>
                  </a:cubicBezTo>
                  <a:cubicBezTo>
                    <a:pt x="1477" y="640"/>
                    <a:pt x="1477" y="640"/>
                    <a:pt x="1477" y="640"/>
                  </a:cubicBezTo>
                  <a:cubicBezTo>
                    <a:pt x="1476" y="640"/>
                    <a:pt x="1476" y="640"/>
                    <a:pt x="1476" y="640"/>
                  </a:cubicBezTo>
                  <a:cubicBezTo>
                    <a:pt x="1471" y="633"/>
                    <a:pt x="1464" y="629"/>
                    <a:pt x="1455" y="629"/>
                  </a:cubicBezTo>
                  <a:cubicBezTo>
                    <a:pt x="1126" y="629"/>
                    <a:pt x="1126" y="629"/>
                    <a:pt x="1126" y="629"/>
                  </a:cubicBezTo>
                  <a:cubicBezTo>
                    <a:pt x="1126" y="447"/>
                    <a:pt x="1126" y="447"/>
                    <a:pt x="1126" y="447"/>
                  </a:cubicBezTo>
                  <a:cubicBezTo>
                    <a:pt x="1126" y="432"/>
                    <a:pt x="1114" y="420"/>
                    <a:pt x="1100" y="420"/>
                  </a:cubicBezTo>
                  <a:cubicBezTo>
                    <a:pt x="770" y="420"/>
                    <a:pt x="770" y="420"/>
                    <a:pt x="770" y="420"/>
                  </a:cubicBezTo>
                  <a:cubicBezTo>
                    <a:pt x="770" y="238"/>
                    <a:pt x="770" y="238"/>
                    <a:pt x="770" y="238"/>
                  </a:cubicBezTo>
                  <a:cubicBezTo>
                    <a:pt x="770" y="238"/>
                    <a:pt x="770" y="238"/>
                    <a:pt x="770" y="237"/>
                  </a:cubicBezTo>
                  <a:cubicBezTo>
                    <a:pt x="770" y="237"/>
                    <a:pt x="770" y="237"/>
                    <a:pt x="770" y="237"/>
                  </a:cubicBezTo>
                  <a:cubicBezTo>
                    <a:pt x="770" y="230"/>
                    <a:pt x="767" y="224"/>
                    <a:pt x="762" y="220"/>
                  </a:cubicBezTo>
                  <a:cubicBezTo>
                    <a:pt x="762" y="219"/>
                    <a:pt x="762" y="219"/>
                    <a:pt x="762" y="219"/>
                  </a:cubicBezTo>
                  <a:cubicBezTo>
                    <a:pt x="762" y="219"/>
                    <a:pt x="762" y="219"/>
                    <a:pt x="761" y="219"/>
                  </a:cubicBezTo>
                  <a:cubicBezTo>
                    <a:pt x="761" y="218"/>
                    <a:pt x="761" y="218"/>
                    <a:pt x="761" y="218"/>
                  </a:cubicBezTo>
                  <a:cubicBezTo>
                    <a:pt x="757" y="215"/>
                    <a:pt x="752" y="212"/>
                    <a:pt x="746" y="212"/>
                  </a:cubicBezTo>
                  <a:cubicBezTo>
                    <a:pt x="745" y="212"/>
                    <a:pt x="745" y="212"/>
                    <a:pt x="745" y="212"/>
                  </a:cubicBezTo>
                  <a:cubicBezTo>
                    <a:pt x="745" y="212"/>
                    <a:pt x="745" y="212"/>
                    <a:pt x="744" y="212"/>
                  </a:cubicBezTo>
                  <a:cubicBezTo>
                    <a:pt x="744" y="212"/>
                    <a:pt x="744" y="212"/>
                    <a:pt x="744" y="212"/>
                  </a:cubicBezTo>
                  <a:cubicBezTo>
                    <a:pt x="414" y="212"/>
                    <a:pt x="414" y="212"/>
                    <a:pt x="414" y="212"/>
                  </a:cubicBezTo>
                  <a:cubicBezTo>
                    <a:pt x="414" y="30"/>
                    <a:pt x="414" y="30"/>
                    <a:pt x="414" y="30"/>
                  </a:cubicBezTo>
                  <a:cubicBezTo>
                    <a:pt x="414" y="29"/>
                    <a:pt x="414" y="29"/>
                    <a:pt x="414" y="29"/>
                  </a:cubicBezTo>
                  <a:cubicBezTo>
                    <a:pt x="414" y="29"/>
                    <a:pt x="414" y="28"/>
                    <a:pt x="414" y="28"/>
                  </a:cubicBezTo>
                  <a:cubicBezTo>
                    <a:pt x="414" y="21"/>
                    <a:pt x="411" y="15"/>
                    <a:pt x="406" y="10"/>
                  </a:cubicBezTo>
                  <a:cubicBezTo>
                    <a:pt x="405" y="10"/>
                    <a:pt x="405" y="10"/>
                    <a:pt x="405" y="10"/>
                  </a:cubicBezTo>
                  <a:cubicBezTo>
                    <a:pt x="405" y="9"/>
                    <a:pt x="405" y="9"/>
                    <a:pt x="405" y="9"/>
                  </a:cubicBezTo>
                  <a:cubicBezTo>
                    <a:pt x="400" y="6"/>
                    <a:pt x="395" y="3"/>
                    <a:pt x="389" y="3"/>
                  </a:cubicBezTo>
                  <a:cubicBezTo>
                    <a:pt x="388" y="3"/>
                    <a:pt x="388" y="3"/>
                    <a:pt x="388" y="3"/>
                  </a:cubicBezTo>
                  <a:cubicBezTo>
                    <a:pt x="0" y="3"/>
                    <a:pt x="0" y="3"/>
                    <a:pt x="0" y="3"/>
                  </a:cubicBezTo>
                  <a:cubicBezTo>
                    <a:pt x="0" y="0"/>
                    <a:pt x="0" y="0"/>
                    <a:pt x="0" y="0"/>
                  </a:cubicBezTo>
                  <a:cubicBezTo>
                    <a:pt x="388" y="0"/>
                    <a:pt x="388" y="0"/>
                    <a:pt x="388" y="0"/>
                  </a:cubicBezTo>
                  <a:cubicBezTo>
                    <a:pt x="388" y="0"/>
                    <a:pt x="388" y="0"/>
                    <a:pt x="389" y="0"/>
                  </a:cubicBezTo>
                  <a:cubicBezTo>
                    <a:pt x="395" y="1"/>
                    <a:pt x="401" y="3"/>
                    <a:pt x="406" y="7"/>
                  </a:cubicBezTo>
                  <a:cubicBezTo>
                    <a:pt x="407" y="8"/>
                    <a:pt x="407" y="8"/>
                    <a:pt x="407" y="8"/>
                  </a:cubicBezTo>
                  <a:cubicBezTo>
                    <a:pt x="408" y="8"/>
                    <a:pt x="408" y="8"/>
                    <a:pt x="408" y="8"/>
                  </a:cubicBezTo>
                  <a:cubicBezTo>
                    <a:pt x="413" y="13"/>
                    <a:pt x="417" y="20"/>
                    <a:pt x="417" y="28"/>
                  </a:cubicBezTo>
                  <a:cubicBezTo>
                    <a:pt x="417" y="28"/>
                    <a:pt x="417" y="29"/>
                    <a:pt x="417" y="29"/>
                  </a:cubicBezTo>
                  <a:cubicBezTo>
                    <a:pt x="417" y="29"/>
                    <a:pt x="417" y="29"/>
                    <a:pt x="417" y="30"/>
                  </a:cubicBezTo>
                  <a:cubicBezTo>
                    <a:pt x="417" y="209"/>
                    <a:pt x="417" y="209"/>
                    <a:pt x="417" y="209"/>
                  </a:cubicBezTo>
                  <a:cubicBezTo>
                    <a:pt x="744" y="209"/>
                    <a:pt x="744" y="209"/>
                    <a:pt x="744" y="209"/>
                  </a:cubicBezTo>
                  <a:cubicBezTo>
                    <a:pt x="744" y="209"/>
                    <a:pt x="744" y="209"/>
                    <a:pt x="744" y="209"/>
                  </a:cubicBezTo>
                  <a:cubicBezTo>
                    <a:pt x="745" y="209"/>
                    <a:pt x="745" y="209"/>
                    <a:pt x="745" y="209"/>
                  </a:cubicBezTo>
                  <a:cubicBezTo>
                    <a:pt x="745" y="209"/>
                    <a:pt x="746" y="209"/>
                    <a:pt x="746" y="209"/>
                  </a:cubicBezTo>
                  <a:cubicBezTo>
                    <a:pt x="752" y="209"/>
                    <a:pt x="758" y="212"/>
                    <a:pt x="763" y="216"/>
                  </a:cubicBezTo>
                  <a:cubicBezTo>
                    <a:pt x="763" y="217"/>
                    <a:pt x="763" y="217"/>
                    <a:pt x="763" y="217"/>
                  </a:cubicBezTo>
                  <a:cubicBezTo>
                    <a:pt x="763" y="217"/>
                    <a:pt x="764" y="217"/>
                    <a:pt x="764" y="217"/>
                  </a:cubicBezTo>
                  <a:cubicBezTo>
                    <a:pt x="764" y="218"/>
                    <a:pt x="764" y="218"/>
                    <a:pt x="764" y="218"/>
                  </a:cubicBezTo>
                  <a:cubicBezTo>
                    <a:pt x="769" y="223"/>
                    <a:pt x="773" y="229"/>
                    <a:pt x="773" y="237"/>
                  </a:cubicBezTo>
                  <a:cubicBezTo>
                    <a:pt x="773" y="237"/>
                    <a:pt x="773" y="237"/>
                    <a:pt x="773" y="237"/>
                  </a:cubicBezTo>
                  <a:cubicBezTo>
                    <a:pt x="773" y="238"/>
                    <a:pt x="773" y="238"/>
                    <a:pt x="773" y="238"/>
                  </a:cubicBezTo>
                  <a:cubicBezTo>
                    <a:pt x="773" y="417"/>
                    <a:pt x="773" y="417"/>
                    <a:pt x="773" y="417"/>
                  </a:cubicBezTo>
                  <a:cubicBezTo>
                    <a:pt x="1100" y="417"/>
                    <a:pt x="1100" y="417"/>
                    <a:pt x="1100" y="417"/>
                  </a:cubicBezTo>
                  <a:cubicBezTo>
                    <a:pt x="1116" y="417"/>
                    <a:pt x="1129" y="431"/>
                    <a:pt x="1129" y="447"/>
                  </a:cubicBezTo>
                  <a:cubicBezTo>
                    <a:pt x="1129" y="626"/>
                    <a:pt x="1129" y="626"/>
                    <a:pt x="1129" y="626"/>
                  </a:cubicBezTo>
                  <a:cubicBezTo>
                    <a:pt x="1455" y="626"/>
                    <a:pt x="1455" y="626"/>
                    <a:pt x="1455" y="626"/>
                  </a:cubicBezTo>
                  <a:cubicBezTo>
                    <a:pt x="1465" y="626"/>
                    <a:pt x="1473" y="630"/>
                    <a:pt x="1479" y="638"/>
                  </a:cubicBezTo>
                  <a:cubicBezTo>
                    <a:pt x="1479" y="638"/>
                    <a:pt x="1479" y="638"/>
                    <a:pt x="1479" y="638"/>
                  </a:cubicBezTo>
                  <a:cubicBezTo>
                    <a:pt x="1480" y="639"/>
                    <a:pt x="1480" y="639"/>
                    <a:pt x="1480" y="639"/>
                  </a:cubicBezTo>
                  <a:cubicBezTo>
                    <a:pt x="1480" y="640"/>
                    <a:pt x="1480" y="640"/>
                    <a:pt x="1480" y="640"/>
                  </a:cubicBezTo>
                  <a:cubicBezTo>
                    <a:pt x="1482" y="644"/>
                    <a:pt x="1484" y="648"/>
                    <a:pt x="1484" y="653"/>
                  </a:cubicBezTo>
                  <a:cubicBezTo>
                    <a:pt x="1484" y="653"/>
                    <a:pt x="1484" y="654"/>
                    <a:pt x="1484" y="654"/>
                  </a:cubicBezTo>
                  <a:cubicBezTo>
                    <a:pt x="1484" y="654"/>
                    <a:pt x="1485" y="654"/>
                    <a:pt x="1485" y="655"/>
                  </a:cubicBezTo>
                  <a:cubicBezTo>
                    <a:pt x="1485" y="655"/>
                    <a:pt x="1485" y="655"/>
                    <a:pt x="1485" y="655"/>
                  </a:cubicBezTo>
                  <a:cubicBezTo>
                    <a:pt x="1485" y="835"/>
                    <a:pt x="1485" y="835"/>
                    <a:pt x="1485" y="835"/>
                  </a:cubicBezTo>
                  <a:lnTo>
                    <a:pt x="1843" y="8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sp>
          <p:nvSpPr>
            <p:cNvPr id="27675" name="Freeform 7">
              <a:extLst>
                <a:ext uri="{FF2B5EF4-FFF2-40B4-BE49-F238E27FC236}">
                  <a16:creationId xmlns:a16="http://schemas.microsoft.com/office/drawing/2014/main" id="{04D51BD9-21D6-452E-848E-0EC55A9EB6C7}"/>
                </a:ext>
              </a:extLst>
            </p:cNvPr>
            <p:cNvSpPr>
              <a:spLocks noEditPoints="1"/>
            </p:cNvSpPr>
            <p:nvPr/>
          </p:nvSpPr>
          <p:spPr bwMode="auto">
            <a:xfrm>
              <a:off x="9525" y="100013"/>
              <a:ext cx="5491163" cy="2517775"/>
            </a:xfrm>
            <a:custGeom>
              <a:avLst/>
              <a:gdLst>
                <a:gd name="T0" fmla="*/ 5361995 w 1828"/>
                <a:gd name="T1" fmla="*/ 2508751 h 837"/>
                <a:gd name="T2" fmla="*/ 5232826 w 1828"/>
                <a:gd name="T3" fmla="*/ 2517775 h 837"/>
                <a:gd name="T4" fmla="*/ 5145712 w 1828"/>
                <a:gd name="T5" fmla="*/ 2508751 h 837"/>
                <a:gd name="T6" fmla="*/ 4929430 w 1828"/>
                <a:gd name="T7" fmla="*/ 2517775 h 837"/>
                <a:gd name="T8" fmla="*/ 4884371 w 1828"/>
                <a:gd name="T9" fmla="*/ 2517775 h 837"/>
                <a:gd name="T10" fmla="*/ 4668089 w 1828"/>
                <a:gd name="T11" fmla="*/ 2508751 h 837"/>
                <a:gd name="T12" fmla="*/ 4538921 w 1828"/>
                <a:gd name="T13" fmla="*/ 2517775 h 837"/>
                <a:gd name="T14" fmla="*/ 4451807 w 1828"/>
                <a:gd name="T15" fmla="*/ 2508751 h 837"/>
                <a:gd name="T16" fmla="*/ 4367697 w 1828"/>
                <a:gd name="T17" fmla="*/ 2421516 h 837"/>
                <a:gd name="T18" fmla="*/ 4376709 w 1828"/>
                <a:gd name="T19" fmla="*/ 2334281 h 837"/>
                <a:gd name="T20" fmla="*/ 4367697 w 1828"/>
                <a:gd name="T21" fmla="*/ 2117698 h 837"/>
                <a:gd name="T22" fmla="*/ 4376709 w 1828"/>
                <a:gd name="T23" fmla="*/ 1988350 h 837"/>
                <a:gd name="T24" fmla="*/ 4298607 w 1828"/>
                <a:gd name="T25" fmla="*/ 1898108 h 837"/>
                <a:gd name="T26" fmla="*/ 4259556 w 1828"/>
                <a:gd name="T27" fmla="*/ 1892091 h 837"/>
                <a:gd name="T28" fmla="*/ 4043274 w 1828"/>
                <a:gd name="T29" fmla="*/ 1883067 h 837"/>
                <a:gd name="T30" fmla="*/ 3914106 w 1828"/>
                <a:gd name="T31" fmla="*/ 1892091 h 837"/>
                <a:gd name="T32" fmla="*/ 3826992 w 1828"/>
                <a:gd name="T33" fmla="*/ 1883067 h 837"/>
                <a:gd name="T34" fmla="*/ 3610710 w 1828"/>
                <a:gd name="T35" fmla="*/ 1892091 h 837"/>
                <a:gd name="T36" fmla="*/ 3565651 w 1828"/>
                <a:gd name="T37" fmla="*/ 1892091 h 837"/>
                <a:gd name="T38" fmla="*/ 3349369 w 1828"/>
                <a:gd name="T39" fmla="*/ 1883067 h 837"/>
                <a:gd name="T40" fmla="*/ 3307314 w 1828"/>
                <a:gd name="T41" fmla="*/ 1804857 h 837"/>
                <a:gd name="T42" fmla="*/ 3307314 w 1828"/>
                <a:gd name="T43" fmla="*/ 1675509 h 837"/>
                <a:gd name="T44" fmla="*/ 3298303 w 1828"/>
                <a:gd name="T45" fmla="*/ 1543152 h 837"/>
                <a:gd name="T46" fmla="*/ 3307314 w 1828"/>
                <a:gd name="T47" fmla="*/ 1458926 h 837"/>
                <a:gd name="T48" fmla="*/ 3274271 w 1828"/>
                <a:gd name="T49" fmla="*/ 1293481 h 837"/>
                <a:gd name="T50" fmla="*/ 3199173 w 1828"/>
                <a:gd name="T51" fmla="*/ 1254375 h 837"/>
                <a:gd name="T52" fmla="*/ 2982891 w 1828"/>
                <a:gd name="T53" fmla="*/ 1263400 h 837"/>
                <a:gd name="T54" fmla="*/ 2940836 w 1828"/>
                <a:gd name="T55" fmla="*/ 1263400 h 837"/>
                <a:gd name="T56" fmla="*/ 2724554 w 1828"/>
                <a:gd name="T57" fmla="*/ 1254375 h 837"/>
                <a:gd name="T58" fmla="*/ 2595386 w 1828"/>
                <a:gd name="T59" fmla="*/ 1263400 h 837"/>
                <a:gd name="T60" fmla="*/ 2508272 w 1828"/>
                <a:gd name="T61" fmla="*/ 1254375 h 837"/>
                <a:gd name="T62" fmla="*/ 2291990 w 1828"/>
                <a:gd name="T63" fmla="*/ 1263400 h 837"/>
                <a:gd name="T64" fmla="*/ 2237919 w 1828"/>
                <a:gd name="T65" fmla="*/ 1254375 h 837"/>
                <a:gd name="T66" fmla="*/ 2237919 w 1828"/>
                <a:gd name="T67" fmla="*/ 1100963 h 837"/>
                <a:gd name="T68" fmla="*/ 2237919 w 1828"/>
                <a:gd name="T69" fmla="*/ 971614 h 837"/>
                <a:gd name="T70" fmla="*/ 2231911 w 1828"/>
                <a:gd name="T71" fmla="*/ 839258 h 837"/>
                <a:gd name="T72" fmla="*/ 2228908 w 1828"/>
                <a:gd name="T73" fmla="*/ 709910 h 837"/>
                <a:gd name="T74" fmla="*/ 2219896 w 1828"/>
                <a:gd name="T75" fmla="*/ 667797 h 837"/>
                <a:gd name="T76" fmla="*/ 2138790 w 1828"/>
                <a:gd name="T77" fmla="*/ 637716 h 837"/>
                <a:gd name="T78" fmla="*/ 1925512 w 1828"/>
                <a:gd name="T79" fmla="*/ 628692 h 837"/>
                <a:gd name="T80" fmla="*/ 1793339 w 1828"/>
                <a:gd name="T81" fmla="*/ 637716 h 837"/>
                <a:gd name="T82" fmla="*/ 1709230 w 1828"/>
                <a:gd name="T83" fmla="*/ 628692 h 837"/>
                <a:gd name="T84" fmla="*/ 1492947 w 1828"/>
                <a:gd name="T85" fmla="*/ 637716 h 837"/>
                <a:gd name="T86" fmla="*/ 1447889 w 1828"/>
                <a:gd name="T87" fmla="*/ 637716 h 837"/>
                <a:gd name="T88" fmla="*/ 1231607 w 1828"/>
                <a:gd name="T89" fmla="*/ 628692 h 837"/>
                <a:gd name="T90" fmla="*/ 1189552 w 1828"/>
                <a:gd name="T91" fmla="*/ 628692 h 837"/>
                <a:gd name="T92" fmla="*/ 1162516 w 1828"/>
                <a:gd name="T93" fmla="*/ 481295 h 837"/>
                <a:gd name="T94" fmla="*/ 1171528 w 1828"/>
                <a:gd name="T95" fmla="*/ 397068 h 837"/>
                <a:gd name="T96" fmla="*/ 1162516 w 1828"/>
                <a:gd name="T97" fmla="*/ 180486 h 837"/>
                <a:gd name="T98" fmla="*/ 1171528 w 1828"/>
                <a:gd name="T99" fmla="*/ 102275 h 837"/>
                <a:gd name="T100" fmla="*/ 1069395 w 1828"/>
                <a:gd name="T101" fmla="*/ 9024 h 837"/>
                <a:gd name="T102" fmla="*/ 952242 w 1828"/>
                <a:gd name="T103" fmla="*/ 0 h 837"/>
                <a:gd name="T104" fmla="*/ 823074 w 1828"/>
                <a:gd name="T105" fmla="*/ 9024 h 837"/>
                <a:gd name="T106" fmla="*/ 735960 w 1828"/>
                <a:gd name="T107" fmla="*/ 0 h 837"/>
                <a:gd name="T108" fmla="*/ 519678 w 1828"/>
                <a:gd name="T109" fmla="*/ 9024 h 837"/>
                <a:gd name="T110" fmla="*/ 477623 w 1828"/>
                <a:gd name="T111" fmla="*/ 9024 h 837"/>
                <a:gd name="T112" fmla="*/ 261341 w 1828"/>
                <a:gd name="T113" fmla="*/ 0 h 837"/>
                <a:gd name="T114" fmla="*/ 129168 w 1828"/>
                <a:gd name="T115" fmla="*/ 9024 h 837"/>
                <a:gd name="T116" fmla="*/ 45059 w 1828"/>
                <a:gd name="T117" fmla="*/ 0 h 8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828" h="837">
                  <a:moveTo>
                    <a:pt x="1828" y="837"/>
                  </a:moveTo>
                  <a:cubicBezTo>
                    <a:pt x="1814" y="837"/>
                    <a:pt x="1814" y="837"/>
                    <a:pt x="1814" y="837"/>
                  </a:cubicBezTo>
                  <a:cubicBezTo>
                    <a:pt x="1814" y="834"/>
                    <a:pt x="1814" y="834"/>
                    <a:pt x="1814" y="834"/>
                  </a:cubicBezTo>
                  <a:cubicBezTo>
                    <a:pt x="1828" y="834"/>
                    <a:pt x="1828" y="834"/>
                    <a:pt x="1828" y="834"/>
                  </a:cubicBezTo>
                  <a:lnTo>
                    <a:pt x="1828" y="837"/>
                  </a:lnTo>
                  <a:close/>
                  <a:moveTo>
                    <a:pt x="1799" y="837"/>
                  </a:moveTo>
                  <a:cubicBezTo>
                    <a:pt x="1785" y="837"/>
                    <a:pt x="1785" y="837"/>
                    <a:pt x="1785" y="837"/>
                  </a:cubicBezTo>
                  <a:cubicBezTo>
                    <a:pt x="1785" y="834"/>
                    <a:pt x="1785" y="834"/>
                    <a:pt x="1785" y="834"/>
                  </a:cubicBezTo>
                  <a:cubicBezTo>
                    <a:pt x="1799" y="834"/>
                    <a:pt x="1799" y="834"/>
                    <a:pt x="1799" y="834"/>
                  </a:cubicBezTo>
                  <a:lnTo>
                    <a:pt x="1799" y="837"/>
                  </a:lnTo>
                  <a:close/>
                  <a:moveTo>
                    <a:pt x="1770" y="837"/>
                  </a:moveTo>
                  <a:cubicBezTo>
                    <a:pt x="1756" y="837"/>
                    <a:pt x="1756" y="837"/>
                    <a:pt x="1756" y="837"/>
                  </a:cubicBezTo>
                  <a:cubicBezTo>
                    <a:pt x="1756" y="834"/>
                    <a:pt x="1756" y="834"/>
                    <a:pt x="1756" y="834"/>
                  </a:cubicBezTo>
                  <a:cubicBezTo>
                    <a:pt x="1770" y="834"/>
                    <a:pt x="1770" y="834"/>
                    <a:pt x="1770" y="834"/>
                  </a:cubicBezTo>
                  <a:lnTo>
                    <a:pt x="1770" y="837"/>
                  </a:lnTo>
                  <a:close/>
                  <a:moveTo>
                    <a:pt x="1742" y="837"/>
                  </a:moveTo>
                  <a:cubicBezTo>
                    <a:pt x="1727" y="837"/>
                    <a:pt x="1727" y="837"/>
                    <a:pt x="1727" y="837"/>
                  </a:cubicBezTo>
                  <a:cubicBezTo>
                    <a:pt x="1727" y="834"/>
                    <a:pt x="1727" y="834"/>
                    <a:pt x="1727" y="834"/>
                  </a:cubicBezTo>
                  <a:cubicBezTo>
                    <a:pt x="1742" y="834"/>
                    <a:pt x="1742" y="834"/>
                    <a:pt x="1742" y="834"/>
                  </a:cubicBezTo>
                  <a:lnTo>
                    <a:pt x="1742" y="837"/>
                  </a:lnTo>
                  <a:close/>
                  <a:moveTo>
                    <a:pt x="1713" y="837"/>
                  </a:moveTo>
                  <a:cubicBezTo>
                    <a:pt x="1698" y="837"/>
                    <a:pt x="1698" y="837"/>
                    <a:pt x="1698" y="837"/>
                  </a:cubicBezTo>
                  <a:cubicBezTo>
                    <a:pt x="1698" y="834"/>
                    <a:pt x="1698" y="834"/>
                    <a:pt x="1698" y="834"/>
                  </a:cubicBezTo>
                  <a:cubicBezTo>
                    <a:pt x="1713" y="834"/>
                    <a:pt x="1713" y="834"/>
                    <a:pt x="1713" y="834"/>
                  </a:cubicBezTo>
                  <a:lnTo>
                    <a:pt x="1713" y="837"/>
                  </a:lnTo>
                  <a:close/>
                  <a:moveTo>
                    <a:pt x="1684" y="837"/>
                  </a:moveTo>
                  <a:cubicBezTo>
                    <a:pt x="1670" y="837"/>
                    <a:pt x="1670" y="837"/>
                    <a:pt x="1670" y="837"/>
                  </a:cubicBezTo>
                  <a:cubicBezTo>
                    <a:pt x="1670" y="834"/>
                    <a:pt x="1670" y="834"/>
                    <a:pt x="1670" y="834"/>
                  </a:cubicBezTo>
                  <a:cubicBezTo>
                    <a:pt x="1684" y="834"/>
                    <a:pt x="1684" y="834"/>
                    <a:pt x="1684" y="834"/>
                  </a:cubicBezTo>
                  <a:lnTo>
                    <a:pt x="1684" y="837"/>
                  </a:lnTo>
                  <a:close/>
                  <a:moveTo>
                    <a:pt x="1655" y="837"/>
                  </a:moveTo>
                  <a:cubicBezTo>
                    <a:pt x="1641" y="837"/>
                    <a:pt x="1641" y="837"/>
                    <a:pt x="1641" y="837"/>
                  </a:cubicBezTo>
                  <a:cubicBezTo>
                    <a:pt x="1641" y="834"/>
                    <a:pt x="1641" y="834"/>
                    <a:pt x="1641" y="834"/>
                  </a:cubicBezTo>
                  <a:cubicBezTo>
                    <a:pt x="1655" y="834"/>
                    <a:pt x="1655" y="834"/>
                    <a:pt x="1655" y="834"/>
                  </a:cubicBezTo>
                  <a:lnTo>
                    <a:pt x="1655" y="837"/>
                  </a:lnTo>
                  <a:close/>
                  <a:moveTo>
                    <a:pt x="1626" y="837"/>
                  </a:moveTo>
                  <a:cubicBezTo>
                    <a:pt x="1612" y="837"/>
                    <a:pt x="1612" y="837"/>
                    <a:pt x="1612" y="837"/>
                  </a:cubicBezTo>
                  <a:cubicBezTo>
                    <a:pt x="1612" y="834"/>
                    <a:pt x="1612" y="834"/>
                    <a:pt x="1612" y="834"/>
                  </a:cubicBezTo>
                  <a:cubicBezTo>
                    <a:pt x="1626" y="834"/>
                    <a:pt x="1626" y="834"/>
                    <a:pt x="1626" y="834"/>
                  </a:cubicBezTo>
                  <a:lnTo>
                    <a:pt x="1626" y="837"/>
                  </a:lnTo>
                  <a:close/>
                  <a:moveTo>
                    <a:pt x="1598" y="837"/>
                  </a:moveTo>
                  <a:cubicBezTo>
                    <a:pt x="1583" y="837"/>
                    <a:pt x="1583" y="837"/>
                    <a:pt x="1583" y="837"/>
                  </a:cubicBezTo>
                  <a:cubicBezTo>
                    <a:pt x="1583" y="834"/>
                    <a:pt x="1583" y="834"/>
                    <a:pt x="1583" y="834"/>
                  </a:cubicBezTo>
                  <a:cubicBezTo>
                    <a:pt x="1598" y="834"/>
                    <a:pt x="1598" y="834"/>
                    <a:pt x="1598" y="834"/>
                  </a:cubicBezTo>
                  <a:lnTo>
                    <a:pt x="1598" y="837"/>
                  </a:lnTo>
                  <a:close/>
                  <a:moveTo>
                    <a:pt x="1569" y="837"/>
                  </a:moveTo>
                  <a:cubicBezTo>
                    <a:pt x="1554" y="837"/>
                    <a:pt x="1554" y="837"/>
                    <a:pt x="1554" y="837"/>
                  </a:cubicBezTo>
                  <a:cubicBezTo>
                    <a:pt x="1554" y="834"/>
                    <a:pt x="1554" y="834"/>
                    <a:pt x="1554" y="834"/>
                  </a:cubicBezTo>
                  <a:cubicBezTo>
                    <a:pt x="1569" y="834"/>
                    <a:pt x="1569" y="834"/>
                    <a:pt x="1569" y="834"/>
                  </a:cubicBezTo>
                  <a:lnTo>
                    <a:pt x="1569" y="837"/>
                  </a:lnTo>
                  <a:close/>
                  <a:moveTo>
                    <a:pt x="1540" y="837"/>
                  </a:moveTo>
                  <a:cubicBezTo>
                    <a:pt x="1526" y="837"/>
                    <a:pt x="1526" y="837"/>
                    <a:pt x="1526" y="837"/>
                  </a:cubicBezTo>
                  <a:cubicBezTo>
                    <a:pt x="1526" y="834"/>
                    <a:pt x="1526" y="834"/>
                    <a:pt x="1526" y="834"/>
                  </a:cubicBezTo>
                  <a:cubicBezTo>
                    <a:pt x="1540" y="834"/>
                    <a:pt x="1540" y="834"/>
                    <a:pt x="1540" y="834"/>
                  </a:cubicBezTo>
                  <a:lnTo>
                    <a:pt x="1540" y="837"/>
                  </a:lnTo>
                  <a:close/>
                  <a:moveTo>
                    <a:pt x="1511" y="837"/>
                  </a:moveTo>
                  <a:cubicBezTo>
                    <a:pt x="1497" y="837"/>
                    <a:pt x="1497" y="837"/>
                    <a:pt x="1497" y="837"/>
                  </a:cubicBezTo>
                  <a:cubicBezTo>
                    <a:pt x="1497" y="834"/>
                    <a:pt x="1497" y="834"/>
                    <a:pt x="1497" y="834"/>
                  </a:cubicBezTo>
                  <a:cubicBezTo>
                    <a:pt x="1511" y="834"/>
                    <a:pt x="1511" y="834"/>
                    <a:pt x="1511" y="834"/>
                  </a:cubicBezTo>
                  <a:lnTo>
                    <a:pt x="1511" y="837"/>
                  </a:lnTo>
                  <a:close/>
                  <a:moveTo>
                    <a:pt x="1482" y="837"/>
                  </a:moveTo>
                  <a:cubicBezTo>
                    <a:pt x="1468" y="837"/>
                    <a:pt x="1468" y="837"/>
                    <a:pt x="1468" y="837"/>
                  </a:cubicBezTo>
                  <a:cubicBezTo>
                    <a:pt x="1468" y="834"/>
                    <a:pt x="1468" y="834"/>
                    <a:pt x="1468" y="834"/>
                  </a:cubicBezTo>
                  <a:cubicBezTo>
                    <a:pt x="1482" y="834"/>
                    <a:pt x="1482" y="834"/>
                    <a:pt x="1482" y="834"/>
                  </a:cubicBezTo>
                  <a:lnTo>
                    <a:pt x="1482" y="837"/>
                  </a:lnTo>
                  <a:close/>
                  <a:moveTo>
                    <a:pt x="1457" y="834"/>
                  </a:moveTo>
                  <a:cubicBezTo>
                    <a:pt x="1454" y="834"/>
                    <a:pt x="1454" y="834"/>
                    <a:pt x="1454" y="834"/>
                  </a:cubicBezTo>
                  <a:cubicBezTo>
                    <a:pt x="1454" y="819"/>
                    <a:pt x="1454" y="819"/>
                    <a:pt x="1454" y="819"/>
                  </a:cubicBezTo>
                  <a:cubicBezTo>
                    <a:pt x="1457" y="819"/>
                    <a:pt x="1457" y="819"/>
                    <a:pt x="1457" y="819"/>
                  </a:cubicBezTo>
                  <a:lnTo>
                    <a:pt x="1457" y="834"/>
                  </a:lnTo>
                  <a:close/>
                  <a:moveTo>
                    <a:pt x="1457" y="805"/>
                  </a:moveTo>
                  <a:cubicBezTo>
                    <a:pt x="1454" y="805"/>
                    <a:pt x="1454" y="805"/>
                    <a:pt x="1454" y="805"/>
                  </a:cubicBezTo>
                  <a:cubicBezTo>
                    <a:pt x="1454" y="791"/>
                    <a:pt x="1454" y="791"/>
                    <a:pt x="1454" y="791"/>
                  </a:cubicBezTo>
                  <a:cubicBezTo>
                    <a:pt x="1457" y="791"/>
                    <a:pt x="1457" y="791"/>
                    <a:pt x="1457" y="791"/>
                  </a:cubicBezTo>
                  <a:lnTo>
                    <a:pt x="1457" y="805"/>
                  </a:lnTo>
                  <a:close/>
                  <a:moveTo>
                    <a:pt x="1457" y="776"/>
                  </a:moveTo>
                  <a:cubicBezTo>
                    <a:pt x="1454" y="776"/>
                    <a:pt x="1454" y="776"/>
                    <a:pt x="1454" y="776"/>
                  </a:cubicBezTo>
                  <a:cubicBezTo>
                    <a:pt x="1454" y="762"/>
                    <a:pt x="1454" y="762"/>
                    <a:pt x="1454" y="762"/>
                  </a:cubicBezTo>
                  <a:cubicBezTo>
                    <a:pt x="1457" y="762"/>
                    <a:pt x="1457" y="762"/>
                    <a:pt x="1457" y="762"/>
                  </a:cubicBezTo>
                  <a:lnTo>
                    <a:pt x="1457" y="776"/>
                  </a:lnTo>
                  <a:close/>
                  <a:moveTo>
                    <a:pt x="1457" y="747"/>
                  </a:moveTo>
                  <a:cubicBezTo>
                    <a:pt x="1454" y="747"/>
                    <a:pt x="1454" y="747"/>
                    <a:pt x="1454" y="747"/>
                  </a:cubicBezTo>
                  <a:cubicBezTo>
                    <a:pt x="1454" y="733"/>
                    <a:pt x="1454" y="733"/>
                    <a:pt x="1454" y="733"/>
                  </a:cubicBezTo>
                  <a:cubicBezTo>
                    <a:pt x="1457" y="733"/>
                    <a:pt x="1457" y="733"/>
                    <a:pt x="1457" y="733"/>
                  </a:cubicBezTo>
                  <a:lnTo>
                    <a:pt x="1457" y="747"/>
                  </a:lnTo>
                  <a:close/>
                  <a:moveTo>
                    <a:pt x="1457" y="719"/>
                  </a:moveTo>
                  <a:cubicBezTo>
                    <a:pt x="1454" y="719"/>
                    <a:pt x="1454" y="719"/>
                    <a:pt x="1454" y="719"/>
                  </a:cubicBezTo>
                  <a:cubicBezTo>
                    <a:pt x="1454" y="704"/>
                    <a:pt x="1454" y="704"/>
                    <a:pt x="1454" y="704"/>
                  </a:cubicBezTo>
                  <a:cubicBezTo>
                    <a:pt x="1457" y="704"/>
                    <a:pt x="1457" y="704"/>
                    <a:pt x="1457" y="704"/>
                  </a:cubicBezTo>
                  <a:lnTo>
                    <a:pt x="1457" y="719"/>
                  </a:lnTo>
                  <a:close/>
                  <a:moveTo>
                    <a:pt x="1457" y="690"/>
                  </a:moveTo>
                  <a:cubicBezTo>
                    <a:pt x="1454" y="690"/>
                    <a:pt x="1454" y="690"/>
                    <a:pt x="1454" y="690"/>
                  </a:cubicBezTo>
                  <a:cubicBezTo>
                    <a:pt x="1454" y="675"/>
                    <a:pt x="1454" y="675"/>
                    <a:pt x="1454" y="675"/>
                  </a:cubicBezTo>
                  <a:cubicBezTo>
                    <a:pt x="1457" y="675"/>
                    <a:pt x="1457" y="675"/>
                    <a:pt x="1457" y="675"/>
                  </a:cubicBezTo>
                  <a:lnTo>
                    <a:pt x="1457" y="690"/>
                  </a:lnTo>
                  <a:close/>
                  <a:moveTo>
                    <a:pt x="1457" y="661"/>
                  </a:moveTo>
                  <a:cubicBezTo>
                    <a:pt x="1454" y="661"/>
                    <a:pt x="1454" y="661"/>
                    <a:pt x="1454" y="661"/>
                  </a:cubicBezTo>
                  <a:cubicBezTo>
                    <a:pt x="1454" y="659"/>
                    <a:pt x="1454" y="659"/>
                    <a:pt x="1454" y="659"/>
                  </a:cubicBezTo>
                  <a:cubicBezTo>
                    <a:pt x="1454" y="655"/>
                    <a:pt x="1453" y="651"/>
                    <a:pt x="1452" y="648"/>
                  </a:cubicBezTo>
                  <a:cubicBezTo>
                    <a:pt x="1455" y="646"/>
                    <a:pt x="1455" y="646"/>
                    <a:pt x="1455" y="646"/>
                  </a:cubicBezTo>
                  <a:cubicBezTo>
                    <a:pt x="1456" y="650"/>
                    <a:pt x="1457" y="655"/>
                    <a:pt x="1457" y="659"/>
                  </a:cubicBezTo>
                  <a:lnTo>
                    <a:pt x="1457" y="661"/>
                  </a:lnTo>
                  <a:close/>
                  <a:moveTo>
                    <a:pt x="1444" y="637"/>
                  </a:moveTo>
                  <a:cubicBezTo>
                    <a:pt x="1440" y="634"/>
                    <a:pt x="1436" y="632"/>
                    <a:pt x="1431" y="631"/>
                  </a:cubicBezTo>
                  <a:cubicBezTo>
                    <a:pt x="1432" y="628"/>
                    <a:pt x="1432" y="628"/>
                    <a:pt x="1432" y="628"/>
                  </a:cubicBezTo>
                  <a:cubicBezTo>
                    <a:pt x="1438" y="630"/>
                    <a:pt x="1442" y="632"/>
                    <a:pt x="1446" y="635"/>
                  </a:cubicBezTo>
                  <a:lnTo>
                    <a:pt x="1444" y="637"/>
                  </a:lnTo>
                  <a:close/>
                  <a:moveTo>
                    <a:pt x="1418" y="629"/>
                  </a:moveTo>
                  <a:cubicBezTo>
                    <a:pt x="1403" y="629"/>
                    <a:pt x="1403" y="629"/>
                    <a:pt x="1403" y="629"/>
                  </a:cubicBezTo>
                  <a:cubicBezTo>
                    <a:pt x="1403" y="626"/>
                    <a:pt x="1403" y="626"/>
                    <a:pt x="1403" y="626"/>
                  </a:cubicBezTo>
                  <a:cubicBezTo>
                    <a:pt x="1418" y="626"/>
                    <a:pt x="1418" y="626"/>
                    <a:pt x="1418" y="626"/>
                  </a:cubicBezTo>
                  <a:lnTo>
                    <a:pt x="1418" y="629"/>
                  </a:lnTo>
                  <a:close/>
                  <a:moveTo>
                    <a:pt x="1389" y="629"/>
                  </a:moveTo>
                  <a:cubicBezTo>
                    <a:pt x="1375" y="629"/>
                    <a:pt x="1375" y="629"/>
                    <a:pt x="1375" y="629"/>
                  </a:cubicBezTo>
                  <a:cubicBezTo>
                    <a:pt x="1375" y="626"/>
                    <a:pt x="1375" y="626"/>
                    <a:pt x="1375" y="626"/>
                  </a:cubicBezTo>
                  <a:cubicBezTo>
                    <a:pt x="1389" y="626"/>
                    <a:pt x="1389" y="626"/>
                    <a:pt x="1389" y="626"/>
                  </a:cubicBezTo>
                  <a:lnTo>
                    <a:pt x="1389" y="629"/>
                  </a:lnTo>
                  <a:close/>
                  <a:moveTo>
                    <a:pt x="1360" y="629"/>
                  </a:moveTo>
                  <a:cubicBezTo>
                    <a:pt x="1346" y="629"/>
                    <a:pt x="1346" y="629"/>
                    <a:pt x="1346" y="629"/>
                  </a:cubicBezTo>
                  <a:cubicBezTo>
                    <a:pt x="1346" y="626"/>
                    <a:pt x="1346" y="626"/>
                    <a:pt x="1346" y="626"/>
                  </a:cubicBezTo>
                  <a:cubicBezTo>
                    <a:pt x="1360" y="626"/>
                    <a:pt x="1360" y="626"/>
                    <a:pt x="1360" y="626"/>
                  </a:cubicBezTo>
                  <a:lnTo>
                    <a:pt x="1360" y="629"/>
                  </a:lnTo>
                  <a:close/>
                  <a:moveTo>
                    <a:pt x="1331" y="629"/>
                  </a:moveTo>
                  <a:cubicBezTo>
                    <a:pt x="1317" y="629"/>
                    <a:pt x="1317" y="629"/>
                    <a:pt x="1317" y="629"/>
                  </a:cubicBezTo>
                  <a:cubicBezTo>
                    <a:pt x="1317" y="626"/>
                    <a:pt x="1317" y="626"/>
                    <a:pt x="1317" y="626"/>
                  </a:cubicBezTo>
                  <a:cubicBezTo>
                    <a:pt x="1331" y="626"/>
                    <a:pt x="1331" y="626"/>
                    <a:pt x="1331" y="626"/>
                  </a:cubicBezTo>
                  <a:lnTo>
                    <a:pt x="1331" y="629"/>
                  </a:lnTo>
                  <a:close/>
                  <a:moveTo>
                    <a:pt x="1303" y="629"/>
                  </a:moveTo>
                  <a:cubicBezTo>
                    <a:pt x="1288" y="629"/>
                    <a:pt x="1288" y="629"/>
                    <a:pt x="1288" y="629"/>
                  </a:cubicBezTo>
                  <a:cubicBezTo>
                    <a:pt x="1288" y="626"/>
                    <a:pt x="1288" y="626"/>
                    <a:pt x="1288" y="626"/>
                  </a:cubicBezTo>
                  <a:cubicBezTo>
                    <a:pt x="1303" y="626"/>
                    <a:pt x="1303" y="626"/>
                    <a:pt x="1303" y="626"/>
                  </a:cubicBezTo>
                  <a:lnTo>
                    <a:pt x="1303" y="629"/>
                  </a:lnTo>
                  <a:close/>
                  <a:moveTo>
                    <a:pt x="1274" y="629"/>
                  </a:moveTo>
                  <a:cubicBezTo>
                    <a:pt x="1259" y="629"/>
                    <a:pt x="1259" y="629"/>
                    <a:pt x="1259" y="629"/>
                  </a:cubicBezTo>
                  <a:cubicBezTo>
                    <a:pt x="1259" y="626"/>
                    <a:pt x="1259" y="626"/>
                    <a:pt x="1259" y="626"/>
                  </a:cubicBezTo>
                  <a:cubicBezTo>
                    <a:pt x="1274" y="626"/>
                    <a:pt x="1274" y="626"/>
                    <a:pt x="1274" y="626"/>
                  </a:cubicBezTo>
                  <a:lnTo>
                    <a:pt x="1274" y="629"/>
                  </a:lnTo>
                  <a:close/>
                  <a:moveTo>
                    <a:pt x="1245" y="629"/>
                  </a:moveTo>
                  <a:cubicBezTo>
                    <a:pt x="1231" y="629"/>
                    <a:pt x="1231" y="629"/>
                    <a:pt x="1231" y="629"/>
                  </a:cubicBezTo>
                  <a:cubicBezTo>
                    <a:pt x="1231" y="626"/>
                    <a:pt x="1231" y="626"/>
                    <a:pt x="1231" y="626"/>
                  </a:cubicBezTo>
                  <a:cubicBezTo>
                    <a:pt x="1245" y="626"/>
                    <a:pt x="1245" y="626"/>
                    <a:pt x="1245" y="626"/>
                  </a:cubicBezTo>
                  <a:lnTo>
                    <a:pt x="1245" y="629"/>
                  </a:lnTo>
                  <a:close/>
                  <a:moveTo>
                    <a:pt x="1216" y="629"/>
                  </a:moveTo>
                  <a:cubicBezTo>
                    <a:pt x="1202" y="629"/>
                    <a:pt x="1202" y="629"/>
                    <a:pt x="1202" y="629"/>
                  </a:cubicBezTo>
                  <a:cubicBezTo>
                    <a:pt x="1202" y="626"/>
                    <a:pt x="1202" y="626"/>
                    <a:pt x="1202" y="626"/>
                  </a:cubicBezTo>
                  <a:cubicBezTo>
                    <a:pt x="1216" y="626"/>
                    <a:pt x="1216" y="626"/>
                    <a:pt x="1216" y="626"/>
                  </a:cubicBezTo>
                  <a:lnTo>
                    <a:pt x="1216" y="629"/>
                  </a:lnTo>
                  <a:close/>
                  <a:moveTo>
                    <a:pt x="1187" y="629"/>
                  </a:moveTo>
                  <a:cubicBezTo>
                    <a:pt x="1173" y="629"/>
                    <a:pt x="1173" y="629"/>
                    <a:pt x="1173" y="629"/>
                  </a:cubicBezTo>
                  <a:cubicBezTo>
                    <a:pt x="1173" y="626"/>
                    <a:pt x="1173" y="626"/>
                    <a:pt x="1173" y="626"/>
                  </a:cubicBezTo>
                  <a:cubicBezTo>
                    <a:pt x="1187" y="626"/>
                    <a:pt x="1187" y="626"/>
                    <a:pt x="1187" y="626"/>
                  </a:cubicBezTo>
                  <a:lnTo>
                    <a:pt x="1187" y="629"/>
                  </a:lnTo>
                  <a:close/>
                  <a:moveTo>
                    <a:pt x="1159" y="629"/>
                  </a:moveTo>
                  <a:cubicBezTo>
                    <a:pt x="1144" y="629"/>
                    <a:pt x="1144" y="629"/>
                    <a:pt x="1144" y="629"/>
                  </a:cubicBezTo>
                  <a:cubicBezTo>
                    <a:pt x="1144" y="626"/>
                    <a:pt x="1144" y="626"/>
                    <a:pt x="1144" y="626"/>
                  </a:cubicBezTo>
                  <a:cubicBezTo>
                    <a:pt x="1159" y="626"/>
                    <a:pt x="1159" y="626"/>
                    <a:pt x="1159" y="626"/>
                  </a:cubicBezTo>
                  <a:lnTo>
                    <a:pt x="1159" y="629"/>
                  </a:lnTo>
                  <a:close/>
                  <a:moveTo>
                    <a:pt x="1130" y="629"/>
                  </a:moveTo>
                  <a:cubicBezTo>
                    <a:pt x="1115" y="629"/>
                    <a:pt x="1115" y="629"/>
                    <a:pt x="1115" y="629"/>
                  </a:cubicBezTo>
                  <a:cubicBezTo>
                    <a:pt x="1115" y="626"/>
                    <a:pt x="1115" y="626"/>
                    <a:pt x="1115" y="626"/>
                  </a:cubicBezTo>
                  <a:cubicBezTo>
                    <a:pt x="1130" y="626"/>
                    <a:pt x="1130" y="626"/>
                    <a:pt x="1130" y="626"/>
                  </a:cubicBezTo>
                  <a:lnTo>
                    <a:pt x="1130" y="629"/>
                  </a:lnTo>
                  <a:close/>
                  <a:moveTo>
                    <a:pt x="1101" y="629"/>
                  </a:moveTo>
                  <a:cubicBezTo>
                    <a:pt x="1098" y="629"/>
                    <a:pt x="1098" y="629"/>
                    <a:pt x="1098" y="629"/>
                  </a:cubicBezTo>
                  <a:cubicBezTo>
                    <a:pt x="1098" y="614"/>
                    <a:pt x="1098" y="614"/>
                    <a:pt x="1098" y="614"/>
                  </a:cubicBezTo>
                  <a:cubicBezTo>
                    <a:pt x="1101" y="614"/>
                    <a:pt x="1101" y="614"/>
                    <a:pt x="1101" y="614"/>
                  </a:cubicBezTo>
                  <a:lnTo>
                    <a:pt x="1101" y="629"/>
                  </a:lnTo>
                  <a:close/>
                  <a:moveTo>
                    <a:pt x="1101" y="600"/>
                  </a:moveTo>
                  <a:cubicBezTo>
                    <a:pt x="1098" y="600"/>
                    <a:pt x="1098" y="600"/>
                    <a:pt x="1098" y="600"/>
                  </a:cubicBezTo>
                  <a:cubicBezTo>
                    <a:pt x="1098" y="585"/>
                    <a:pt x="1098" y="585"/>
                    <a:pt x="1098" y="585"/>
                  </a:cubicBezTo>
                  <a:cubicBezTo>
                    <a:pt x="1101" y="585"/>
                    <a:pt x="1101" y="585"/>
                    <a:pt x="1101" y="585"/>
                  </a:cubicBezTo>
                  <a:lnTo>
                    <a:pt x="1101" y="600"/>
                  </a:lnTo>
                  <a:close/>
                  <a:moveTo>
                    <a:pt x="1101" y="571"/>
                  </a:moveTo>
                  <a:cubicBezTo>
                    <a:pt x="1098" y="571"/>
                    <a:pt x="1098" y="571"/>
                    <a:pt x="1098" y="571"/>
                  </a:cubicBezTo>
                  <a:cubicBezTo>
                    <a:pt x="1098" y="557"/>
                    <a:pt x="1098" y="557"/>
                    <a:pt x="1098" y="557"/>
                  </a:cubicBezTo>
                  <a:cubicBezTo>
                    <a:pt x="1101" y="557"/>
                    <a:pt x="1101" y="557"/>
                    <a:pt x="1101" y="557"/>
                  </a:cubicBezTo>
                  <a:lnTo>
                    <a:pt x="1101" y="571"/>
                  </a:lnTo>
                  <a:close/>
                  <a:moveTo>
                    <a:pt x="1101" y="542"/>
                  </a:moveTo>
                  <a:cubicBezTo>
                    <a:pt x="1098" y="542"/>
                    <a:pt x="1098" y="542"/>
                    <a:pt x="1098" y="542"/>
                  </a:cubicBezTo>
                  <a:cubicBezTo>
                    <a:pt x="1098" y="528"/>
                    <a:pt x="1098" y="528"/>
                    <a:pt x="1098" y="528"/>
                  </a:cubicBezTo>
                  <a:cubicBezTo>
                    <a:pt x="1101" y="528"/>
                    <a:pt x="1101" y="528"/>
                    <a:pt x="1101" y="528"/>
                  </a:cubicBezTo>
                  <a:lnTo>
                    <a:pt x="1101" y="542"/>
                  </a:lnTo>
                  <a:close/>
                  <a:moveTo>
                    <a:pt x="1101" y="513"/>
                  </a:moveTo>
                  <a:cubicBezTo>
                    <a:pt x="1098" y="513"/>
                    <a:pt x="1098" y="513"/>
                    <a:pt x="1098" y="513"/>
                  </a:cubicBezTo>
                  <a:cubicBezTo>
                    <a:pt x="1098" y="499"/>
                    <a:pt x="1098" y="499"/>
                    <a:pt x="1098" y="499"/>
                  </a:cubicBezTo>
                  <a:cubicBezTo>
                    <a:pt x="1101" y="499"/>
                    <a:pt x="1101" y="499"/>
                    <a:pt x="1101" y="499"/>
                  </a:cubicBezTo>
                  <a:lnTo>
                    <a:pt x="1101" y="513"/>
                  </a:lnTo>
                  <a:close/>
                  <a:moveTo>
                    <a:pt x="1101" y="485"/>
                  </a:moveTo>
                  <a:cubicBezTo>
                    <a:pt x="1098" y="485"/>
                    <a:pt x="1098" y="485"/>
                    <a:pt x="1098" y="485"/>
                  </a:cubicBezTo>
                  <a:cubicBezTo>
                    <a:pt x="1098" y="470"/>
                    <a:pt x="1098" y="470"/>
                    <a:pt x="1098" y="470"/>
                  </a:cubicBezTo>
                  <a:cubicBezTo>
                    <a:pt x="1101" y="470"/>
                    <a:pt x="1101" y="470"/>
                    <a:pt x="1101" y="470"/>
                  </a:cubicBezTo>
                  <a:lnTo>
                    <a:pt x="1101" y="485"/>
                  </a:lnTo>
                  <a:close/>
                  <a:moveTo>
                    <a:pt x="1101" y="456"/>
                  </a:moveTo>
                  <a:cubicBezTo>
                    <a:pt x="1098" y="456"/>
                    <a:pt x="1098" y="456"/>
                    <a:pt x="1098" y="456"/>
                  </a:cubicBezTo>
                  <a:cubicBezTo>
                    <a:pt x="1098" y="451"/>
                    <a:pt x="1098" y="451"/>
                    <a:pt x="1098" y="451"/>
                  </a:cubicBezTo>
                  <a:cubicBezTo>
                    <a:pt x="1098" y="448"/>
                    <a:pt x="1097" y="445"/>
                    <a:pt x="1097" y="442"/>
                  </a:cubicBezTo>
                  <a:cubicBezTo>
                    <a:pt x="1099" y="441"/>
                    <a:pt x="1099" y="441"/>
                    <a:pt x="1099" y="441"/>
                  </a:cubicBezTo>
                  <a:cubicBezTo>
                    <a:pt x="1100" y="444"/>
                    <a:pt x="1101" y="447"/>
                    <a:pt x="1101" y="451"/>
                  </a:cubicBezTo>
                  <a:lnTo>
                    <a:pt x="1101" y="456"/>
                  </a:lnTo>
                  <a:close/>
                  <a:moveTo>
                    <a:pt x="1090" y="430"/>
                  </a:moveTo>
                  <a:cubicBezTo>
                    <a:pt x="1087" y="427"/>
                    <a:pt x="1083" y="424"/>
                    <a:pt x="1079" y="422"/>
                  </a:cubicBezTo>
                  <a:cubicBezTo>
                    <a:pt x="1080" y="420"/>
                    <a:pt x="1080" y="420"/>
                    <a:pt x="1080" y="420"/>
                  </a:cubicBezTo>
                  <a:cubicBezTo>
                    <a:pt x="1085" y="422"/>
                    <a:pt x="1089" y="424"/>
                    <a:pt x="1092" y="428"/>
                  </a:cubicBezTo>
                  <a:lnTo>
                    <a:pt x="1090" y="430"/>
                  </a:lnTo>
                  <a:close/>
                  <a:moveTo>
                    <a:pt x="1065" y="420"/>
                  </a:moveTo>
                  <a:cubicBezTo>
                    <a:pt x="1051" y="420"/>
                    <a:pt x="1051" y="420"/>
                    <a:pt x="1051" y="420"/>
                  </a:cubicBezTo>
                  <a:cubicBezTo>
                    <a:pt x="1051" y="417"/>
                    <a:pt x="1051" y="417"/>
                    <a:pt x="1051" y="417"/>
                  </a:cubicBezTo>
                  <a:cubicBezTo>
                    <a:pt x="1065" y="417"/>
                    <a:pt x="1065" y="417"/>
                    <a:pt x="1065" y="417"/>
                  </a:cubicBezTo>
                  <a:lnTo>
                    <a:pt x="1065" y="420"/>
                  </a:lnTo>
                  <a:close/>
                  <a:moveTo>
                    <a:pt x="1036" y="420"/>
                  </a:moveTo>
                  <a:cubicBezTo>
                    <a:pt x="1022" y="420"/>
                    <a:pt x="1022" y="420"/>
                    <a:pt x="1022" y="420"/>
                  </a:cubicBezTo>
                  <a:cubicBezTo>
                    <a:pt x="1022" y="417"/>
                    <a:pt x="1022" y="417"/>
                    <a:pt x="1022" y="417"/>
                  </a:cubicBezTo>
                  <a:cubicBezTo>
                    <a:pt x="1036" y="417"/>
                    <a:pt x="1036" y="417"/>
                    <a:pt x="1036" y="417"/>
                  </a:cubicBezTo>
                  <a:lnTo>
                    <a:pt x="1036" y="420"/>
                  </a:lnTo>
                  <a:close/>
                  <a:moveTo>
                    <a:pt x="1008" y="420"/>
                  </a:moveTo>
                  <a:cubicBezTo>
                    <a:pt x="993" y="420"/>
                    <a:pt x="993" y="420"/>
                    <a:pt x="993" y="420"/>
                  </a:cubicBezTo>
                  <a:cubicBezTo>
                    <a:pt x="993" y="417"/>
                    <a:pt x="993" y="417"/>
                    <a:pt x="993" y="417"/>
                  </a:cubicBezTo>
                  <a:cubicBezTo>
                    <a:pt x="1008" y="417"/>
                    <a:pt x="1008" y="417"/>
                    <a:pt x="1008" y="417"/>
                  </a:cubicBezTo>
                  <a:lnTo>
                    <a:pt x="1008" y="420"/>
                  </a:lnTo>
                  <a:close/>
                  <a:moveTo>
                    <a:pt x="979" y="420"/>
                  </a:moveTo>
                  <a:cubicBezTo>
                    <a:pt x="964" y="420"/>
                    <a:pt x="964" y="420"/>
                    <a:pt x="964" y="420"/>
                  </a:cubicBezTo>
                  <a:cubicBezTo>
                    <a:pt x="964" y="417"/>
                    <a:pt x="964" y="417"/>
                    <a:pt x="964" y="417"/>
                  </a:cubicBezTo>
                  <a:cubicBezTo>
                    <a:pt x="979" y="417"/>
                    <a:pt x="979" y="417"/>
                    <a:pt x="979" y="417"/>
                  </a:cubicBezTo>
                  <a:lnTo>
                    <a:pt x="979" y="420"/>
                  </a:lnTo>
                  <a:close/>
                  <a:moveTo>
                    <a:pt x="950" y="420"/>
                  </a:moveTo>
                  <a:cubicBezTo>
                    <a:pt x="936" y="420"/>
                    <a:pt x="936" y="420"/>
                    <a:pt x="936" y="420"/>
                  </a:cubicBezTo>
                  <a:cubicBezTo>
                    <a:pt x="936" y="417"/>
                    <a:pt x="936" y="417"/>
                    <a:pt x="936" y="417"/>
                  </a:cubicBezTo>
                  <a:cubicBezTo>
                    <a:pt x="950" y="417"/>
                    <a:pt x="950" y="417"/>
                    <a:pt x="950" y="417"/>
                  </a:cubicBezTo>
                  <a:lnTo>
                    <a:pt x="950" y="420"/>
                  </a:lnTo>
                  <a:close/>
                  <a:moveTo>
                    <a:pt x="921" y="420"/>
                  </a:moveTo>
                  <a:cubicBezTo>
                    <a:pt x="907" y="420"/>
                    <a:pt x="907" y="420"/>
                    <a:pt x="907" y="420"/>
                  </a:cubicBezTo>
                  <a:cubicBezTo>
                    <a:pt x="907" y="417"/>
                    <a:pt x="907" y="417"/>
                    <a:pt x="907" y="417"/>
                  </a:cubicBezTo>
                  <a:cubicBezTo>
                    <a:pt x="921" y="417"/>
                    <a:pt x="921" y="417"/>
                    <a:pt x="921" y="417"/>
                  </a:cubicBezTo>
                  <a:lnTo>
                    <a:pt x="921" y="420"/>
                  </a:lnTo>
                  <a:close/>
                  <a:moveTo>
                    <a:pt x="893" y="420"/>
                  </a:moveTo>
                  <a:cubicBezTo>
                    <a:pt x="878" y="420"/>
                    <a:pt x="878" y="420"/>
                    <a:pt x="878" y="420"/>
                  </a:cubicBezTo>
                  <a:cubicBezTo>
                    <a:pt x="878" y="417"/>
                    <a:pt x="878" y="417"/>
                    <a:pt x="878" y="417"/>
                  </a:cubicBezTo>
                  <a:cubicBezTo>
                    <a:pt x="893" y="417"/>
                    <a:pt x="893" y="417"/>
                    <a:pt x="893" y="417"/>
                  </a:cubicBezTo>
                  <a:lnTo>
                    <a:pt x="893" y="420"/>
                  </a:lnTo>
                  <a:close/>
                  <a:moveTo>
                    <a:pt x="864" y="420"/>
                  </a:moveTo>
                  <a:cubicBezTo>
                    <a:pt x="849" y="420"/>
                    <a:pt x="849" y="420"/>
                    <a:pt x="849" y="420"/>
                  </a:cubicBezTo>
                  <a:cubicBezTo>
                    <a:pt x="849" y="417"/>
                    <a:pt x="849" y="417"/>
                    <a:pt x="849" y="417"/>
                  </a:cubicBezTo>
                  <a:cubicBezTo>
                    <a:pt x="864" y="417"/>
                    <a:pt x="864" y="417"/>
                    <a:pt x="864" y="417"/>
                  </a:cubicBezTo>
                  <a:lnTo>
                    <a:pt x="864" y="420"/>
                  </a:lnTo>
                  <a:close/>
                  <a:moveTo>
                    <a:pt x="835" y="420"/>
                  </a:moveTo>
                  <a:cubicBezTo>
                    <a:pt x="821" y="420"/>
                    <a:pt x="821" y="420"/>
                    <a:pt x="821" y="420"/>
                  </a:cubicBezTo>
                  <a:cubicBezTo>
                    <a:pt x="821" y="417"/>
                    <a:pt x="821" y="417"/>
                    <a:pt x="821" y="417"/>
                  </a:cubicBezTo>
                  <a:cubicBezTo>
                    <a:pt x="835" y="417"/>
                    <a:pt x="835" y="417"/>
                    <a:pt x="835" y="417"/>
                  </a:cubicBezTo>
                  <a:lnTo>
                    <a:pt x="835" y="420"/>
                  </a:lnTo>
                  <a:close/>
                  <a:moveTo>
                    <a:pt x="806" y="420"/>
                  </a:moveTo>
                  <a:cubicBezTo>
                    <a:pt x="792" y="420"/>
                    <a:pt x="792" y="420"/>
                    <a:pt x="792" y="420"/>
                  </a:cubicBezTo>
                  <a:cubicBezTo>
                    <a:pt x="792" y="417"/>
                    <a:pt x="792" y="417"/>
                    <a:pt x="792" y="417"/>
                  </a:cubicBezTo>
                  <a:cubicBezTo>
                    <a:pt x="806" y="417"/>
                    <a:pt x="806" y="417"/>
                    <a:pt x="806" y="417"/>
                  </a:cubicBezTo>
                  <a:lnTo>
                    <a:pt x="806" y="420"/>
                  </a:lnTo>
                  <a:close/>
                  <a:moveTo>
                    <a:pt x="777" y="420"/>
                  </a:moveTo>
                  <a:cubicBezTo>
                    <a:pt x="763" y="420"/>
                    <a:pt x="763" y="420"/>
                    <a:pt x="763" y="420"/>
                  </a:cubicBezTo>
                  <a:cubicBezTo>
                    <a:pt x="763" y="417"/>
                    <a:pt x="763" y="417"/>
                    <a:pt x="763" y="417"/>
                  </a:cubicBezTo>
                  <a:cubicBezTo>
                    <a:pt x="777" y="417"/>
                    <a:pt x="777" y="417"/>
                    <a:pt x="777" y="417"/>
                  </a:cubicBezTo>
                  <a:lnTo>
                    <a:pt x="777" y="420"/>
                  </a:lnTo>
                  <a:close/>
                  <a:moveTo>
                    <a:pt x="749" y="420"/>
                  </a:moveTo>
                  <a:cubicBezTo>
                    <a:pt x="743" y="420"/>
                    <a:pt x="743" y="420"/>
                    <a:pt x="743" y="420"/>
                  </a:cubicBezTo>
                  <a:cubicBezTo>
                    <a:pt x="743" y="409"/>
                    <a:pt x="743" y="409"/>
                    <a:pt x="743" y="409"/>
                  </a:cubicBezTo>
                  <a:cubicBezTo>
                    <a:pt x="745" y="409"/>
                    <a:pt x="745" y="409"/>
                    <a:pt x="745" y="409"/>
                  </a:cubicBezTo>
                  <a:cubicBezTo>
                    <a:pt x="745" y="417"/>
                    <a:pt x="745" y="417"/>
                    <a:pt x="745" y="417"/>
                  </a:cubicBezTo>
                  <a:cubicBezTo>
                    <a:pt x="749" y="417"/>
                    <a:pt x="749" y="417"/>
                    <a:pt x="749" y="417"/>
                  </a:cubicBezTo>
                  <a:lnTo>
                    <a:pt x="749" y="420"/>
                  </a:lnTo>
                  <a:close/>
                  <a:moveTo>
                    <a:pt x="745" y="395"/>
                  </a:moveTo>
                  <a:cubicBezTo>
                    <a:pt x="743" y="395"/>
                    <a:pt x="743" y="395"/>
                    <a:pt x="743" y="395"/>
                  </a:cubicBezTo>
                  <a:cubicBezTo>
                    <a:pt x="743" y="380"/>
                    <a:pt x="743" y="380"/>
                    <a:pt x="743" y="380"/>
                  </a:cubicBezTo>
                  <a:cubicBezTo>
                    <a:pt x="745" y="380"/>
                    <a:pt x="745" y="380"/>
                    <a:pt x="745" y="380"/>
                  </a:cubicBezTo>
                  <a:lnTo>
                    <a:pt x="745" y="395"/>
                  </a:lnTo>
                  <a:close/>
                  <a:moveTo>
                    <a:pt x="745" y="366"/>
                  </a:moveTo>
                  <a:cubicBezTo>
                    <a:pt x="743" y="366"/>
                    <a:pt x="743" y="366"/>
                    <a:pt x="743" y="366"/>
                  </a:cubicBezTo>
                  <a:cubicBezTo>
                    <a:pt x="743" y="351"/>
                    <a:pt x="743" y="351"/>
                    <a:pt x="743" y="351"/>
                  </a:cubicBezTo>
                  <a:cubicBezTo>
                    <a:pt x="745" y="351"/>
                    <a:pt x="745" y="351"/>
                    <a:pt x="745" y="351"/>
                  </a:cubicBezTo>
                  <a:lnTo>
                    <a:pt x="745" y="366"/>
                  </a:lnTo>
                  <a:close/>
                  <a:moveTo>
                    <a:pt x="745" y="337"/>
                  </a:moveTo>
                  <a:cubicBezTo>
                    <a:pt x="743" y="337"/>
                    <a:pt x="743" y="337"/>
                    <a:pt x="743" y="337"/>
                  </a:cubicBezTo>
                  <a:cubicBezTo>
                    <a:pt x="743" y="323"/>
                    <a:pt x="743" y="323"/>
                    <a:pt x="743" y="323"/>
                  </a:cubicBezTo>
                  <a:cubicBezTo>
                    <a:pt x="745" y="323"/>
                    <a:pt x="745" y="323"/>
                    <a:pt x="745" y="323"/>
                  </a:cubicBezTo>
                  <a:lnTo>
                    <a:pt x="745" y="337"/>
                  </a:lnTo>
                  <a:close/>
                  <a:moveTo>
                    <a:pt x="745" y="308"/>
                  </a:moveTo>
                  <a:cubicBezTo>
                    <a:pt x="743" y="308"/>
                    <a:pt x="743" y="308"/>
                    <a:pt x="743" y="308"/>
                  </a:cubicBezTo>
                  <a:cubicBezTo>
                    <a:pt x="743" y="294"/>
                    <a:pt x="743" y="294"/>
                    <a:pt x="743" y="294"/>
                  </a:cubicBezTo>
                  <a:cubicBezTo>
                    <a:pt x="745" y="294"/>
                    <a:pt x="745" y="294"/>
                    <a:pt x="745" y="294"/>
                  </a:cubicBezTo>
                  <a:lnTo>
                    <a:pt x="745" y="308"/>
                  </a:lnTo>
                  <a:close/>
                  <a:moveTo>
                    <a:pt x="745" y="279"/>
                  </a:moveTo>
                  <a:cubicBezTo>
                    <a:pt x="743" y="279"/>
                    <a:pt x="743" y="279"/>
                    <a:pt x="743" y="279"/>
                  </a:cubicBezTo>
                  <a:cubicBezTo>
                    <a:pt x="743" y="265"/>
                    <a:pt x="743" y="265"/>
                    <a:pt x="743" y="265"/>
                  </a:cubicBezTo>
                  <a:cubicBezTo>
                    <a:pt x="745" y="265"/>
                    <a:pt x="745" y="265"/>
                    <a:pt x="745" y="265"/>
                  </a:cubicBezTo>
                  <a:lnTo>
                    <a:pt x="745" y="279"/>
                  </a:lnTo>
                  <a:close/>
                  <a:moveTo>
                    <a:pt x="745" y="251"/>
                  </a:moveTo>
                  <a:cubicBezTo>
                    <a:pt x="743" y="251"/>
                    <a:pt x="743" y="251"/>
                    <a:pt x="743" y="251"/>
                  </a:cubicBezTo>
                  <a:cubicBezTo>
                    <a:pt x="743" y="242"/>
                    <a:pt x="743" y="242"/>
                    <a:pt x="743" y="242"/>
                  </a:cubicBezTo>
                  <a:cubicBezTo>
                    <a:pt x="743" y="242"/>
                    <a:pt x="743" y="241"/>
                    <a:pt x="743" y="241"/>
                  </a:cubicBezTo>
                  <a:cubicBezTo>
                    <a:pt x="743" y="239"/>
                    <a:pt x="742" y="238"/>
                    <a:pt x="742" y="236"/>
                  </a:cubicBezTo>
                  <a:cubicBezTo>
                    <a:pt x="745" y="236"/>
                    <a:pt x="745" y="236"/>
                    <a:pt x="745" y="236"/>
                  </a:cubicBezTo>
                  <a:cubicBezTo>
                    <a:pt x="745" y="238"/>
                    <a:pt x="745" y="239"/>
                    <a:pt x="745" y="241"/>
                  </a:cubicBezTo>
                  <a:cubicBezTo>
                    <a:pt x="745" y="241"/>
                    <a:pt x="745" y="242"/>
                    <a:pt x="745" y="242"/>
                  </a:cubicBezTo>
                  <a:lnTo>
                    <a:pt x="745" y="251"/>
                  </a:lnTo>
                  <a:close/>
                  <a:moveTo>
                    <a:pt x="737" y="224"/>
                  </a:moveTo>
                  <a:cubicBezTo>
                    <a:pt x="734" y="221"/>
                    <a:pt x="730" y="218"/>
                    <a:pt x="726" y="216"/>
                  </a:cubicBezTo>
                  <a:cubicBezTo>
                    <a:pt x="727" y="214"/>
                    <a:pt x="727" y="214"/>
                    <a:pt x="727" y="214"/>
                  </a:cubicBezTo>
                  <a:cubicBezTo>
                    <a:pt x="732" y="216"/>
                    <a:pt x="736" y="219"/>
                    <a:pt x="739" y="222"/>
                  </a:cubicBezTo>
                  <a:lnTo>
                    <a:pt x="737" y="224"/>
                  </a:lnTo>
                  <a:close/>
                  <a:moveTo>
                    <a:pt x="712" y="212"/>
                  </a:moveTo>
                  <a:cubicBezTo>
                    <a:pt x="712" y="212"/>
                    <a:pt x="712" y="212"/>
                    <a:pt x="712" y="212"/>
                  </a:cubicBezTo>
                  <a:cubicBezTo>
                    <a:pt x="698" y="212"/>
                    <a:pt x="698" y="212"/>
                    <a:pt x="698" y="212"/>
                  </a:cubicBezTo>
                  <a:cubicBezTo>
                    <a:pt x="698" y="209"/>
                    <a:pt x="698" y="209"/>
                    <a:pt x="698" y="209"/>
                  </a:cubicBezTo>
                  <a:cubicBezTo>
                    <a:pt x="712" y="209"/>
                    <a:pt x="712" y="209"/>
                    <a:pt x="712" y="209"/>
                  </a:cubicBezTo>
                  <a:cubicBezTo>
                    <a:pt x="713" y="209"/>
                    <a:pt x="713" y="209"/>
                    <a:pt x="713" y="209"/>
                  </a:cubicBezTo>
                  <a:lnTo>
                    <a:pt x="712" y="212"/>
                  </a:lnTo>
                  <a:close/>
                  <a:moveTo>
                    <a:pt x="684" y="212"/>
                  </a:moveTo>
                  <a:cubicBezTo>
                    <a:pt x="669" y="212"/>
                    <a:pt x="669" y="212"/>
                    <a:pt x="669" y="212"/>
                  </a:cubicBezTo>
                  <a:cubicBezTo>
                    <a:pt x="669" y="209"/>
                    <a:pt x="669" y="209"/>
                    <a:pt x="669" y="209"/>
                  </a:cubicBezTo>
                  <a:cubicBezTo>
                    <a:pt x="684" y="209"/>
                    <a:pt x="684" y="209"/>
                    <a:pt x="684" y="209"/>
                  </a:cubicBezTo>
                  <a:lnTo>
                    <a:pt x="684" y="212"/>
                  </a:lnTo>
                  <a:close/>
                  <a:moveTo>
                    <a:pt x="655" y="212"/>
                  </a:moveTo>
                  <a:cubicBezTo>
                    <a:pt x="641" y="212"/>
                    <a:pt x="641" y="212"/>
                    <a:pt x="641" y="212"/>
                  </a:cubicBezTo>
                  <a:cubicBezTo>
                    <a:pt x="641" y="209"/>
                    <a:pt x="641" y="209"/>
                    <a:pt x="641" y="209"/>
                  </a:cubicBezTo>
                  <a:cubicBezTo>
                    <a:pt x="655" y="209"/>
                    <a:pt x="655" y="209"/>
                    <a:pt x="655" y="209"/>
                  </a:cubicBezTo>
                  <a:lnTo>
                    <a:pt x="655" y="212"/>
                  </a:lnTo>
                  <a:close/>
                  <a:moveTo>
                    <a:pt x="626" y="212"/>
                  </a:moveTo>
                  <a:cubicBezTo>
                    <a:pt x="612" y="212"/>
                    <a:pt x="612" y="212"/>
                    <a:pt x="612" y="212"/>
                  </a:cubicBezTo>
                  <a:cubicBezTo>
                    <a:pt x="612" y="209"/>
                    <a:pt x="612" y="209"/>
                    <a:pt x="612" y="209"/>
                  </a:cubicBezTo>
                  <a:cubicBezTo>
                    <a:pt x="626" y="209"/>
                    <a:pt x="626" y="209"/>
                    <a:pt x="626" y="209"/>
                  </a:cubicBezTo>
                  <a:lnTo>
                    <a:pt x="626" y="212"/>
                  </a:lnTo>
                  <a:close/>
                  <a:moveTo>
                    <a:pt x="597" y="212"/>
                  </a:moveTo>
                  <a:cubicBezTo>
                    <a:pt x="583" y="212"/>
                    <a:pt x="583" y="212"/>
                    <a:pt x="583" y="212"/>
                  </a:cubicBezTo>
                  <a:cubicBezTo>
                    <a:pt x="583" y="209"/>
                    <a:pt x="583" y="209"/>
                    <a:pt x="583" y="209"/>
                  </a:cubicBezTo>
                  <a:cubicBezTo>
                    <a:pt x="597" y="209"/>
                    <a:pt x="597" y="209"/>
                    <a:pt x="597" y="209"/>
                  </a:cubicBezTo>
                  <a:lnTo>
                    <a:pt x="597" y="212"/>
                  </a:lnTo>
                  <a:close/>
                  <a:moveTo>
                    <a:pt x="569" y="212"/>
                  </a:moveTo>
                  <a:cubicBezTo>
                    <a:pt x="554" y="212"/>
                    <a:pt x="554" y="212"/>
                    <a:pt x="554" y="212"/>
                  </a:cubicBezTo>
                  <a:cubicBezTo>
                    <a:pt x="554" y="209"/>
                    <a:pt x="554" y="209"/>
                    <a:pt x="554" y="209"/>
                  </a:cubicBezTo>
                  <a:cubicBezTo>
                    <a:pt x="569" y="209"/>
                    <a:pt x="569" y="209"/>
                    <a:pt x="569" y="209"/>
                  </a:cubicBezTo>
                  <a:lnTo>
                    <a:pt x="569" y="212"/>
                  </a:lnTo>
                  <a:close/>
                  <a:moveTo>
                    <a:pt x="540" y="212"/>
                  </a:moveTo>
                  <a:cubicBezTo>
                    <a:pt x="525" y="212"/>
                    <a:pt x="525" y="212"/>
                    <a:pt x="525" y="212"/>
                  </a:cubicBezTo>
                  <a:cubicBezTo>
                    <a:pt x="525" y="209"/>
                    <a:pt x="525" y="209"/>
                    <a:pt x="525" y="209"/>
                  </a:cubicBezTo>
                  <a:cubicBezTo>
                    <a:pt x="540" y="209"/>
                    <a:pt x="540" y="209"/>
                    <a:pt x="540" y="209"/>
                  </a:cubicBezTo>
                  <a:lnTo>
                    <a:pt x="540" y="212"/>
                  </a:lnTo>
                  <a:close/>
                  <a:moveTo>
                    <a:pt x="511" y="212"/>
                  </a:moveTo>
                  <a:cubicBezTo>
                    <a:pt x="497" y="212"/>
                    <a:pt x="497" y="212"/>
                    <a:pt x="497" y="212"/>
                  </a:cubicBezTo>
                  <a:cubicBezTo>
                    <a:pt x="497" y="209"/>
                    <a:pt x="497" y="209"/>
                    <a:pt x="497" y="209"/>
                  </a:cubicBezTo>
                  <a:cubicBezTo>
                    <a:pt x="511" y="209"/>
                    <a:pt x="511" y="209"/>
                    <a:pt x="511" y="209"/>
                  </a:cubicBezTo>
                  <a:lnTo>
                    <a:pt x="511" y="212"/>
                  </a:lnTo>
                  <a:close/>
                  <a:moveTo>
                    <a:pt x="482" y="212"/>
                  </a:moveTo>
                  <a:cubicBezTo>
                    <a:pt x="468" y="212"/>
                    <a:pt x="468" y="212"/>
                    <a:pt x="468" y="212"/>
                  </a:cubicBezTo>
                  <a:cubicBezTo>
                    <a:pt x="468" y="209"/>
                    <a:pt x="468" y="209"/>
                    <a:pt x="468" y="209"/>
                  </a:cubicBezTo>
                  <a:cubicBezTo>
                    <a:pt x="482" y="209"/>
                    <a:pt x="482" y="209"/>
                    <a:pt x="482" y="209"/>
                  </a:cubicBezTo>
                  <a:lnTo>
                    <a:pt x="482" y="212"/>
                  </a:lnTo>
                  <a:close/>
                  <a:moveTo>
                    <a:pt x="453" y="212"/>
                  </a:moveTo>
                  <a:cubicBezTo>
                    <a:pt x="439" y="212"/>
                    <a:pt x="439" y="212"/>
                    <a:pt x="439" y="212"/>
                  </a:cubicBezTo>
                  <a:cubicBezTo>
                    <a:pt x="439" y="209"/>
                    <a:pt x="439" y="209"/>
                    <a:pt x="439" y="209"/>
                  </a:cubicBezTo>
                  <a:cubicBezTo>
                    <a:pt x="453" y="209"/>
                    <a:pt x="453" y="209"/>
                    <a:pt x="453" y="209"/>
                  </a:cubicBezTo>
                  <a:lnTo>
                    <a:pt x="453" y="212"/>
                  </a:lnTo>
                  <a:close/>
                  <a:moveTo>
                    <a:pt x="425" y="212"/>
                  </a:moveTo>
                  <a:cubicBezTo>
                    <a:pt x="410" y="212"/>
                    <a:pt x="410" y="212"/>
                    <a:pt x="410" y="212"/>
                  </a:cubicBezTo>
                  <a:cubicBezTo>
                    <a:pt x="410" y="209"/>
                    <a:pt x="410" y="209"/>
                    <a:pt x="410" y="209"/>
                  </a:cubicBezTo>
                  <a:cubicBezTo>
                    <a:pt x="425" y="209"/>
                    <a:pt x="425" y="209"/>
                    <a:pt x="425" y="209"/>
                  </a:cubicBezTo>
                  <a:lnTo>
                    <a:pt x="425" y="212"/>
                  </a:lnTo>
                  <a:close/>
                  <a:moveTo>
                    <a:pt x="396" y="212"/>
                  </a:moveTo>
                  <a:cubicBezTo>
                    <a:pt x="387" y="212"/>
                    <a:pt x="387" y="212"/>
                    <a:pt x="387" y="212"/>
                  </a:cubicBezTo>
                  <a:cubicBezTo>
                    <a:pt x="387" y="203"/>
                    <a:pt x="387" y="203"/>
                    <a:pt x="387" y="203"/>
                  </a:cubicBezTo>
                  <a:cubicBezTo>
                    <a:pt x="390" y="203"/>
                    <a:pt x="390" y="203"/>
                    <a:pt x="390" y="203"/>
                  </a:cubicBezTo>
                  <a:cubicBezTo>
                    <a:pt x="390" y="209"/>
                    <a:pt x="390" y="209"/>
                    <a:pt x="390" y="209"/>
                  </a:cubicBezTo>
                  <a:cubicBezTo>
                    <a:pt x="396" y="209"/>
                    <a:pt x="396" y="209"/>
                    <a:pt x="396" y="209"/>
                  </a:cubicBezTo>
                  <a:lnTo>
                    <a:pt x="396" y="212"/>
                  </a:lnTo>
                  <a:close/>
                  <a:moveTo>
                    <a:pt x="390" y="189"/>
                  </a:moveTo>
                  <a:cubicBezTo>
                    <a:pt x="387" y="189"/>
                    <a:pt x="387" y="189"/>
                    <a:pt x="387" y="189"/>
                  </a:cubicBezTo>
                  <a:cubicBezTo>
                    <a:pt x="387" y="175"/>
                    <a:pt x="387" y="175"/>
                    <a:pt x="387" y="175"/>
                  </a:cubicBezTo>
                  <a:cubicBezTo>
                    <a:pt x="390" y="175"/>
                    <a:pt x="390" y="175"/>
                    <a:pt x="390" y="175"/>
                  </a:cubicBezTo>
                  <a:lnTo>
                    <a:pt x="390" y="189"/>
                  </a:lnTo>
                  <a:close/>
                  <a:moveTo>
                    <a:pt x="390" y="160"/>
                  </a:moveTo>
                  <a:cubicBezTo>
                    <a:pt x="387" y="160"/>
                    <a:pt x="387" y="160"/>
                    <a:pt x="387" y="160"/>
                  </a:cubicBezTo>
                  <a:cubicBezTo>
                    <a:pt x="387" y="146"/>
                    <a:pt x="387" y="146"/>
                    <a:pt x="387" y="146"/>
                  </a:cubicBezTo>
                  <a:cubicBezTo>
                    <a:pt x="390" y="146"/>
                    <a:pt x="390" y="146"/>
                    <a:pt x="390" y="146"/>
                  </a:cubicBezTo>
                  <a:lnTo>
                    <a:pt x="390" y="160"/>
                  </a:lnTo>
                  <a:close/>
                  <a:moveTo>
                    <a:pt x="390" y="132"/>
                  </a:moveTo>
                  <a:cubicBezTo>
                    <a:pt x="387" y="132"/>
                    <a:pt x="387" y="132"/>
                    <a:pt x="387" y="132"/>
                  </a:cubicBezTo>
                  <a:cubicBezTo>
                    <a:pt x="387" y="117"/>
                    <a:pt x="387" y="117"/>
                    <a:pt x="387" y="117"/>
                  </a:cubicBezTo>
                  <a:cubicBezTo>
                    <a:pt x="390" y="117"/>
                    <a:pt x="390" y="117"/>
                    <a:pt x="390" y="117"/>
                  </a:cubicBezTo>
                  <a:lnTo>
                    <a:pt x="390" y="132"/>
                  </a:lnTo>
                  <a:close/>
                  <a:moveTo>
                    <a:pt x="390" y="103"/>
                  </a:moveTo>
                  <a:cubicBezTo>
                    <a:pt x="387" y="103"/>
                    <a:pt x="387" y="103"/>
                    <a:pt x="387" y="103"/>
                  </a:cubicBezTo>
                  <a:cubicBezTo>
                    <a:pt x="387" y="88"/>
                    <a:pt x="387" y="88"/>
                    <a:pt x="387" y="88"/>
                  </a:cubicBezTo>
                  <a:cubicBezTo>
                    <a:pt x="390" y="88"/>
                    <a:pt x="390" y="88"/>
                    <a:pt x="390" y="88"/>
                  </a:cubicBezTo>
                  <a:lnTo>
                    <a:pt x="390" y="103"/>
                  </a:lnTo>
                  <a:close/>
                  <a:moveTo>
                    <a:pt x="390" y="74"/>
                  </a:moveTo>
                  <a:cubicBezTo>
                    <a:pt x="387" y="74"/>
                    <a:pt x="387" y="74"/>
                    <a:pt x="387" y="74"/>
                  </a:cubicBezTo>
                  <a:cubicBezTo>
                    <a:pt x="387" y="60"/>
                    <a:pt x="387" y="60"/>
                    <a:pt x="387" y="60"/>
                  </a:cubicBezTo>
                  <a:cubicBezTo>
                    <a:pt x="390" y="60"/>
                    <a:pt x="390" y="60"/>
                    <a:pt x="390" y="60"/>
                  </a:cubicBezTo>
                  <a:lnTo>
                    <a:pt x="390" y="74"/>
                  </a:lnTo>
                  <a:close/>
                  <a:moveTo>
                    <a:pt x="390" y="45"/>
                  </a:moveTo>
                  <a:cubicBezTo>
                    <a:pt x="387" y="45"/>
                    <a:pt x="387" y="45"/>
                    <a:pt x="387" y="45"/>
                  </a:cubicBezTo>
                  <a:cubicBezTo>
                    <a:pt x="387" y="34"/>
                    <a:pt x="387" y="34"/>
                    <a:pt x="387" y="34"/>
                  </a:cubicBezTo>
                  <a:cubicBezTo>
                    <a:pt x="387" y="33"/>
                    <a:pt x="387" y="32"/>
                    <a:pt x="386" y="31"/>
                  </a:cubicBezTo>
                  <a:cubicBezTo>
                    <a:pt x="389" y="31"/>
                    <a:pt x="389" y="31"/>
                    <a:pt x="389" y="31"/>
                  </a:cubicBezTo>
                  <a:cubicBezTo>
                    <a:pt x="389" y="32"/>
                    <a:pt x="389" y="33"/>
                    <a:pt x="390" y="34"/>
                  </a:cubicBezTo>
                  <a:lnTo>
                    <a:pt x="390" y="45"/>
                  </a:lnTo>
                  <a:close/>
                  <a:moveTo>
                    <a:pt x="382" y="18"/>
                  </a:moveTo>
                  <a:cubicBezTo>
                    <a:pt x="380" y="14"/>
                    <a:pt x="377" y="11"/>
                    <a:pt x="373" y="8"/>
                  </a:cubicBezTo>
                  <a:cubicBezTo>
                    <a:pt x="374" y="6"/>
                    <a:pt x="374" y="6"/>
                    <a:pt x="374" y="6"/>
                  </a:cubicBezTo>
                  <a:cubicBezTo>
                    <a:pt x="379" y="8"/>
                    <a:pt x="382" y="12"/>
                    <a:pt x="385" y="16"/>
                  </a:cubicBezTo>
                  <a:lnTo>
                    <a:pt x="382" y="18"/>
                  </a:lnTo>
                  <a:close/>
                  <a:moveTo>
                    <a:pt x="360" y="4"/>
                  </a:moveTo>
                  <a:cubicBezTo>
                    <a:pt x="359" y="3"/>
                    <a:pt x="357" y="3"/>
                    <a:pt x="356" y="3"/>
                  </a:cubicBezTo>
                  <a:cubicBezTo>
                    <a:pt x="346" y="3"/>
                    <a:pt x="346" y="3"/>
                    <a:pt x="346" y="3"/>
                  </a:cubicBezTo>
                  <a:cubicBezTo>
                    <a:pt x="346" y="0"/>
                    <a:pt x="346" y="0"/>
                    <a:pt x="346" y="0"/>
                  </a:cubicBezTo>
                  <a:cubicBezTo>
                    <a:pt x="356" y="0"/>
                    <a:pt x="356" y="0"/>
                    <a:pt x="356" y="0"/>
                  </a:cubicBezTo>
                  <a:cubicBezTo>
                    <a:pt x="358" y="0"/>
                    <a:pt x="359" y="0"/>
                    <a:pt x="360" y="1"/>
                  </a:cubicBezTo>
                  <a:lnTo>
                    <a:pt x="360" y="4"/>
                  </a:lnTo>
                  <a:close/>
                  <a:moveTo>
                    <a:pt x="331" y="3"/>
                  </a:moveTo>
                  <a:cubicBezTo>
                    <a:pt x="317" y="3"/>
                    <a:pt x="317" y="3"/>
                    <a:pt x="317" y="3"/>
                  </a:cubicBezTo>
                  <a:cubicBezTo>
                    <a:pt x="317" y="0"/>
                    <a:pt x="317" y="0"/>
                    <a:pt x="317" y="0"/>
                  </a:cubicBezTo>
                  <a:cubicBezTo>
                    <a:pt x="331" y="0"/>
                    <a:pt x="331" y="0"/>
                    <a:pt x="331" y="0"/>
                  </a:cubicBezTo>
                  <a:lnTo>
                    <a:pt x="331" y="3"/>
                  </a:lnTo>
                  <a:close/>
                  <a:moveTo>
                    <a:pt x="303" y="3"/>
                  </a:moveTo>
                  <a:cubicBezTo>
                    <a:pt x="288" y="3"/>
                    <a:pt x="288" y="3"/>
                    <a:pt x="288" y="3"/>
                  </a:cubicBezTo>
                  <a:cubicBezTo>
                    <a:pt x="288" y="0"/>
                    <a:pt x="288" y="0"/>
                    <a:pt x="288" y="0"/>
                  </a:cubicBezTo>
                  <a:cubicBezTo>
                    <a:pt x="303" y="0"/>
                    <a:pt x="303" y="0"/>
                    <a:pt x="303" y="0"/>
                  </a:cubicBezTo>
                  <a:lnTo>
                    <a:pt x="303" y="3"/>
                  </a:lnTo>
                  <a:close/>
                  <a:moveTo>
                    <a:pt x="274" y="3"/>
                  </a:moveTo>
                  <a:cubicBezTo>
                    <a:pt x="259" y="3"/>
                    <a:pt x="259" y="3"/>
                    <a:pt x="259" y="3"/>
                  </a:cubicBezTo>
                  <a:cubicBezTo>
                    <a:pt x="259" y="0"/>
                    <a:pt x="259" y="0"/>
                    <a:pt x="259" y="0"/>
                  </a:cubicBezTo>
                  <a:cubicBezTo>
                    <a:pt x="274" y="0"/>
                    <a:pt x="274" y="0"/>
                    <a:pt x="274" y="0"/>
                  </a:cubicBezTo>
                  <a:lnTo>
                    <a:pt x="274" y="3"/>
                  </a:lnTo>
                  <a:close/>
                  <a:moveTo>
                    <a:pt x="245" y="3"/>
                  </a:moveTo>
                  <a:cubicBezTo>
                    <a:pt x="231" y="3"/>
                    <a:pt x="231" y="3"/>
                    <a:pt x="231" y="3"/>
                  </a:cubicBezTo>
                  <a:cubicBezTo>
                    <a:pt x="231" y="0"/>
                    <a:pt x="231" y="0"/>
                    <a:pt x="231" y="0"/>
                  </a:cubicBezTo>
                  <a:cubicBezTo>
                    <a:pt x="245" y="0"/>
                    <a:pt x="245" y="0"/>
                    <a:pt x="245" y="0"/>
                  </a:cubicBezTo>
                  <a:lnTo>
                    <a:pt x="245" y="3"/>
                  </a:lnTo>
                  <a:close/>
                  <a:moveTo>
                    <a:pt x="216" y="3"/>
                  </a:moveTo>
                  <a:cubicBezTo>
                    <a:pt x="202" y="3"/>
                    <a:pt x="202" y="3"/>
                    <a:pt x="202" y="3"/>
                  </a:cubicBezTo>
                  <a:cubicBezTo>
                    <a:pt x="202" y="0"/>
                    <a:pt x="202" y="0"/>
                    <a:pt x="202" y="0"/>
                  </a:cubicBezTo>
                  <a:cubicBezTo>
                    <a:pt x="216" y="0"/>
                    <a:pt x="216" y="0"/>
                    <a:pt x="216" y="0"/>
                  </a:cubicBezTo>
                  <a:lnTo>
                    <a:pt x="216" y="3"/>
                  </a:lnTo>
                  <a:close/>
                  <a:moveTo>
                    <a:pt x="187" y="3"/>
                  </a:moveTo>
                  <a:cubicBezTo>
                    <a:pt x="173" y="3"/>
                    <a:pt x="173" y="3"/>
                    <a:pt x="173" y="3"/>
                  </a:cubicBezTo>
                  <a:cubicBezTo>
                    <a:pt x="173" y="0"/>
                    <a:pt x="173" y="0"/>
                    <a:pt x="173" y="0"/>
                  </a:cubicBezTo>
                  <a:cubicBezTo>
                    <a:pt x="187" y="0"/>
                    <a:pt x="187" y="0"/>
                    <a:pt x="187" y="0"/>
                  </a:cubicBezTo>
                  <a:lnTo>
                    <a:pt x="187" y="3"/>
                  </a:lnTo>
                  <a:close/>
                  <a:moveTo>
                    <a:pt x="159" y="3"/>
                  </a:moveTo>
                  <a:cubicBezTo>
                    <a:pt x="144" y="3"/>
                    <a:pt x="144" y="3"/>
                    <a:pt x="144" y="3"/>
                  </a:cubicBezTo>
                  <a:cubicBezTo>
                    <a:pt x="144" y="0"/>
                    <a:pt x="144" y="0"/>
                    <a:pt x="144" y="0"/>
                  </a:cubicBezTo>
                  <a:cubicBezTo>
                    <a:pt x="159" y="0"/>
                    <a:pt x="159" y="0"/>
                    <a:pt x="159" y="0"/>
                  </a:cubicBezTo>
                  <a:lnTo>
                    <a:pt x="159" y="3"/>
                  </a:lnTo>
                  <a:close/>
                  <a:moveTo>
                    <a:pt x="130" y="3"/>
                  </a:moveTo>
                  <a:cubicBezTo>
                    <a:pt x="115" y="3"/>
                    <a:pt x="115" y="3"/>
                    <a:pt x="115" y="3"/>
                  </a:cubicBezTo>
                  <a:cubicBezTo>
                    <a:pt x="115" y="0"/>
                    <a:pt x="115" y="0"/>
                    <a:pt x="115" y="0"/>
                  </a:cubicBezTo>
                  <a:cubicBezTo>
                    <a:pt x="130" y="0"/>
                    <a:pt x="130" y="0"/>
                    <a:pt x="130" y="0"/>
                  </a:cubicBezTo>
                  <a:lnTo>
                    <a:pt x="130" y="3"/>
                  </a:lnTo>
                  <a:close/>
                  <a:moveTo>
                    <a:pt x="101" y="3"/>
                  </a:moveTo>
                  <a:cubicBezTo>
                    <a:pt x="87" y="3"/>
                    <a:pt x="87" y="3"/>
                    <a:pt x="87" y="3"/>
                  </a:cubicBezTo>
                  <a:cubicBezTo>
                    <a:pt x="87" y="0"/>
                    <a:pt x="87" y="0"/>
                    <a:pt x="87" y="0"/>
                  </a:cubicBezTo>
                  <a:cubicBezTo>
                    <a:pt x="101" y="0"/>
                    <a:pt x="101" y="0"/>
                    <a:pt x="101" y="0"/>
                  </a:cubicBezTo>
                  <a:lnTo>
                    <a:pt x="101" y="3"/>
                  </a:lnTo>
                  <a:close/>
                  <a:moveTo>
                    <a:pt x="72" y="3"/>
                  </a:moveTo>
                  <a:cubicBezTo>
                    <a:pt x="58" y="3"/>
                    <a:pt x="58" y="3"/>
                    <a:pt x="58" y="3"/>
                  </a:cubicBezTo>
                  <a:cubicBezTo>
                    <a:pt x="58" y="0"/>
                    <a:pt x="58" y="0"/>
                    <a:pt x="58" y="0"/>
                  </a:cubicBezTo>
                  <a:cubicBezTo>
                    <a:pt x="72" y="0"/>
                    <a:pt x="72" y="0"/>
                    <a:pt x="72" y="0"/>
                  </a:cubicBezTo>
                  <a:lnTo>
                    <a:pt x="72" y="3"/>
                  </a:lnTo>
                  <a:close/>
                  <a:moveTo>
                    <a:pt x="43" y="3"/>
                  </a:moveTo>
                  <a:cubicBezTo>
                    <a:pt x="29" y="3"/>
                    <a:pt x="29" y="3"/>
                    <a:pt x="29" y="3"/>
                  </a:cubicBezTo>
                  <a:cubicBezTo>
                    <a:pt x="29" y="0"/>
                    <a:pt x="29" y="0"/>
                    <a:pt x="29" y="0"/>
                  </a:cubicBezTo>
                  <a:cubicBezTo>
                    <a:pt x="43" y="0"/>
                    <a:pt x="43" y="0"/>
                    <a:pt x="43" y="0"/>
                  </a:cubicBezTo>
                  <a:lnTo>
                    <a:pt x="43" y="3"/>
                  </a:lnTo>
                  <a:close/>
                  <a:moveTo>
                    <a:pt x="15" y="3"/>
                  </a:moveTo>
                  <a:cubicBezTo>
                    <a:pt x="0" y="3"/>
                    <a:pt x="0" y="3"/>
                    <a:pt x="0" y="3"/>
                  </a:cubicBezTo>
                  <a:cubicBezTo>
                    <a:pt x="0" y="0"/>
                    <a:pt x="0" y="0"/>
                    <a:pt x="0" y="0"/>
                  </a:cubicBezTo>
                  <a:cubicBezTo>
                    <a:pt x="15" y="0"/>
                    <a:pt x="15" y="0"/>
                    <a:pt x="15" y="0"/>
                  </a:cubicBezTo>
                  <a:lnTo>
                    <a:pt x="1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grpSp>
      <p:sp>
        <p:nvSpPr>
          <p:cNvPr id="134" name="TextBox 133">
            <a:extLst>
              <a:ext uri="{FF2B5EF4-FFF2-40B4-BE49-F238E27FC236}">
                <a16:creationId xmlns:a16="http://schemas.microsoft.com/office/drawing/2014/main" id="{C7D75F87-E7EF-4368-B333-F8B4B1311C8E}"/>
              </a:ext>
            </a:extLst>
          </p:cNvPr>
          <p:cNvSpPr txBox="1">
            <a:spLocks noChangeArrowheads="1"/>
          </p:cNvSpPr>
          <p:nvPr/>
        </p:nvSpPr>
        <p:spPr bwMode="auto">
          <a:xfrm>
            <a:off x="1141413" y="2795588"/>
            <a:ext cx="3627437" cy="10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rPr>
              <a:t>See how a customer’s preferences are matched to a room and a</a:t>
            </a:r>
            <a:r>
              <a:rPr kumimoji="0" lang="en-US" altLang="en-US" sz="1400" b="0" i="0" u="none" strike="noStrike" kern="1200" cap="none" spc="0" normalizeH="0" noProof="0" dirty="0">
                <a:ln>
                  <a:noFill/>
                </a:ln>
                <a:solidFill>
                  <a:srgbClr val="3F3F3F"/>
                </a:solidFill>
                <a:effectLst/>
                <a:uLnTx/>
                <a:uFillTx/>
                <a:latin typeface="Open Sans" pitchFamily="34" charset="0"/>
                <a:ea typeface="+mn-ea"/>
                <a:cs typeface="+mn-cs"/>
              </a:rPr>
              <a:t> key is generated to the room instantly.</a:t>
            </a:r>
            <a:endPar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endParaRPr>
          </a:p>
        </p:txBody>
      </p:sp>
      <p:sp>
        <p:nvSpPr>
          <p:cNvPr id="135" name="TextBox 134">
            <a:extLst>
              <a:ext uri="{FF2B5EF4-FFF2-40B4-BE49-F238E27FC236}">
                <a16:creationId xmlns:a16="http://schemas.microsoft.com/office/drawing/2014/main" id="{EC2CBD03-4DF7-434A-813A-AF4D67272118}"/>
              </a:ext>
            </a:extLst>
          </p:cNvPr>
          <p:cNvSpPr txBox="1"/>
          <p:nvPr/>
        </p:nvSpPr>
        <p:spPr>
          <a:xfrm>
            <a:off x="1141413" y="2417763"/>
            <a:ext cx="1965325" cy="417512"/>
          </a:xfrm>
          <a:prstGeom prst="rect">
            <a:avLst/>
          </a:prstGeom>
          <a:noFill/>
        </p:spPr>
        <p:txBody>
          <a:bodyPr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F3F3F"/>
                </a:solidFill>
                <a:effectLst/>
                <a:uLnTx/>
                <a:uFillTx/>
                <a:latin typeface="Roboto Slab"/>
                <a:ea typeface="+mn-ea"/>
                <a:cs typeface="+mn-cs"/>
              </a:rPr>
              <a:t>Finding a Room</a:t>
            </a:r>
          </a:p>
        </p:txBody>
      </p:sp>
      <p:sp>
        <p:nvSpPr>
          <p:cNvPr id="136" name="TextBox 135">
            <a:extLst>
              <a:ext uri="{FF2B5EF4-FFF2-40B4-BE49-F238E27FC236}">
                <a16:creationId xmlns:a16="http://schemas.microsoft.com/office/drawing/2014/main" id="{31332628-4257-437E-9E2D-58076EE8C86B}"/>
              </a:ext>
            </a:extLst>
          </p:cNvPr>
          <p:cNvSpPr txBox="1">
            <a:spLocks noChangeArrowheads="1"/>
          </p:cNvSpPr>
          <p:nvPr/>
        </p:nvSpPr>
        <p:spPr bwMode="auto">
          <a:xfrm>
            <a:off x="3506788" y="4184650"/>
            <a:ext cx="3627437" cy="6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rPr>
              <a:t>Housekeeping has never been easier to</a:t>
            </a:r>
            <a:r>
              <a:rPr kumimoji="0" lang="en-US" altLang="en-US" sz="1400" b="0" i="0" u="none" strike="noStrike" kern="1200" cap="none" spc="0" normalizeH="0" noProof="0" dirty="0">
                <a:ln>
                  <a:noFill/>
                </a:ln>
                <a:solidFill>
                  <a:srgbClr val="3F3F3F"/>
                </a:solidFill>
                <a:effectLst/>
                <a:uLnTx/>
                <a:uFillTx/>
                <a:latin typeface="Open Sans" pitchFamily="34" charset="0"/>
                <a:ea typeface="+mn-ea"/>
                <a:cs typeface="+mn-cs"/>
              </a:rPr>
              <a:t> schedule at the right time.</a:t>
            </a:r>
            <a:endPar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endParaRPr>
          </a:p>
        </p:txBody>
      </p:sp>
      <p:sp>
        <p:nvSpPr>
          <p:cNvPr id="137" name="TextBox 136">
            <a:extLst>
              <a:ext uri="{FF2B5EF4-FFF2-40B4-BE49-F238E27FC236}">
                <a16:creationId xmlns:a16="http://schemas.microsoft.com/office/drawing/2014/main" id="{BD188821-7CD8-48C0-A5D4-F1A1EE747FBB}"/>
              </a:ext>
            </a:extLst>
          </p:cNvPr>
          <p:cNvSpPr txBox="1"/>
          <p:nvPr/>
        </p:nvSpPr>
        <p:spPr>
          <a:xfrm>
            <a:off x="3506788" y="3807576"/>
            <a:ext cx="2993191" cy="416011"/>
          </a:xfrm>
          <a:prstGeom prst="rect">
            <a:avLst/>
          </a:prstGeom>
          <a:noFill/>
        </p:spPr>
        <p:txBody>
          <a:bodyPr wrap="square"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F3F3F"/>
                </a:solidFill>
                <a:effectLst/>
                <a:uLnTx/>
                <a:uFillTx/>
                <a:latin typeface="Roboto Slab"/>
                <a:ea typeface="+mn-ea"/>
                <a:cs typeface="+mn-cs"/>
              </a:rPr>
              <a:t>Placing a Housekeeping Call</a:t>
            </a:r>
          </a:p>
        </p:txBody>
      </p:sp>
      <p:sp>
        <p:nvSpPr>
          <p:cNvPr id="138" name="TextBox 137">
            <a:extLst>
              <a:ext uri="{FF2B5EF4-FFF2-40B4-BE49-F238E27FC236}">
                <a16:creationId xmlns:a16="http://schemas.microsoft.com/office/drawing/2014/main" id="{73B116D6-6653-4DAA-A43A-90156D63452D}"/>
              </a:ext>
            </a:extLst>
          </p:cNvPr>
          <p:cNvSpPr txBox="1">
            <a:spLocks noChangeArrowheads="1"/>
          </p:cNvSpPr>
          <p:nvPr/>
        </p:nvSpPr>
        <p:spPr bwMode="auto">
          <a:xfrm>
            <a:off x="5903913" y="5573713"/>
            <a:ext cx="3629025" cy="10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en-US" sz="1400" dirty="0">
                <a:solidFill>
                  <a:srgbClr val="3F3F3F"/>
                </a:solidFill>
              </a:rPr>
              <a:t>Automation does not have to be only for the home. As soon as customer checks out, watch how the thermostat is lowered.</a:t>
            </a:r>
            <a:endPar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endParaRPr>
          </a:p>
        </p:txBody>
      </p:sp>
      <p:sp>
        <p:nvSpPr>
          <p:cNvPr id="139" name="TextBox 138">
            <a:extLst>
              <a:ext uri="{FF2B5EF4-FFF2-40B4-BE49-F238E27FC236}">
                <a16:creationId xmlns:a16="http://schemas.microsoft.com/office/drawing/2014/main" id="{37D3E06E-5095-41B7-9DA3-839903053614}"/>
              </a:ext>
            </a:extLst>
          </p:cNvPr>
          <p:cNvSpPr txBox="1"/>
          <p:nvPr/>
        </p:nvSpPr>
        <p:spPr>
          <a:xfrm>
            <a:off x="5903913" y="5197475"/>
            <a:ext cx="1966912" cy="417513"/>
          </a:xfrm>
          <a:prstGeom prst="rect">
            <a:avLst/>
          </a:prstGeom>
          <a:noFill/>
        </p:spPr>
        <p:txBody>
          <a:bodyPr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solidFill>
                  <a:srgbClr val="3F3F3F"/>
                </a:solidFill>
                <a:latin typeface="Roboto Slab"/>
              </a:rPr>
              <a:t>Power Saving</a:t>
            </a:r>
            <a:endParaRPr kumimoji="0" lang="en-US" sz="1600" b="1" i="0" u="none" strike="noStrike" kern="1200" cap="none" spc="0" normalizeH="0" baseline="0" noProof="0" dirty="0">
              <a:ln>
                <a:noFill/>
              </a:ln>
              <a:solidFill>
                <a:srgbClr val="3F3F3F"/>
              </a:solidFill>
              <a:effectLst/>
              <a:uLnTx/>
              <a:uFillTx/>
              <a:latin typeface="Roboto Slab"/>
              <a:ea typeface="+mn-ea"/>
              <a:cs typeface="+mn-cs"/>
            </a:endParaRPr>
          </a:p>
        </p:txBody>
      </p:sp>
      <p:sp>
        <p:nvSpPr>
          <p:cNvPr id="140" name="TextBox 139">
            <a:extLst>
              <a:ext uri="{FF2B5EF4-FFF2-40B4-BE49-F238E27FC236}">
                <a16:creationId xmlns:a16="http://schemas.microsoft.com/office/drawing/2014/main" id="{5DDA2624-2EC5-4F05-8A65-94DC014A51B4}"/>
              </a:ext>
            </a:extLst>
          </p:cNvPr>
          <p:cNvSpPr txBox="1"/>
          <p:nvPr/>
        </p:nvSpPr>
        <p:spPr>
          <a:xfrm>
            <a:off x="4986338" y="5057775"/>
            <a:ext cx="1085850" cy="1189038"/>
          </a:xfrm>
          <a:prstGeom prst="rect">
            <a:avLst/>
          </a:prstGeom>
          <a:noFill/>
        </p:spPr>
        <p:txBody>
          <a:bodyPr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F2434A"/>
                </a:solidFill>
                <a:effectLst/>
                <a:uLnTx/>
                <a:uFillTx/>
                <a:latin typeface="Roboto Slab"/>
                <a:ea typeface="+mn-ea"/>
                <a:cs typeface="+mn-cs"/>
              </a:rPr>
              <a:t>03</a:t>
            </a:r>
          </a:p>
        </p:txBody>
      </p:sp>
      <p:sp>
        <p:nvSpPr>
          <p:cNvPr id="141" name="TextBox 140">
            <a:extLst>
              <a:ext uri="{FF2B5EF4-FFF2-40B4-BE49-F238E27FC236}">
                <a16:creationId xmlns:a16="http://schemas.microsoft.com/office/drawing/2014/main" id="{7F6E296D-1830-49F0-931C-2FA877E2416A}"/>
              </a:ext>
            </a:extLst>
          </p:cNvPr>
          <p:cNvSpPr txBox="1"/>
          <p:nvPr/>
        </p:nvSpPr>
        <p:spPr>
          <a:xfrm>
            <a:off x="2568575" y="3659188"/>
            <a:ext cx="1085850" cy="1189037"/>
          </a:xfrm>
          <a:prstGeom prst="rect">
            <a:avLst/>
          </a:prstGeom>
          <a:noFill/>
        </p:spPr>
        <p:txBody>
          <a:bodyPr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F6C427"/>
                </a:solidFill>
                <a:effectLst/>
                <a:uLnTx/>
                <a:uFillTx/>
                <a:latin typeface="Roboto Slab"/>
                <a:ea typeface="+mn-ea"/>
                <a:cs typeface="+mn-cs"/>
              </a:rPr>
              <a:t>02</a:t>
            </a:r>
          </a:p>
        </p:txBody>
      </p:sp>
      <p:sp>
        <p:nvSpPr>
          <p:cNvPr id="142" name="TextBox 141">
            <a:extLst>
              <a:ext uri="{FF2B5EF4-FFF2-40B4-BE49-F238E27FC236}">
                <a16:creationId xmlns:a16="http://schemas.microsoft.com/office/drawing/2014/main" id="{C7A88F05-EB03-4DB9-A8F9-1D35224D63F6}"/>
              </a:ext>
            </a:extLst>
          </p:cNvPr>
          <p:cNvSpPr txBox="1"/>
          <p:nvPr/>
        </p:nvSpPr>
        <p:spPr>
          <a:xfrm>
            <a:off x="233363" y="2263775"/>
            <a:ext cx="1085850" cy="1189038"/>
          </a:xfrm>
          <a:prstGeom prst="rect">
            <a:avLst/>
          </a:prstGeom>
          <a:noFill/>
        </p:spPr>
        <p:txBody>
          <a:bodyPr anchor="ctr">
            <a:spAutoFit/>
          </a:bodyPr>
          <a:lstStyle/>
          <a:p>
            <a:pPr>
              <a:lnSpc>
                <a:spcPct val="150000"/>
              </a:lnSpc>
              <a:defRPr/>
            </a:pPr>
            <a:r>
              <a:rPr lang="en-US" sz="5400" b="1" dirty="0">
                <a:solidFill>
                  <a:schemeClr val="accent4"/>
                </a:solidFill>
              </a:rPr>
              <a:t>01</a:t>
            </a:r>
          </a:p>
        </p:txBody>
      </p:sp>
      <p:grpSp>
        <p:nvGrpSpPr>
          <p:cNvPr id="146" name="Group 145">
            <a:extLst>
              <a:ext uri="{FF2B5EF4-FFF2-40B4-BE49-F238E27FC236}">
                <a16:creationId xmlns:a16="http://schemas.microsoft.com/office/drawing/2014/main" id="{EA973131-3D24-49FC-85D8-914F2E1B7A4D}"/>
              </a:ext>
            </a:extLst>
          </p:cNvPr>
          <p:cNvGrpSpPr>
            <a:grpSpLocks/>
          </p:cNvGrpSpPr>
          <p:nvPr/>
        </p:nvGrpSpPr>
        <p:grpSpPr bwMode="auto">
          <a:xfrm>
            <a:off x="6021388" y="2557463"/>
            <a:ext cx="568325" cy="866775"/>
            <a:chOff x="5813362" y="5173072"/>
            <a:chExt cx="795369" cy="1213984"/>
          </a:xfrm>
        </p:grpSpPr>
        <p:sp>
          <p:nvSpPr>
            <p:cNvPr id="27669" name="Freeform 9">
              <a:extLst>
                <a:ext uri="{FF2B5EF4-FFF2-40B4-BE49-F238E27FC236}">
                  <a16:creationId xmlns:a16="http://schemas.microsoft.com/office/drawing/2014/main" id="{7307B55C-6AA6-4C00-9750-53F5A059F9D0}"/>
                </a:ext>
              </a:extLst>
            </p:cNvPr>
            <p:cNvSpPr>
              <a:spLocks/>
            </p:cNvSpPr>
            <p:nvPr/>
          </p:nvSpPr>
          <p:spPr bwMode="auto">
            <a:xfrm>
              <a:off x="5813362" y="5173072"/>
              <a:ext cx="795369" cy="1213984"/>
            </a:xfrm>
            <a:custGeom>
              <a:avLst/>
              <a:gdLst>
                <a:gd name="T0" fmla="*/ 397685 w 120"/>
                <a:gd name="T1" fmla="*/ 0 h 184"/>
                <a:gd name="T2" fmla="*/ 795369 w 120"/>
                <a:gd name="T3" fmla="*/ 395864 h 184"/>
                <a:gd name="T4" fmla="*/ 795369 w 120"/>
                <a:gd name="T5" fmla="*/ 448646 h 184"/>
                <a:gd name="T6" fmla="*/ 397685 w 120"/>
                <a:gd name="T7" fmla="*/ 1213984 h 184"/>
                <a:gd name="T8" fmla="*/ 0 w 120"/>
                <a:gd name="T9" fmla="*/ 448646 h 184"/>
                <a:gd name="T10" fmla="*/ 0 w 120"/>
                <a:gd name="T11" fmla="*/ 395864 h 184"/>
                <a:gd name="T12" fmla="*/ 397685 w 120"/>
                <a:gd name="T13" fmla="*/ 0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84">
                  <a:moveTo>
                    <a:pt x="60" y="0"/>
                  </a:moveTo>
                  <a:cubicBezTo>
                    <a:pt x="93" y="0"/>
                    <a:pt x="120" y="27"/>
                    <a:pt x="120" y="60"/>
                  </a:cubicBezTo>
                  <a:cubicBezTo>
                    <a:pt x="120" y="62"/>
                    <a:pt x="120" y="65"/>
                    <a:pt x="120" y="68"/>
                  </a:cubicBezTo>
                  <a:cubicBezTo>
                    <a:pt x="117" y="99"/>
                    <a:pt x="83" y="143"/>
                    <a:pt x="60" y="184"/>
                  </a:cubicBezTo>
                  <a:cubicBezTo>
                    <a:pt x="37" y="143"/>
                    <a:pt x="4" y="99"/>
                    <a:pt x="0" y="68"/>
                  </a:cubicBezTo>
                  <a:cubicBezTo>
                    <a:pt x="0" y="65"/>
                    <a:pt x="0" y="62"/>
                    <a:pt x="0" y="60"/>
                  </a:cubicBezTo>
                  <a:cubicBezTo>
                    <a:pt x="0" y="27"/>
                    <a:pt x="27" y="0"/>
                    <a:pt x="6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sp>
          <p:nvSpPr>
            <p:cNvPr id="27670" name="Oval 147">
              <a:extLst>
                <a:ext uri="{FF2B5EF4-FFF2-40B4-BE49-F238E27FC236}">
                  <a16:creationId xmlns:a16="http://schemas.microsoft.com/office/drawing/2014/main" id="{EFCC5923-0A47-431A-87AF-BB01550ECB42}"/>
                </a:ext>
              </a:extLst>
            </p:cNvPr>
            <p:cNvSpPr>
              <a:spLocks noChangeArrowheads="1"/>
            </p:cNvSpPr>
            <p:nvPr/>
          </p:nvSpPr>
          <p:spPr bwMode="auto">
            <a:xfrm>
              <a:off x="5938949" y="5291680"/>
              <a:ext cx="544200" cy="561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D" altLang="en-US" sz="1800" b="0" i="0" u="none" strike="noStrike" kern="1200" cap="none" spc="0" normalizeH="0" baseline="0" noProof="0" dirty="0">
                <a:ln>
                  <a:noFill/>
                </a:ln>
                <a:solidFill>
                  <a:srgbClr val="3F3F3F"/>
                </a:solidFill>
                <a:effectLst/>
                <a:uLnTx/>
                <a:uFillTx/>
                <a:latin typeface="Open Sans" pitchFamily="34" charset="0"/>
                <a:ea typeface="+mn-ea"/>
                <a:cs typeface="+mn-cs"/>
              </a:endParaRPr>
            </a:p>
          </p:txBody>
        </p:sp>
      </p:grpSp>
      <p:grpSp>
        <p:nvGrpSpPr>
          <p:cNvPr id="149" name="Group 148">
            <a:extLst>
              <a:ext uri="{FF2B5EF4-FFF2-40B4-BE49-F238E27FC236}">
                <a16:creationId xmlns:a16="http://schemas.microsoft.com/office/drawing/2014/main" id="{F84CAEC0-4935-4A85-9863-F47275AB5A74}"/>
              </a:ext>
            </a:extLst>
          </p:cNvPr>
          <p:cNvGrpSpPr>
            <a:grpSpLocks/>
          </p:cNvGrpSpPr>
          <p:nvPr/>
        </p:nvGrpSpPr>
        <p:grpSpPr bwMode="auto">
          <a:xfrm>
            <a:off x="8345488" y="3932238"/>
            <a:ext cx="568325" cy="866775"/>
            <a:chOff x="5813362" y="5173072"/>
            <a:chExt cx="795369" cy="1213984"/>
          </a:xfrm>
        </p:grpSpPr>
        <p:sp>
          <p:nvSpPr>
            <p:cNvPr id="150" name="Freeform 9">
              <a:extLst>
                <a:ext uri="{FF2B5EF4-FFF2-40B4-BE49-F238E27FC236}">
                  <a16:creationId xmlns:a16="http://schemas.microsoft.com/office/drawing/2014/main" id="{59F0F191-4E80-4C0D-A4A4-46C49A0A572E}"/>
                </a:ext>
              </a:extLst>
            </p:cNvPr>
            <p:cNvSpPr>
              <a:spLocks/>
            </p:cNvSpPr>
            <p:nvPr/>
          </p:nvSpPr>
          <p:spPr bwMode="auto">
            <a:xfrm>
              <a:off x="5813362" y="5173072"/>
              <a:ext cx="795369" cy="1213984"/>
            </a:xfrm>
            <a:custGeom>
              <a:avLst/>
              <a:gdLst>
                <a:gd name="T0" fmla="*/ 60 w 120"/>
                <a:gd name="T1" fmla="*/ 0 h 184"/>
                <a:gd name="T2" fmla="*/ 120 w 120"/>
                <a:gd name="T3" fmla="*/ 60 h 184"/>
                <a:gd name="T4" fmla="*/ 120 w 120"/>
                <a:gd name="T5" fmla="*/ 68 h 184"/>
                <a:gd name="T6" fmla="*/ 60 w 120"/>
                <a:gd name="T7" fmla="*/ 184 h 184"/>
                <a:gd name="T8" fmla="*/ 0 w 120"/>
                <a:gd name="T9" fmla="*/ 68 h 184"/>
                <a:gd name="T10" fmla="*/ 0 w 120"/>
                <a:gd name="T11" fmla="*/ 60 h 184"/>
                <a:gd name="T12" fmla="*/ 60 w 120"/>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120" h="184">
                  <a:moveTo>
                    <a:pt x="60" y="0"/>
                  </a:moveTo>
                  <a:cubicBezTo>
                    <a:pt x="93" y="0"/>
                    <a:pt x="120" y="27"/>
                    <a:pt x="120" y="60"/>
                  </a:cubicBezTo>
                  <a:cubicBezTo>
                    <a:pt x="120" y="62"/>
                    <a:pt x="120" y="65"/>
                    <a:pt x="120" y="68"/>
                  </a:cubicBezTo>
                  <a:cubicBezTo>
                    <a:pt x="117" y="99"/>
                    <a:pt x="83" y="143"/>
                    <a:pt x="60" y="184"/>
                  </a:cubicBezTo>
                  <a:cubicBezTo>
                    <a:pt x="37" y="143"/>
                    <a:pt x="4" y="99"/>
                    <a:pt x="0" y="68"/>
                  </a:cubicBezTo>
                  <a:cubicBezTo>
                    <a:pt x="0" y="65"/>
                    <a:pt x="0" y="62"/>
                    <a:pt x="0" y="60"/>
                  </a:cubicBezTo>
                  <a:cubicBezTo>
                    <a:pt x="0" y="27"/>
                    <a:pt x="27" y="0"/>
                    <a:pt x="60" y="0"/>
                  </a:cubicBezTo>
                  <a:close/>
                </a:path>
              </a:pathLst>
            </a:cu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srgbClr val="3F3F3F"/>
                </a:solidFill>
                <a:effectLst/>
                <a:uLnTx/>
                <a:uFillTx/>
                <a:latin typeface="Open Sans"/>
                <a:ea typeface="+mn-ea"/>
                <a:cs typeface="+mn-cs"/>
              </a:endParaRPr>
            </a:p>
          </p:txBody>
        </p:sp>
        <p:sp>
          <p:nvSpPr>
            <p:cNvPr id="27668" name="Oval 150">
              <a:extLst>
                <a:ext uri="{FF2B5EF4-FFF2-40B4-BE49-F238E27FC236}">
                  <a16:creationId xmlns:a16="http://schemas.microsoft.com/office/drawing/2014/main" id="{51E5850C-C434-4DF6-A839-D6C67EE60242}"/>
                </a:ext>
              </a:extLst>
            </p:cNvPr>
            <p:cNvSpPr>
              <a:spLocks noChangeArrowheads="1"/>
            </p:cNvSpPr>
            <p:nvPr/>
          </p:nvSpPr>
          <p:spPr bwMode="auto">
            <a:xfrm>
              <a:off x="5938947" y="5291680"/>
              <a:ext cx="544200" cy="561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D" alt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grpSp>
      <p:grpSp>
        <p:nvGrpSpPr>
          <p:cNvPr id="152" name="Group 151">
            <a:extLst>
              <a:ext uri="{FF2B5EF4-FFF2-40B4-BE49-F238E27FC236}">
                <a16:creationId xmlns:a16="http://schemas.microsoft.com/office/drawing/2014/main" id="{18DFC124-B0AC-466A-BE2D-3143465E8D52}"/>
              </a:ext>
            </a:extLst>
          </p:cNvPr>
          <p:cNvGrpSpPr/>
          <p:nvPr/>
        </p:nvGrpSpPr>
        <p:grpSpPr>
          <a:xfrm>
            <a:off x="8506545" y="4092700"/>
            <a:ext cx="246144" cy="242148"/>
            <a:chOff x="2433339" y="4342379"/>
            <a:chExt cx="406625" cy="400024"/>
          </a:xfrm>
          <a:solidFill>
            <a:schemeClr val="accent3"/>
          </a:solidFill>
        </p:grpSpPr>
        <p:sp>
          <p:nvSpPr>
            <p:cNvPr id="153" name="Freeform 53">
              <a:extLst>
                <a:ext uri="{FF2B5EF4-FFF2-40B4-BE49-F238E27FC236}">
                  <a16:creationId xmlns:a16="http://schemas.microsoft.com/office/drawing/2014/main" id="{E603BE87-8BA4-4EE1-9C05-61E0D47E29CD}"/>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3F3F3F"/>
                </a:solidFill>
                <a:effectLst/>
                <a:uLnTx/>
                <a:uFillTx/>
                <a:latin typeface="Open Sans"/>
                <a:ea typeface="+mn-ea"/>
                <a:cs typeface="+mn-cs"/>
              </a:endParaRPr>
            </a:p>
          </p:txBody>
        </p:sp>
        <p:sp>
          <p:nvSpPr>
            <p:cNvPr id="154" name="Freeform 54">
              <a:extLst>
                <a:ext uri="{FF2B5EF4-FFF2-40B4-BE49-F238E27FC236}">
                  <a16:creationId xmlns:a16="http://schemas.microsoft.com/office/drawing/2014/main" id="{F246D559-EBC4-4555-8C6A-00383A6E93C8}"/>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3F3F3F"/>
                </a:solidFill>
                <a:effectLst/>
                <a:uLnTx/>
                <a:uFillTx/>
                <a:latin typeface="Open Sans"/>
                <a:ea typeface="+mn-ea"/>
                <a:cs typeface="+mn-cs"/>
              </a:endParaRPr>
            </a:p>
          </p:txBody>
        </p:sp>
        <p:sp>
          <p:nvSpPr>
            <p:cNvPr id="155" name="Freeform 55">
              <a:extLst>
                <a:ext uri="{FF2B5EF4-FFF2-40B4-BE49-F238E27FC236}">
                  <a16:creationId xmlns:a16="http://schemas.microsoft.com/office/drawing/2014/main" id="{2A4F31F6-E92E-4CE9-9D0A-E1E33311F317}"/>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3F3F3F"/>
                </a:solidFill>
                <a:effectLst/>
                <a:uLnTx/>
                <a:uFillTx/>
                <a:latin typeface="Open Sans"/>
                <a:ea typeface="+mn-ea"/>
                <a:cs typeface="+mn-cs"/>
              </a:endParaRPr>
            </a:p>
          </p:txBody>
        </p:sp>
        <p:sp>
          <p:nvSpPr>
            <p:cNvPr id="156" name="Freeform 56">
              <a:extLst>
                <a:ext uri="{FF2B5EF4-FFF2-40B4-BE49-F238E27FC236}">
                  <a16:creationId xmlns:a16="http://schemas.microsoft.com/office/drawing/2014/main" id="{E8C7C792-C7C4-405B-B51E-2238821FFDC7}"/>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3F3F3F"/>
                </a:solidFill>
                <a:effectLst/>
                <a:uLnTx/>
                <a:uFillTx/>
                <a:latin typeface="Open Sans"/>
                <a:ea typeface="+mn-ea"/>
                <a:cs typeface="+mn-cs"/>
              </a:endParaRPr>
            </a:p>
          </p:txBody>
        </p:sp>
      </p:grpSp>
      <p:sp>
        <p:nvSpPr>
          <p:cNvPr id="37" name="TextBox 36">
            <a:extLst>
              <a:ext uri="{FF2B5EF4-FFF2-40B4-BE49-F238E27FC236}">
                <a16:creationId xmlns:a16="http://schemas.microsoft.com/office/drawing/2014/main" id="{C4B223A3-5E6D-4C3A-8818-582184C4AE3C}"/>
              </a:ext>
            </a:extLst>
          </p:cNvPr>
          <p:cNvSpPr txBox="1">
            <a:spLocks noChangeArrowheads="1"/>
          </p:cNvSpPr>
          <p:nvPr/>
        </p:nvSpPr>
        <p:spPr bwMode="auto">
          <a:xfrm>
            <a:off x="8390127" y="1195258"/>
            <a:ext cx="2866395" cy="6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3F3F3F"/>
                </a:solidFill>
                <a:effectLst/>
                <a:uLnTx/>
                <a:uFillTx/>
                <a:latin typeface="Open Sans" pitchFamily="34" charset="0"/>
                <a:ea typeface="+mn-ea"/>
                <a:cs typeface="+mn-cs"/>
              </a:rPr>
              <a:t>A modern take on</a:t>
            </a:r>
            <a:r>
              <a:rPr kumimoji="0" lang="en-US" altLang="en-US" sz="1400" b="0" i="1" u="none" strike="noStrike" kern="1200" cap="none" spc="0" normalizeH="0" noProof="0" dirty="0">
                <a:ln>
                  <a:noFill/>
                </a:ln>
                <a:solidFill>
                  <a:srgbClr val="3F3F3F"/>
                </a:solidFill>
                <a:effectLst/>
                <a:uLnTx/>
                <a:uFillTx/>
                <a:latin typeface="Open Sans" pitchFamily="34" charset="0"/>
                <a:ea typeface="+mn-ea"/>
                <a:cs typeface="+mn-cs"/>
              </a:rPr>
              <a:t> improving the hotel experience.</a:t>
            </a:r>
            <a:endParaRPr kumimoji="0" lang="en-US" altLang="en-US" sz="1400" b="0" i="1" u="none" strike="noStrike" kern="1200" cap="none" spc="0" normalizeH="0" baseline="0" noProof="0" dirty="0">
              <a:ln>
                <a:noFill/>
              </a:ln>
              <a:solidFill>
                <a:srgbClr val="3F3F3F"/>
              </a:solidFill>
              <a:effectLst/>
              <a:uLnTx/>
              <a:uFillTx/>
              <a:latin typeface="Open Sans" pitchFamily="34" charset="0"/>
              <a:ea typeface="+mn-ea"/>
              <a:cs typeface="+mn-cs"/>
            </a:endParaRPr>
          </a:p>
        </p:txBody>
      </p:sp>
      <p:grpSp>
        <p:nvGrpSpPr>
          <p:cNvPr id="38" name="Group 37">
            <a:extLst>
              <a:ext uri="{FF2B5EF4-FFF2-40B4-BE49-F238E27FC236}">
                <a16:creationId xmlns:a16="http://schemas.microsoft.com/office/drawing/2014/main" id="{2481DD00-182F-46E9-BFED-C22B15CC2EB8}"/>
              </a:ext>
            </a:extLst>
          </p:cNvPr>
          <p:cNvGrpSpPr>
            <a:grpSpLocks/>
          </p:cNvGrpSpPr>
          <p:nvPr/>
        </p:nvGrpSpPr>
        <p:grpSpPr bwMode="auto">
          <a:xfrm>
            <a:off x="3485509" y="1195258"/>
            <a:ext cx="568325" cy="843756"/>
            <a:chOff x="5813362" y="5173072"/>
            <a:chExt cx="795369" cy="1213984"/>
          </a:xfrm>
        </p:grpSpPr>
        <p:sp>
          <p:nvSpPr>
            <p:cNvPr id="39" name="Freeform 9">
              <a:extLst>
                <a:ext uri="{FF2B5EF4-FFF2-40B4-BE49-F238E27FC236}">
                  <a16:creationId xmlns:a16="http://schemas.microsoft.com/office/drawing/2014/main" id="{EB9EB1BA-788A-4C9E-AD7D-A8E20BD2C94A}"/>
                </a:ext>
              </a:extLst>
            </p:cNvPr>
            <p:cNvSpPr>
              <a:spLocks/>
            </p:cNvSpPr>
            <p:nvPr/>
          </p:nvSpPr>
          <p:spPr bwMode="auto">
            <a:xfrm>
              <a:off x="5813362" y="5173072"/>
              <a:ext cx="795369" cy="1213984"/>
            </a:xfrm>
            <a:custGeom>
              <a:avLst/>
              <a:gdLst>
                <a:gd name="T0" fmla="*/ 60 w 120"/>
                <a:gd name="T1" fmla="*/ 0 h 184"/>
                <a:gd name="T2" fmla="*/ 120 w 120"/>
                <a:gd name="T3" fmla="*/ 60 h 184"/>
                <a:gd name="T4" fmla="*/ 120 w 120"/>
                <a:gd name="T5" fmla="*/ 68 h 184"/>
                <a:gd name="T6" fmla="*/ 60 w 120"/>
                <a:gd name="T7" fmla="*/ 184 h 184"/>
                <a:gd name="T8" fmla="*/ 0 w 120"/>
                <a:gd name="T9" fmla="*/ 68 h 184"/>
                <a:gd name="T10" fmla="*/ 0 w 120"/>
                <a:gd name="T11" fmla="*/ 60 h 184"/>
                <a:gd name="T12" fmla="*/ 60 w 120"/>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120" h="184">
                  <a:moveTo>
                    <a:pt x="60" y="0"/>
                  </a:moveTo>
                  <a:cubicBezTo>
                    <a:pt x="93" y="0"/>
                    <a:pt x="120" y="27"/>
                    <a:pt x="120" y="60"/>
                  </a:cubicBezTo>
                  <a:cubicBezTo>
                    <a:pt x="120" y="62"/>
                    <a:pt x="120" y="65"/>
                    <a:pt x="120" y="68"/>
                  </a:cubicBezTo>
                  <a:cubicBezTo>
                    <a:pt x="117" y="99"/>
                    <a:pt x="83" y="143"/>
                    <a:pt x="60" y="184"/>
                  </a:cubicBezTo>
                  <a:cubicBezTo>
                    <a:pt x="37" y="143"/>
                    <a:pt x="4" y="99"/>
                    <a:pt x="0" y="68"/>
                  </a:cubicBezTo>
                  <a:cubicBezTo>
                    <a:pt x="0" y="65"/>
                    <a:pt x="0" y="62"/>
                    <a:pt x="0" y="60"/>
                  </a:cubicBezTo>
                  <a:cubicBezTo>
                    <a:pt x="0" y="27"/>
                    <a:pt x="27" y="0"/>
                    <a:pt x="60" y="0"/>
                  </a:cubicBezTo>
                  <a:close/>
                </a:path>
              </a:pathLst>
            </a:custGeom>
            <a:solidFill>
              <a:schemeClr val="accent4"/>
            </a:solidFill>
            <a:ln>
              <a:noFill/>
            </a:ln>
          </p:spPr>
          <p:txBody>
            <a:bodyPr/>
            <a:lstStyle/>
            <a:p>
              <a:pPr eaLnBrk="1" fontAlgn="auto" hangingPunct="1">
                <a:spcBef>
                  <a:spcPts val="0"/>
                </a:spcBef>
                <a:spcAft>
                  <a:spcPts val="0"/>
                </a:spcAft>
                <a:defRPr/>
              </a:pPr>
              <a:endParaRPr lang="en-ID" dirty="0">
                <a:latin typeface="+mn-lt"/>
              </a:endParaRPr>
            </a:p>
          </p:txBody>
        </p:sp>
        <p:sp>
          <p:nvSpPr>
            <p:cNvPr id="40" name="Oval 156">
              <a:extLst>
                <a:ext uri="{FF2B5EF4-FFF2-40B4-BE49-F238E27FC236}">
                  <a16:creationId xmlns:a16="http://schemas.microsoft.com/office/drawing/2014/main" id="{CFC2148B-D579-4396-B0BD-A5DD9511267A}"/>
                </a:ext>
              </a:extLst>
            </p:cNvPr>
            <p:cNvSpPr>
              <a:spLocks noChangeArrowheads="1"/>
            </p:cNvSpPr>
            <p:nvPr/>
          </p:nvSpPr>
          <p:spPr bwMode="auto">
            <a:xfrm>
              <a:off x="5938946" y="5291680"/>
              <a:ext cx="544200" cy="561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eaLnBrk="1" hangingPunct="1"/>
              <a:endParaRPr lang="en-ID" altLang="en-US" dirty="0"/>
            </a:p>
          </p:txBody>
        </p:sp>
      </p:grpSp>
      <p:grpSp>
        <p:nvGrpSpPr>
          <p:cNvPr id="41" name="Group 40">
            <a:extLst>
              <a:ext uri="{FF2B5EF4-FFF2-40B4-BE49-F238E27FC236}">
                <a16:creationId xmlns:a16="http://schemas.microsoft.com/office/drawing/2014/main" id="{B5FA34C6-D6A3-4562-BD94-CB706B73CDEF}"/>
              </a:ext>
            </a:extLst>
          </p:cNvPr>
          <p:cNvGrpSpPr/>
          <p:nvPr/>
        </p:nvGrpSpPr>
        <p:grpSpPr>
          <a:xfrm>
            <a:off x="3628351" y="1345674"/>
            <a:ext cx="282640" cy="271462"/>
            <a:chOff x="1637252" y="4342379"/>
            <a:chExt cx="400024" cy="400024"/>
          </a:xfrm>
          <a:solidFill>
            <a:schemeClr val="accent4"/>
          </a:solidFill>
        </p:grpSpPr>
        <p:sp>
          <p:nvSpPr>
            <p:cNvPr id="42" name="Freeform 57">
              <a:extLst>
                <a:ext uri="{FF2B5EF4-FFF2-40B4-BE49-F238E27FC236}">
                  <a16:creationId xmlns:a16="http://schemas.microsoft.com/office/drawing/2014/main" id="{1A1E92A0-A6EB-4BE8-B723-9E40605DE0C3}"/>
                </a:ext>
              </a:extLst>
            </p:cNvPr>
            <p:cNvSpPr>
              <a:spLocks noEditPoints="1"/>
            </p:cNvSpPr>
            <p:nvPr/>
          </p:nvSpPr>
          <p:spPr bwMode="auto">
            <a:xfrm>
              <a:off x="1637252" y="4342379"/>
              <a:ext cx="125420" cy="400024"/>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3" name="Freeform 58">
              <a:extLst>
                <a:ext uri="{FF2B5EF4-FFF2-40B4-BE49-F238E27FC236}">
                  <a16:creationId xmlns:a16="http://schemas.microsoft.com/office/drawing/2014/main" id="{81474250-477B-4BA3-AFCC-F7B5736DD477}"/>
                </a:ext>
              </a:extLst>
            </p:cNvPr>
            <p:cNvSpPr>
              <a:spLocks noEditPoints="1"/>
            </p:cNvSpPr>
            <p:nvPr/>
          </p:nvSpPr>
          <p:spPr bwMode="auto">
            <a:xfrm>
              <a:off x="1911856" y="4342379"/>
              <a:ext cx="125420" cy="400024"/>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4" name="Freeform 59">
              <a:extLst>
                <a:ext uri="{FF2B5EF4-FFF2-40B4-BE49-F238E27FC236}">
                  <a16:creationId xmlns:a16="http://schemas.microsoft.com/office/drawing/2014/main" id="{422D3C36-FB6B-419D-A93C-3CF6B7BF57CD}"/>
                </a:ext>
              </a:extLst>
            </p:cNvPr>
            <p:cNvSpPr>
              <a:spLocks noEditPoints="1"/>
            </p:cNvSpPr>
            <p:nvPr/>
          </p:nvSpPr>
          <p:spPr bwMode="auto">
            <a:xfrm>
              <a:off x="1774554" y="4342379"/>
              <a:ext cx="125420" cy="400024"/>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46" name="Freeform 149">
            <a:extLst>
              <a:ext uri="{FF2B5EF4-FFF2-40B4-BE49-F238E27FC236}">
                <a16:creationId xmlns:a16="http://schemas.microsoft.com/office/drawing/2014/main" id="{9A527027-FA0D-4B45-A86D-D03995AE8D76}"/>
              </a:ext>
            </a:extLst>
          </p:cNvPr>
          <p:cNvSpPr>
            <a:spLocks noEditPoints="1"/>
          </p:cNvSpPr>
          <p:nvPr/>
        </p:nvSpPr>
        <p:spPr bwMode="auto">
          <a:xfrm>
            <a:off x="6166643" y="2717552"/>
            <a:ext cx="277813" cy="247650"/>
          </a:xfrm>
          <a:custGeom>
            <a:avLst/>
            <a:gdLst>
              <a:gd name="T0" fmla="*/ 152447 w 69"/>
              <a:gd name="T1" fmla="*/ 142076 h 59"/>
              <a:gd name="T2" fmla="*/ 127039 w 69"/>
              <a:gd name="T3" fmla="*/ 125556 h 59"/>
              <a:gd name="T4" fmla="*/ 57167 w 69"/>
              <a:gd name="T5" fmla="*/ 118948 h 59"/>
              <a:gd name="T6" fmla="*/ 41288 w 69"/>
              <a:gd name="T7" fmla="*/ 118948 h 59"/>
              <a:gd name="T8" fmla="*/ 3176 w 69"/>
              <a:gd name="T9" fmla="*/ 115644 h 59"/>
              <a:gd name="T10" fmla="*/ 0 w 69"/>
              <a:gd name="T11" fmla="*/ 191638 h 59"/>
              <a:gd name="T12" fmla="*/ 38112 w 69"/>
              <a:gd name="T13" fmla="*/ 194942 h 59"/>
              <a:gd name="T14" fmla="*/ 41288 w 69"/>
              <a:gd name="T15" fmla="*/ 175117 h 59"/>
              <a:gd name="T16" fmla="*/ 127039 w 69"/>
              <a:gd name="T17" fmla="*/ 194942 h 59"/>
              <a:gd name="T18" fmla="*/ 165150 w 69"/>
              <a:gd name="T19" fmla="*/ 175117 h 59"/>
              <a:gd name="T20" fmla="*/ 196910 w 69"/>
              <a:gd name="T21" fmla="*/ 145380 h 59"/>
              <a:gd name="T22" fmla="*/ 174678 w 69"/>
              <a:gd name="T23" fmla="*/ 128860 h 59"/>
              <a:gd name="T24" fmla="*/ 9528 w 69"/>
              <a:gd name="T25" fmla="*/ 185030 h 59"/>
              <a:gd name="T26" fmla="*/ 31760 w 69"/>
              <a:gd name="T27" fmla="*/ 125556 h 59"/>
              <a:gd name="T28" fmla="*/ 31760 w 69"/>
              <a:gd name="T29" fmla="*/ 185030 h 59"/>
              <a:gd name="T30" fmla="*/ 161975 w 69"/>
              <a:gd name="T31" fmla="*/ 165205 h 59"/>
              <a:gd name="T32" fmla="*/ 127039 w 69"/>
              <a:gd name="T33" fmla="*/ 185030 h 59"/>
              <a:gd name="T34" fmla="*/ 60343 w 69"/>
              <a:gd name="T35" fmla="*/ 165205 h 59"/>
              <a:gd name="T36" fmla="*/ 41288 w 69"/>
              <a:gd name="T37" fmla="*/ 128860 h 59"/>
              <a:gd name="T38" fmla="*/ 85751 w 69"/>
              <a:gd name="T39" fmla="*/ 122252 h 59"/>
              <a:gd name="T40" fmla="*/ 139743 w 69"/>
              <a:gd name="T41" fmla="*/ 145380 h 59"/>
              <a:gd name="T42" fmla="*/ 133391 w 69"/>
              <a:gd name="T43" fmla="*/ 155293 h 59"/>
              <a:gd name="T44" fmla="*/ 98455 w 69"/>
              <a:gd name="T45" fmla="*/ 145380 h 59"/>
              <a:gd name="T46" fmla="*/ 133391 w 69"/>
              <a:gd name="T47" fmla="*/ 165205 h 59"/>
              <a:gd name="T48" fmla="*/ 177854 w 69"/>
              <a:gd name="T49" fmla="*/ 138772 h 59"/>
              <a:gd name="T50" fmla="*/ 212790 w 69"/>
              <a:gd name="T51" fmla="*/ 0 h 59"/>
              <a:gd name="T52" fmla="*/ 177854 w 69"/>
              <a:gd name="T53" fmla="*/ 6608 h 59"/>
              <a:gd name="T54" fmla="*/ 149271 w 69"/>
              <a:gd name="T55" fmla="*/ 19825 h 59"/>
              <a:gd name="T56" fmla="*/ 57167 w 69"/>
              <a:gd name="T57" fmla="*/ 19825 h 59"/>
              <a:gd name="T58" fmla="*/ 25408 w 69"/>
              <a:gd name="T59" fmla="*/ 46257 h 59"/>
              <a:gd name="T60" fmla="*/ 19056 w 69"/>
              <a:gd name="T61" fmla="*/ 59474 h 59"/>
              <a:gd name="T62" fmla="*/ 66695 w 69"/>
              <a:gd name="T63" fmla="*/ 52866 h 59"/>
              <a:gd name="T64" fmla="*/ 92103 w 69"/>
              <a:gd name="T65" fmla="*/ 69386 h 59"/>
              <a:gd name="T66" fmla="*/ 133391 w 69"/>
              <a:gd name="T67" fmla="*/ 85907 h 59"/>
              <a:gd name="T68" fmla="*/ 177854 w 69"/>
              <a:gd name="T69" fmla="*/ 75994 h 59"/>
              <a:gd name="T70" fmla="*/ 181030 w 69"/>
              <a:gd name="T71" fmla="*/ 82603 h 59"/>
              <a:gd name="T72" fmla="*/ 219142 w 69"/>
              <a:gd name="T73" fmla="*/ 75994 h 59"/>
              <a:gd name="T74" fmla="*/ 212790 w 69"/>
              <a:gd name="T75" fmla="*/ 0 h 59"/>
              <a:gd name="T76" fmla="*/ 133391 w 69"/>
              <a:gd name="T77" fmla="*/ 75994 h 59"/>
              <a:gd name="T78" fmla="*/ 79399 w 69"/>
              <a:gd name="T79" fmla="*/ 52866 h 59"/>
              <a:gd name="T80" fmla="*/ 85751 w 69"/>
              <a:gd name="T81" fmla="*/ 39649 h 59"/>
              <a:gd name="T82" fmla="*/ 120687 w 69"/>
              <a:gd name="T83" fmla="*/ 52866 h 59"/>
              <a:gd name="T84" fmla="*/ 85751 w 69"/>
              <a:gd name="T85" fmla="*/ 29737 h 59"/>
              <a:gd name="T86" fmla="*/ 41288 w 69"/>
              <a:gd name="T87" fmla="*/ 56170 h 59"/>
              <a:gd name="T88" fmla="*/ 31760 w 69"/>
              <a:gd name="T89" fmla="*/ 52866 h 59"/>
              <a:gd name="T90" fmla="*/ 63519 w 69"/>
              <a:gd name="T91" fmla="*/ 26433 h 59"/>
              <a:gd name="T92" fmla="*/ 142919 w 69"/>
              <a:gd name="T93" fmla="*/ 29737 h 59"/>
              <a:gd name="T94" fmla="*/ 177854 w 69"/>
              <a:gd name="T95" fmla="*/ 66082 h 59"/>
              <a:gd name="T96" fmla="*/ 209614 w 69"/>
              <a:gd name="T97" fmla="*/ 72690 h 59"/>
              <a:gd name="T98" fmla="*/ 187382 w 69"/>
              <a:gd name="T99" fmla="*/ 26433 h 59"/>
              <a:gd name="T100" fmla="*/ 209614 w 69"/>
              <a:gd name="T101" fmla="*/ 9912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500"/>
                                        <p:tgtEl>
                                          <p:spTgt spid="9"/>
                                        </p:tgtEl>
                                      </p:cBhvr>
                                    </p:animEffect>
                                  </p:childTnLst>
                                </p:cTn>
                              </p:par>
                            </p:childTnLst>
                          </p:cTn>
                        </p:par>
                        <p:par>
                          <p:cTn id="12" fill="hold">
                            <p:stCondLst>
                              <p:cond delay="2000"/>
                            </p:stCondLst>
                            <p:childTnLst>
                              <p:par>
                                <p:cTn id="13" presetID="47"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750"/>
                                        <p:tgtEl>
                                          <p:spTgt spid="38"/>
                                        </p:tgtEl>
                                      </p:cBhvr>
                                    </p:animEffect>
                                    <p:anim calcmode="lin" valueType="num">
                                      <p:cBhvr>
                                        <p:cTn id="16" dur="750" fill="hold"/>
                                        <p:tgtEl>
                                          <p:spTgt spid="38"/>
                                        </p:tgtEl>
                                        <p:attrNameLst>
                                          <p:attrName>ppt_x</p:attrName>
                                        </p:attrNameLst>
                                      </p:cBhvr>
                                      <p:tavLst>
                                        <p:tav tm="0">
                                          <p:val>
                                            <p:strVal val="#ppt_x"/>
                                          </p:val>
                                        </p:tav>
                                        <p:tav tm="100000">
                                          <p:val>
                                            <p:strVal val="#ppt_x"/>
                                          </p:val>
                                        </p:tav>
                                      </p:tavLst>
                                    </p:anim>
                                    <p:anim calcmode="lin" valueType="num">
                                      <p:cBhvr>
                                        <p:cTn id="17" dur="750" fill="hold"/>
                                        <p:tgtEl>
                                          <p:spTgt spid="38"/>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750"/>
                                        <p:tgtEl>
                                          <p:spTgt spid="41"/>
                                        </p:tgtEl>
                                      </p:cBhvr>
                                    </p:animEffect>
                                    <p:anim calcmode="lin" valueType="num">
                                      <p:cBhvr>
                                        <p:cTn id="21" dur="750" fill="hold"/>
                                        <p:tgtEl>
                                          <p:spTgt spid="41"/>
                                        </p:tgtEl>
                                        <p:attrNameLst>
                                          <p:attrName>ppt_x</p:attrName>
                                        </p:attrNameLst>
                                      </p:cBhvr>
                                      <p:tavLst>
                                        <p:tav tm="0">
                                          <p:val>
                                            <p:strVal val="#ppt_x"/>
                                          </p:val>
                                        </p:tav>
                                        <p:tav tm="100000">
                                          <p:val>
                                            <p:strVal val="#ppt_x"/>
                                          </p:val>
                                        </p:tav>
                                      </p:tavLst>
                                    </p:anim>
                                    <p:anim calcmode="lin" valueType="num">
                                      <p:cBhvr>
                                        <p:cTn id="22" dur="750" fill="hold"/>
                                        <p:tgtEl>
                                          <p:spTgt spid="41"/>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750"/>
                            </p:stCondLst>
                            <p:childTnLst>
                              <p:par>
                                <p:cTn id="24" presetID="53" presetClass="entr" presetSubtype="16" fill="hold" grpId="0" nodeType="afterEffect">
                                  <p:stCondLst>
                                    <p:cond delay="0"/>
                                  </p:stCondLst>
                                  <p:childTnLst>
                                    <p:set>
                                      <p:cBhvr>
                                        <p:cTn id="25" dur="1" fill="hold">
                                          <p:stCondLst>
                                            <p:cond delay="0"/>
                                          </p:stCondLst>
                                        </p:cTn>
                                        <p:tgtEl>
                                          <p:spTgt spid="142"/>
                                        </p:tgtEl>
                                        <p:attrNameLst>
                                          <p:attrName>style.visibility</p:attrName>
                                        </p:attrNameLst>
                                      </p:cBhvr>
                                      <p:to>
                                        <p:strVal val="visible"/>
                                      </p:to>
                                    </p:set>
                                    <p:anim calcmode="lin" valueType="num">
                                      <p:cBhvr>
                                        <p:cTn id="26" dur="500" fill="hold"/>
                                        <p:tgtEl>
                                          <p:spTgt spid="142"/>
                                        </p:tgtEl>
                                        <p:attrNameLst>
                                          <p:attrName>ppt_w</p:attrName>
                                        </p:attrNameLst>
                                      </p:cBhvr>
                                      <p:tavLst>
                                        <p:tav tm="0">
                                          <p:val>
                                            <p:fltVal val="0"/>
                                          </p:val>
                                        </p:tav>
                                        <p:tav tm="100000">
                                          <p:val>
                                            <p:strVal val="#ppt_w"/>
                                          </p:val>
                                        </p:tav>
                                      </p:tavLst>
                                    </p:anim>
                                    <p:anim calcmode="lin" valueType="num">
                                      <p:cBhvr>
                                        <p:cTn id="27" dur="500" fill="hold"/>
                                        <p:tgtEl>
                                          <p:spTgt spid="142"/>
                                        </p:tgtEl>
                                        <p:attrNameLst>
                                          <p:attrName>ppt_h</p:attrName>
                                        </p:attrNameLst>
                                      </p:cBhvr>
                                      <p:tavLst>
                                        <p:tav tm="0">
                                          <p:val>
                                            <p:fltVal val="0"/>
                                          </p:val>
                                        </p:tav>
                                        <p:tav tm="100000">
                                          <p:val>
                                            <p:strVal val="#ppt_h"/>
                                          </p:val>
                                        </p:tav>
                                      </p:tavLst>
                                    </p:anim>
                                    <p:animEffect transition="in" filter="fade">
                                      <p:cBhvr>
                                        <p:cTn id="28" dur="500"/>
                                        <p:tgtEl>
                                          <p:spTgt spid="142"/>
                                        </p:tgtEl>
                                      </p:cBhvr>
                                    </p:animEffect>
                                  </p:childTnLst>
                                </p:cTn>
                              </p:par>
                            </p:childTnLst>
                          </p:cTn>
                        </p:par>
                        <p:par>
                          <p:cTn id="29" fill="hold" nodeType="afterGroup">
                            <p:stCondLst>
                              <p:cond delay="3250"/>
                            </p:stCondLst>
                            <p:childTnLst>
                              <p:par>
                                <p:cTn id="30" presetID="10" presetClass="entr" presetSubtype="0" fill="hold" grpId="0" nodeType="after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500"/>
                                        <p:tgtEl>
                                          <p:spTgt spid="1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childTnLst>
                          </p:cTn>
                        </p:par>
                        <p:par>
                          <p:cTn id="36" fill="hold" nodeType="afterGroup">
                            <p:stCondLst>
                              <p:cond delay="3750"/>
                            </p:stCondLst>
                            <p:childTnLst>
                              <p:par>
                                <p:cTn id="37" presetID="47" presetClass="entr" presetSubtype="0" fill="hold" nodeType="after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750"/>
                                        <p:tgtEl>
                                          <p:spTgt spid="146"/>
                                        </p:tgtEl>
                                      </p:cBhvr>
                                    </p:animEffect>
                                    <p:anim calcmode="lin" valueType="num">
                                      <p:cBhvr>
                                        <p:cTn id="40" dur="750" fill="hold"/>
                                        <p:tgtEl>
                                          <p:spTgt spid="146"/>
                                        </p:tgtEl>
                                        <p:attrNameLst>
                                          <p:attrName>ppt_x</p:attrName>
                                        </p:attrNameLst>
                                      </p:cBhvr>
                                      <p:tavLst>
                                        <p:tav tm="0">
                                          <p:val>
                                            <p:strVal val="#ppt_x"/>
                                          </p:val>
                                        </p:tav>
                                        <p:tav tm="100000">
                                          <p:val>
                                            <p:strVal val="#ppt_x"/>
                                          </p:val>
                                        </p:tav>
                                      </p:tavLst>
                                    </p:anim>
                                    <p:anim calcmode="lin" valueType="num">
                                      <p:cBhvr>
                                        <p:cTn id="41" dur="750" fill="hold"/>
                                        <p:tgtEl>
                                          <p:spTgt spid="146"/>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750"/>
                                        <p:tgtEl>
                                          <p:spTgt spid="46"/>
                                        </p:tgtEl>
                                      </p:cBhvr>
                                    </p:animEffect>
                                    <p:anim calcmode="lin" valueType="num">
                                      <p:cBhvr>
                                        <p:cTn id="45" dur="750" fill="hold"/>
                                        <p:tgtEl>
                                          <p:spTgt spid="46"/>
                                        </p:tgtEl>
                                        <p:attrNameLst>
                                          <p:attrName>ppt_x</p:attrName>
                                        </p:attrNameLst>
                                      </p:cBhvr>
                                      <p:tavLst>
                                        <p:tav tm="0">
                                          <p:val>
                                            <p:strVal val="#ppt_x"/>
                                          </p:val>
                                        </p:tav>
                                        <p:tav tm="100000">
                                          <p:val>
                                            <p:strVal val="#ppt_x"/>
                                          </p:val>
                                        </p:tav>
                                      </p:tavLst>
                                    </p:anim>
                                    <p:anim calcmode="lin" valueType="num">
                                      <p:cBhvr>
                                        <p:cTn id="46" dur="75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4500"/>
                            </p:stCondLst>
                            <p:childTnLst>
                              <p:par>
                                <p:cTn id="48" presetID="53" presetClass="entr" presetSubtype="16" fill="hold" grpId="0" nodeType="afterEffect">
                                  <p:stCondLst>
                                    <p:cond delay="0"/>
                                  </p:stCondLst>
                                  <p:childTnLst>
                                    <p:set>
                                      <p:cBhvr>
                                        <p:cTn id="49" dur="1" fill="hold">
                                          <p:stCondLst>
                                            <p:cond delay="0"/>
                                          </p:stCondLst>
                                        </p:cTn>
                                        <p:tgtEl>
                                          <p:spTgt spid="141"/>
                                        </p:tgtEl>
                                        <p:attrNameLst>
                                          <p:attrName>style.visibility</p:attrName>
                                        </p:attrNameLst>
                                      </p:cBhvr>
                                      <p:to>
                                        <p:strVal val="visible"/>
                                      </p:to>
                                    </p:set>
                                    <p:anim calcmode="lin" valueType="num">
                                      <p:cBhvr>
                                        <p:cTn id="50" dur="500" fill="hold"/>
                                        <p:tgtEl>
                                          <p:spTgt spid="141"/>
                                        </p:tgtEl>
                                        <p:attrNameLst>
                                          <p:attrName>ppt_w</p:attrName>
                                        </p:attrNameLst>
                                      </p:cBhvr>
                                      <p:tavLst>
                                        <p:tav tm="0">
                                          <p:val>
                                            <p:fltVal val="0"/>
                                          </p:val>
                                        </p:tav>
                                        <p:tav tm="100000">
                                          <p:val>
                                            <p:strVal val="#ppt_w"/>
                                          </p:val>
                                        </p:tav>
                                      </p:tavLst>
                                    </p:anim>
                                    <p:anim calcmode="lin" valueType="num">
                                      <p:cBhvr>
                                        <p:cTn id="51" dur="500" fill="hold"/>
                                        <p:tgtEl>
                                          <p:spTgt spid="141"/>
                                        </p:tgtEl>
                                        <p:attrNameLst>
                                          <p:attrName>ppt_h</p:attrName>
                                        </p:attrNameLst>
                                      </p:cBhvr>
                                      <p:tavLst>
                                        <p:tav tm="0">
                                          <p:val>
                                            <p:fltVal val="0"/>
                                          </p:val>
                                        </p:tav>
                                        <p:tav tm="100000">
                                          <p:val>
                                            <p:strVal val="#ppt_h"/>
                                          </p:val>
                                        </p:tav>
                                      </p:tavLst>
                                    </p:anim>
                                    <p:animEffect transition="in" filter="fade">
                                      <p:cBhvr>
                                        <p:cTn id="52" dur="500"/>
                                        <p:tgtEl>
                                          <p:spTgt spid="141"/>
                                        </p:tgtEl>
                                      </p:cBhvr>
                                    </p:animEffect>
                                  </p:childTnLst>
                                </p:cTn>
                              </p:par>
                            </p:childTnLst>
                          </p:cTn>
                        </p:par>
                        <p:par>
                          <p:cTn id="53" fill="hold" nodeType="afterGroup">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37"/>
                                        </p:tgtEl>
                                        <p:attrNameLst>
                                          <p:attrName>style.visibility</p:attrName>
                                        </p:attrNameLst>
                                      </p:cBhvr>
                                      <p:to>
                                        <p:strVal val="visible"/>
                                      </p:to>
                                    </p:set>
                                    <p:animEffect transition="in" filter="fade">
                                      <p:cBhvr>
                                        <p:cTn id="56" dur="500"/>
                                        <p:tgtEl>
                                          <p:spTgt spid="13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animEffect transition="in" filter="fade">
                                      <p:cBhvr>
                                        <p:cTn id="59" dur="500"/>
                                        <p:tgtEl>
                                          <p:spTgt spid="136"/>
                                        </p:tgtEl>
                                      </p:cBhvr>
                                    </p:animEffect>
                                  </p:childTnLst>
                                </p:cTn>
                              </p:par>
                            </p:childTnLst>
                          </p:cTn>
                        </p:par>
                        <p:par>
                          <p:cTn id="60" fill="hold" nodeType="afterGroup">
                            <p:stCondLst>
                              <p:cond delay="5500"/>
                            </p:stCondLst>
                            <p:childTnLst>
                              <p:par>
                                <p:cTn id="61" presetID="47" presetClass="entr" presetSubtype="0" fill="hold" nodeType="afterEffect">
                                  <p:stCondLst>
                                    <p:cond delay="0"/>
                                  </p:stCondLst>
                                  <p:childTnLst>
                                    <p:set>
                                      <p:cBhvr>
                                        <p:cTn id="62" dur="1" fill="hold">
                                          <p:stCondLst>
                                            <p:cond delay="0"/>
                                          </p:stCondLst>
                                        </p:cTn>
                                        <p:tgtEl>
                                          <p:spTgt spid="149"/>
                                        </p:tgtEl>
                                        <p:attrNameLst>
                                          <p:attrName>style.visibility</p:attrName>
                                        </p:attrNameLst>
                                      </p:cBhvr>
                                      <p:to>
                                        <p:strVal val="visible"/>
                                      </p:to>
                                    </p:set>
                                    <p:animEffect transition="in" filter="fade">
                                      <p:cBhvr>
                                        <p:cTn id="63" dur="750"/>
                                        <p:tgtEl>
                                          <p:spTgt spid="149"/>
                                        </p:tgtEl>
                                      </p:cBhvr>
                                    </p:animEffect>
                                    <p:anim calcmode="lin" valueType="num">
                                      <p:cBhvr>
                                        <p:cTn id="64" dur="750" fill="hold"/>
                                        <p:tgtEl>
                                          <p:spTgt spid="149"/>
                                        </p:tgtEl>
                                        <p:attrNameLst>
                                          <p:attrName>ppt_x</p:attrName>
                                        </p:attrNameLst>
                                      </p:cBhvr>
                                      <p:tavLst>
                                        <p:tav tm="0">
                                          <p:val>
                                            <p:strVal val="#ppt_x"/>
                                          </p:val>
                                        </p:tav>
                                        <p:tav tm="100000">
                                          <p:val>
                                            <p:strVal val="#ppt_x"/>
                                          </p:val>
                                        </p:tav>
                                      </p:tavLst>
                                    </p:anim>
                                    <p:anim calcmode="lin" valueType="num">
                                      <p:cBhvr>
                                        <p:cTn id="65" dur="750" fill="hold"/>
                                        <p:tgtEl>
                                          <p:spTgt spid="149"/>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152"/>
                                        </p:tgtEl>
                                        <p:attrNameLst>
                                          <p:attrName>style.visibility</p:attrName>
                                        </p:attrNameLst>
                                      </p:cBhvr>
                                      <p:to>
                                        <p:strVal val="visible"/>
                                      </p:to>
                                    </p:set>
                                    <p:animEffect transition="in" filter="fade">
                                      <p:cBhvr>
                                        <p:cTn id="68" dur="750"/>
                                        <p:tgtEl>
                                          <p:spTgt spid="152"/>
                                        </p:tgtEl>
                                      </p:cBhvr>
                                    </p:animEffect>
                                    <p:anim calcmode="lin" valueType="num">
                                      <p:cBhvr>
                                        <p:cTn id="69" dur="750" fill="hold"/>
                                        <p:tgtEl>
                                          <p:spTgt spid="152"/>
                                        </p:tgtEl>
                                        <p:attrNameLst>
                                          <p:attrName>ppt_x</p:attrName>
                                        </p:attrNameLst>
                                      </p:cBhvr>
                                      <p:tavLst>
                                        <p:tav tm="0">
                                          <p:val>
                                            <p:strVal val="#ppt_x"/>
                                          </p:val>
                                        </p:tav>
                                        <p:tav tm="100000">
                                          <p:val>
                                            <p:strVal val="#ppt_x"/>
                                          </p:val>
                                        </p:tav>
                                      </p:tavLst>
                                    </p:anim>
                                    <p:anim calcmode="lin" valueType="num">
                                      <p:cBhvr>
                                        <p:cTn id="70" dur="750" fill="hold"/>
                                        <p:tgtEl>
                                          <p:spTgt spid="152"/>
                                        </p:tgtEl>
                                        <p:attrNameLst>
                                          <p:attrName>ppt_y</p:attrName>
                                        </p:attrNameLst>
                                      </p:cBhvr>
                                      <p:tavLst>
                                        <p:tav tm="0">
                                          <p:val>
                                            <p:strVal val="#ppt_y-.1"/>
                                          </p:val>
                                        </p:tav>
                                        <p:tav tm="100000">
                                          <p:val>
                                            <p:strVal val="#ppt_y"/>
                                          </p:val>
                                        </p:tav>
                                      </p:tavLst>
                                    </p:anim>
                                  </p:childTnLst>
                                </p:cTn>
                              </p:par>
                            </p:childTnLst>
                          </p:cTn>
                        </p:par>
                        <p:par>
                          <p:cTn id="71" fill="hold" nodeType="afterGroup">
                            <p:stCondLst>
                              <p:cond delay="6250"/>
                            </p:stCondLst>
                            <p:childTnLst>
                              <p:par>
                                <p:cTn id="72" presetID="53" presetClass="entr" presetSubtype="16" fill="hold" grpId="0" nodeType="afterEffect">
                                  <p:stCondLst>
                                    <p:cond delay="0"/>
                                  </p:stCondLst>
                                  <p:childTnLst>
                                    <p:set>
                                      <p:cBhvr>
                                        <p:cTn id="73" dur="1" fill="hold">
                                          <p:stCondLst>
                                            <p:cond delay="0"/>
                                          </p:stCondLst>
                                        </p:cTn>
                                        <p:tgtEl>
                                          <p:spTgt spid="140"/>
                                        </p:tgtEl>
                                        <p:attrNameLst>
                                          <p:attrName>style.visibility</p:attrName>
                                        </p:attrNameLst>
                                      </p:cBhvr>
                                      <p:to>
                                        <p:strVal val="visible"/>
                                      </p:to>
                                    </p:set>
                                    <p:anim calcmode="lin" valueType="num">
                                      <p:cBhvr>
                                        <p:cTn id="74" dur="500" fill="hold"/>
                                        <p:tgtEl>
                                          <p:spTgt spid="140"/>
                                        </p:tgtEl>
                                        <p:attrNameLst>
                                          <p:attrName>ppt_w</p:attrName>
                                        </p:attrNameLst>
                                      </p:cBhvr>
                                      <p:tavLst>
                                        <p:tav tm="0">
                                          <p:val>
                                            <p:fltVal val="0"/>
                                          </p:val>
                                        </p:tav>
                                        <p:tav tm="100000">
                                          <p:val>
                                            <p:strVal val="#ppt_w"/>
                                          </p:val>
                                        </p:tav>
                                      </p:tavLst>
                                    </p:anim>
                                    <p:anim calcmode="lin" valueType="num">
                                      <p:cBhvr>
                                        <p:cTn id="75" dur="500" fill="hold"/>
                                        <p:tgtEl>
                                          <p:spTgt spid="140"/>
                                        </p:tgtEl>
                                        <p:attrNameLst>
                                          <p:attrName>ppt_h</p:attrName>
                                        </p:attrNameLst>
                                      </p:cBhvr>
                                      <p:tavLst>
                                        <p:tav tm="0">
                                          <p:val>
                                            <p:fltVal val="0"/>
                                          </p:val>
                                        </p:tav>
                                        <p:tav tm="100000">
                                          <p:val>
                                            <p:strVal val="#ppt_h"/>
                                          </p:val>
                                        </p:tav>
                                      </p:tavLst>
                                    </p:anim>
                                    <p:animEffect transition="in" filter="fade">
                                      <p:cBhvr>
                                        <p:cTn id="76" dur="500"/>
                                        <p:tgtEl>
                                          <p:spTgt spid="140"/>
                                        </p:tgtEl>
                                      </p:cBhvr>
                                    </p:animEffect>
                                  </p:childTnLst>
                                </p:cTn>
                              </p:par>
                            </p:childTnLst>
                          </p:cTn>
                        </p:par>
                        <p:par>
                          <p:cTn id="77" fill="hold">
                            <p:stCondLst>
                              <p:cond delay="6750"/>
                            </p:stCondLst>
                            <p:childTnLst>
                              <p:par>
                                <p:cTn id="78" presetID="10" presetClass="entr" presetSubtype="0" fill="hold" grpId="0" nodeType="afterEffect">
                                  <p:stCondLst>
                                    <p:cond delay="0"/>
                                  </p:stCondLst>
                                  <p:childTnLst>
                                    <p:set>
                                      <p:cBhvr>
                                        <p:cTn id="79" dur="1" fill="hold">
                                          <p:stCondLst>
                                            <p:cond delay="0"/>
                                          </p:stCondLst>
                                        </p:cTn>
                                        <p:tgtEl>
                                          <p:spTgt spid="139"/>
                                        </p:tgtEl>
                                        <p:attrNameLst>
                                          <p:attrName>style.visibility</p:attrName>
                                        </p:attrNameLst>
                                      </p:cBhvr>
                                      <p:to>
                                        <p:strVal val="visible"/>
                                      </p:to>
                                    </p:set>
                                    <p:animEffect transition="in" filter="fade">
                                      <p:cBhvr>
                                        <p:cTn id="80" dur="500"/>
                                        <p:tgtEl>
                                          <p:spTgt spid="13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500"/>
                                        <p:tgtEl>
                                          <p:spTgt spid="1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4" grpId="0"/>
      <p:bldP spid="135" grpId="0"/>
      <p:bldP spid="136" grpId="0"/>
      <p:bldP spid="137" grpId="0"/>
      <p:bldP spid="138" grpId="0"/>
      <p:bldP spid="139" grpId="0"/>
      <p:bldP spid="140" grpId="0"/>
      <p:bldP spid="141" grpId="0"/>
      <p:bldP spid="142"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46933" y="864967"/>
            <a:ext cx="9508400" cy="895200"/>
          </a:xfrm>
          <a:prstGeom prst="rect">
            <a:avLst/>
          </a:prstGeom>
        </p:spPr>
        <p:txBody>
          <a:bodyPr spcFirstLastPara="1" wrap="square" lIns="121900" tIns="121900" rIns="121900" bIns="121900" anchor="b" anchorCtr="0">
            <a:noAutofit/>
          </a:bodyPr>
          <a:lstStyle/>
          <a:p>
            <a:r>
              <a:rPr lang="en" dirty="0"/>
              <a:t>UC-1 and UC-10, Finding a Room and Receving a Mobile Key</a:t>
            </a:r>
            <a:endParaRPr dirty="0"/>
          </a:p>
        </p:txBody>
      </p:sp>
      <p:sp>
        <p:nvSpPr>
          <p:cNvPr id="158" name="Google Shape;158;p22"/>
          <p:cNvSpPr txBox="1">
            <a:spLocks noGrp="1"/>
          </p:cNvSpPr>
          <p:nvPr>
            <p:ph type="body" idx="1"/>
          </p:nvPr>
        </p:nvSpPr>
        <p:spPr>
          <a:xfrm>
            <a:off x="1346933" y="1913267"/>
            <a:ext cx="3847367" cy="3706800"/>
          </a:xfrm>
          <a:prstGeom prst="rect">
            <a:avLst/>
          </a:prstGeom>
        </p:spPr>
        <p:txBody>
          <a:bodyPr spcFirstLastPara="1" wrap="square" lIns="121900" tIns="121900" rIns="121900" bIns="121900" anchor="t" anchorCtr="0">
            <a:noAutofit/>
          </a:bodyPr>
          <a:lstStyle/>
          <a:p>
            <a:pPr marL="0" lvl="0" indent="0" algn="l" rtl="0">
              <a:spcBef>
                <a:spcPts val="600"/>
              </a:spcBef>
              <a:spcAft>
                <a:spcPts val="0"/>
              </a:spcAft>
              <a:buNone/>
            </a:pPr>
            <a:r>
              <a:rPr lang="en-US" sz="2500" dirty="0"/>
              <a:t>Customers want a room that aligns with their needs.</a:t>
            </a:r>
          </a:p>
          <a:p>
            <a:pPr marL="0" lvl="0" indent="0" algn="l" rtl="0">
              <a:spcBef>
                <a:spcPts val="600"/>
              </a:spcBef>
              <a:spcAft>
                <a:spcPts val="0"/>
              </a:spcAft>
              <a:buNone/>
            </a:pPr>
            <a:r>
              <a:rPr lang="en-US" sz="2500" dirty="0"/>
              <a:t>Here they can:</a:t>
            </a:r>
          </a:p>
          <a:p>
            <a:pPr marL="457200" lvl="0" indent="-381000" algn="l" rtl="0">
              <a:spcBef>
                <a:spcPts val="600"/>
              </a:spcBef>
              <a:spcAft>
                <a:spcPts val="0"/>
              </a:spcAft>
              <a:buSzPts val="2400"/>
              <a:buChar char="»"/>
            </a:pPr>
            <a:r>
              <a:rPr lang="en-US" sz="2500" dirty="0"/>
              <a:t>Input their preferences</a:t>
            </a:r>
          </a:p>
          <a:p>
            <a:pPr marL="457200" lvl="0" indent="-381000" algn="l" rtl="0">
              <a:spcBef>
                <a:spcPts val="0"/>
              </a:spcBef>
              <a:spcAft>
                <a:spcPts val="0"/>
              </a:spcAft>
              <a:buSzPts val="2400"/>
              <a:buChar char="»"/>
            </a:pPr>
            <a:r>
              <a:rPr lang="en-US" sz="2500" dirty="0"/>
              <a:t>Find a room</a:t>
            </a:r>
          </a:p>
          <a:p>
            <a:pPr marL="457200" lvl="0" indent="-381000" algn="l" rtl="0">
              <a:spcBef>
                <a:spcPts val="0"/>
              </a:spcBef>
              <a:spcAft>
                <a:spcPts val="0"/>
              </a:spcAft>
              <a:buSzPts val="2400"/>
              <a:buChar char="»"/>
            </a:pPr>
            <a:r>
              <a:rPr lang="en-US" sz="2500" dirty="0"/>
              <a:t>Book the room and receive their key</a:t>
            </a:r>
          </a:p>
        </p:txBody>
      </p:sp>
      <p:sp>
        <p:nvSpPr>
          <p:cNvPr id="160" name="Google Shape;160;p22"/>
          <p:cNvSpPr txBox="1">
            <a:spLocks noGrp="1"/>
          </p:cNvSpPr>
          <p:nvPr>
            <p:ph type="sldNum" idx="12"/>
          </p:nvPr>
        </p:nvSpPr>
        <p:spPr>
          <a:xfrm>
            <a:off x="10355233" y="864967"/>
            <a:ext cx="731600" cy="895200"/>
          </a:xfrm>
          <a:prstGeom prst="rect">
            <a:avLst/>
          </a:prstGeom>
        </p:spPr>
        <p:txBody>
          <a:bodyPr spcFirstLastPara="1" wrap="square" lIns="121900" tIns="121900" rIns="121900" bIns="121900" anchor="b"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2</a:t>
            </a:fld>
            <a:endParaRPr kern="0">
              <a:solidFill>
                <a:srgbClr val="FFFFFF"/>
              </a:solidFill>
            </a:endParaRPr>
          </a:p>
        </p:txBody>
      </p:sp>
      <p:pic>
        <p:nvPicPr>
          <p:cNvPr id="3" name="Picture 2" descr="A bedroom with a bed and a tv on the wall&#10;&#10;Description automatically generated with low confidence">
            <a:extLst>
              <a:ext uri="{FF2B5EF4-FFF2-40B4-BE49-F238E27FC236}">
                <a16:creationId xmlns:a16="http://schemas.microsoft.com/office/drawing/2014/main" id="{C1F8F6DB-2D4C-4DF8-9937-F7B3474C0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489" y="1955800"/>
            <a:ext cx="5504844" cy="36642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46933" y="864967"/>
            <a:ext cx="9508400" cy="895200"/>
          </a:xfrm>
          <a:prstGeom prst="rect">
            <a:avLst/>
          </a:prstGeom>
        </p:spPr>
        <p:txBody>
          <a:bodyPr spcFirstLastPara="1" wrap="square" lIns="121900" tIns="121900" rIns="121900" bIns="121900" anchor="b" anchorCtr="0">
            <a:noAutofit/>
          </a:bodyPr>
          <a:lstStyle/>
          <a:p>
            <a:r>
              <a:rPr lang="en" dirty="0"/>
              <a:t>UC-16 and UC-25, Customers Place a Housekeeping Request, and Maids View It</a:t>
            </a:r>
            <a:endParaRPr dirty="0"/>
          </a:p>
        </p:txBody>
      </p:sp>
      <p:sp>
        <p:nvSpPr>
          <p:cNvPr id="158" name="Google Shape;158;p22"/>
          <p:cNvSpPr txBox="1">
            <a:spLocks noGrp="1"/>
          </p:cNvSpPr>
          <p:nvPr>
            <p:ph type="body" idx="1"/>
          </p:nvPr>
        </p:nvSpPr>
        <p:spPr>
          <a:xfrm>
            <a:off x="1346933" y="1913267"/>
            <a:ext cx="3933460" cy="3706800"/>
          </a:xfrm>
          <a:prstGeom prst="rect">
            <a:avLst/>
          </a:prstGeom>
        </p:spPr>
        <p:txBody>
          <a:bodyPr spcFirstLastPara="1" wrap="square" lIns="121900" tIns="121900" rIns="121900" bIns="121900" anchor="t" anchorCtr="0">
            <a:noAutofit/>
          </a:bodyPr>
          <a:lstStyle/>
          <a:p>
            <a:pPr marL="0" lvl="0" indent="0" algn="l" rtl="0">
              <a:spcBef>
                <a:spcPts val="600"/>
              </a:spcBef>
              <a:spcAft>
                <a:spcPts val="0"/>
              </a:spcAft>
              <a:buNone/>
            </a:pPr>
            <a:r>
              <a:rPr lang="en-US" sz="2400" dirty="0"/>
              <a:t>Customers want easy housekeeping scheduling.</a:t>
            </a:r>
          </a:p>
          <a:p>
            <a:pPr marL="0" lvl="0" indent="0" algn="l" rtl="0">
              <a:spcBef>
                <a:spcPts val="600"/>
              </a:spcBef>
              <a:spcAft>
                <a:spcPts val="0"/>
              </a:spcAft>
              <a:buNone/>
            </a:pPr>
            <a:r>
              <a:rPr lang="en-US" sz="2400" dirty="0"/>
              <a:t>Here users can:</a:t>
            </a:r>
          </a:p>
          <a:p>
            <a:pPr marL="457200" lvl="0" indent="-381000" algn="l" rtl="0">
              <a:spcBef>
                <a:spcPts val="600"/>
              </a:spcBef>
              <a:spcAft>
                <a:spcPts val="0"/>
              </a:spcAft>
              <a:buSzPts val="2400"/>
              <a:buChar char="»"/>
            </a:pPr>
            <a:r>
              <a:rPr lang="en-US" sz="2400" dirty="0"/>
              <a:t>Schedule housekeeping for a specific time</a:t>
            </a:r>
            <a:endParaRPr lang="en-US" dirty="0"/>
          </a:p>
          <a:p>
            <a:pPr marL="457200" lvl="0" indent="-381000" algn="l" rtl="0">
              <a:spcBef>
                <a:spcPts val="600"/>
              </a:spcBef>
              <a:spcAft>
                <a:spcPts val="0"/>
              </a:spcAft>
              <a:buSzPts val="2400"/>
              <a:buChar char="»"/>
            </a:pPr>
            <a:r>
              <a:rPr lang="en-US" dirty="0"/>
              <a:t>Maids view the request and can complete it</a:t>
            </a:r>
            <a:endParaRPr lang="en-US" sz="2400" dirty="0"/>
          </a:p>
        </p:txBody>
      </p:sp>
      <p:sp>
        <p:nvSpPr>
          <p:cNvPr id="160" name="Google Shape;160;p22"/>
          <p:cNvSpPr txBox="1">
            <a:spLocks noGrp="1"/>
          </p:cNvSpPr>
          <p:nvPr>
            <p:ph type="sldNum" idx="12"/>
          </p:nvPr>
        </p:nvSpPr>
        <p:spPr>
          <a:xfrm>
            <a:off x="10355233" y="864967"/>
            <a:ext cx="731600" cy="895200"/>
          </a:xfrm>
          <a:prstGeom prst="rect">
            <a:avLst/>
          </a:prstGeom>
        </p:spPr>
        <p:txBody>
          <a:bodyPr spcFirstLastPara="1" wrap="square" lIns="121900" tIns="121900" rIns="121900" bIns="121900" anchor="b"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3</a:t>
            </a:fld>
            <a:endParaRPr kern="0">
              <a:solidFill>
                <a:srgbClr val="FFFFFF"/>
              </a:solidFill>
            </a:endParaRPr>
          </a:p>
        </p:txBody>
      </p:sp>
      <p:pic>
        <p:nvPicPr>
          <p:cNvPr id="3" name="Picture 2" descr="A picture containing indoor, curtain&#10;&#10;Description automatically generated">
            <a:extLst>
              <a:ext uri="{FF2B5EF4-FFF2-40B4-BE49-F238E27FC236}">
                <a16:creationId xmlns:a16="http://schemas.microsoft.com/office/drawing/2014/main" id="{033FC81F-2CDD-4648-BC83-B04071345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393" y="2133605"/>
            <a:ext cx="5806440" cy="3266123"/>
          </a:xfrm>
          <a:prstGeom prst="rect">
            <a:avLst/>
          </a:prstGeom>
        </p:spPr>
      </p:pic>
    </p:spTree>
    <p:extLst>
      <p:ext uri="{BB962C8B-B14F-4D97-AF65-F5344CB8AC3E}">
        <p14:creationId xmlns:p14="http://schemas.microsoft.com/office/powerpoint/2010/main" val="338839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46933" y="864967"/>
            <a:ext cx="9508400" cy="895200"/>
          </a:xfrm>
          <a:prstGeom prst="rect">
            <a:avLst/>
          </a:prstGeom>
        </p:spPr>
        <p:txBody>
          <a:bodyPr spcFirstLastPara="1" wrap="square" lIns="121900" tIns="121900" rIns="121900" bIns="121900" anchor="b" anchorCtr="0">
            <a:noAutofit/>
          </a:bodyPr>
          <a:lstStyle/>
          <a:p>
            <a:r>
              <a:rPr lang="en" dirty="0"/>
              <a:t>UC-13, Automatic Power Saving </a:t>
            </a:r>
            <a:endParaRPr dirty="0"/>
          </a:p>
        </p:txBody>
      </p:sp>
      <p:sp>
        <p:nvSpPr>
          <p:cNvPr id="158" name="Google Shape;158;p22"/>
          <p:cNvSpPr txBox="1">
            <a:spLocks noGrp="1"/>
          </p:cNvSpPr>
          <p:nvPr>
            <p:ph type="body" idx="1"/>
          </p:nvPr>
        </p:nvSpPr>
        <p:spPr>
          <a:xfrm>
            <a:off x="1251264" y="1992422"/>
            <a:ext cx="3956587" cy="3706800"/>
          </a:xfrm>
          <a:prstGeom prst="rect">
            <a:avLst/>
          </a:prstGeom>
        </p:spPr>
        <p:txBody>
          <a:bodyPr spcFirstLastPara="1" wrap="square" lIns="121900" tIns="121900" rIns="121900" bIns="121900" anchor="t" anchorCtr="0">
            <a:noAutofit/>
          </a:bodyPr>
          <a:lstStyle/>
          <a:p>
            <a:pPr marL="0" lvl="0" indent="0" algn="l" rtl="0">
              <a:spcBef>
                <a:spcPts val="600"/>
              </a:spcBef>
              <a:spcAft>
                <a:spcPts val="0"/>
              </a:spcAft>
              <a:buNone/>
            </a:pPr>
            <a:r>
              <a:rPr lang="en-US" sz="2400" dirty="0"/>
              <a:t>Energy efficiency is paramount to a modern system. </a:t>
            </a:r>
          </a:p>
          <a:p>
            <a:pPr marL="0" lvl="0" indent="0" algn="l" rtl="0">
              <a:spcBef>
                <a:spcPts val="600"/>
              </a:spcBef>
              <a:spcAft>
                <a:spcPts val="0"/>
              </a:spcAft>
              <a:buNone/>
            </a:pPr>
            <a:r>
              <a:rPr lang="en-US" sz="2400" dirty="0"/>
              <a:t>When a customer checks out:</a:t>
            </a:r>
          </a:p>
          <a:p>
            <a:pPr marL="457200" lvl="0" indent="-381000" algn="l" rtl="0">
              <a:spcBef>
                <a:spcPts val="600"/>
              </a:spcBef>
              <a:spcAft>
                <a:spcPts val="0"/>
              </a:spcAft>
              <a:buSzPts val="2400"/>
              <a:buChar char="»"/>
            </a:pPr>
            <a:r>
              <a:rPr lang="en-US" sz="2400" dirty="0"/>
              <a:t>The heat/cooling is automatically turned off to conserve energy.</a:t>
            </a:r>
          </a:p>
          <a:p>
            <a:pPr marL="457200" lvl="0" indent="-381000" algn="l" rtl="0">
              <a:spcBef>
                <a:spcPts val="600"/>
              </a:spcBef>
              <a:spcAft>
                <a:spcPts val="0"/>
              </a:spcAft>
              <a:buSzPts val="2400"/>
              <a:buChar char="»"/>
            </a:pPr>
            <a:r>
              <a:rPr lang="en-US" dirty="0"/>
              <a:t>No manual input is required.</a:t>
            </a:r>
            <a:endParaRPr lang="en-US" sz="2400" dirty="0"/>
          </a:p>
        </p:txBody>
      </p:sp>
      <p:sp>
        <p:nvSpPr>
          <p:cNvPr id="160" name="Google Shape;160;p22"/>
          <p:cNvSpPr txBox="1">
            <a:spLocks noGrp="1"/>
          </p:cNvSpPr>
          <p:nvPr>
            <p:ph type="sldNum" idx="12"/>
          </p:nvPr>
        </p:nvSpPr>
        <p:spPr>
          <a:xfrm>
            <a:off x="10355233" y="864967"/>
            <a:ext cx="731600" cy="895200"/>
          </a:xfrm>
          <a:prstGeom prst="rect">
            <a:avLst/>
          </a:prstGeom>
        </p:spPr>
        <p:txBody>
          <a:bodyPr spcFirstLastPara="1" wrap="square" lIns="121900" tIns="121900" rIns="121900" bIns="121900" anchor="b"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4</a:t>
            </a:fld>
            <a:endParaRPr kern="0">
              <a:solidFill>
                <a:srgbClr val="FFFFFF"/>
              </a:solidFill>
            </a:endParaRPr>
          </a:p>
        </p:txBody>
      </p:sp>
      <p:graphicFrame>
        <p:nvGraphicFramePr>
          <p:cNvPr id="4" name="Chart 3">
            <a:extLst>
              <a:ext uri="{FF2B5EF4-FFF2-40B4-BE49-F238E27FC236}">
                <a16:creationId xmlns:a16="http://schemas.microsoft.com/office/drawing/2014/main" id="{2917CBCA-B54E-4DDB-9472-C220153AD5CE}"/>
              </a:ext>
            </a:extLst>
          </p:cNvPr>
          <p:cNvGraphicFramePr/>
          <p:nvPr>
            <p:extLst>
              <p:ext uri="{D42A27DB-BD31-4B8C-83A1-F6EECF244321}">
                <p14:modId xmlns:p14="http://schemas.microsoft.com/office/powerpoint/2010/main" val="3201901680"/>
              </p:ext>
            </p:extLst>
          </p:nvPr>
        </p:nvGraphicFramePr>
        <p:xfrm>
          <a:off x="5102233" y="1760167"/>
          <a:ext cx="6080760" cy="3706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7D15338-58A4-4C3A-B7FA-E26AB964C527}"/>
              </a:ext>
            </a:extLst>
          </p:cNvPr>
          <p:cNvSpPr txBox="1"/>
          <p:nvPr/>
        </p:nvSpPr>
        <p:spPr>
          <a:xfrm>
            <a:off x="5682936" y="5346702"/>
            <a:ext cx="5257800" cy="584775"/>
          </a:xfrm>
          <a:prstGeom prst="rect">
            <a:avLst/>
          </a:prstGeom>
          <a:noFill/>
        </p:spPr>
        <p:txBody>
          <a:bodyPr wrap="square" rtlCol="0">
            <a:spAutoFit/>
          </a:bodyPr>
          <a:lstStyle/>
          <a:p>
            <a:pPr algn="ctr"/>
            <a:r>
              <a:rPr lang="en-US" sz="1600" i="1" dirty="0">
                <a:latin typeface="Source Sans Pro" panose="020B0503030403020204" pitchFamily="34" charset="0"/>
                <a:ea typeface="Source Sans Pro" panose="020B0503030403020204" pitchFamily="34" charset="0"/>
              </a:rPr>
              <a:t>*Estimates based on EPA ENERGY STAR Programmable Thermostat Research Findings (</a:t>
            </a:r>
            <a:r>
              <a:rPr lang="en-US" sz="1600" i="1" dirty="0">
                <a:latin typeface="Source Sans Pro" panose="020B0503030403020204" pitchFamily="34" charset="0"/>
                <a:ea typeface="Source Sans Pro" panose="020B0503030403020204" pitchFamily="34" charset="0"/>
                <a:hlinkClick r:id="rId4"/>
              </a:rPr>
              <a:t>source</a:t>
            </a:r>
            <a:r>
              <a:rPr lang="en-US" sz="1600" i="1"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32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0"/>
          <p:cNvSpPr txBox="1">
            <a:spLocks noGrp="1"/>
          </p:cNvSpPr>
          <p:nvPr>
            <p:ph type="title"/>
          </p:nvPr>
        </p:nvSpPr>
        <p:spPr>
          <a:xfrm>
            <a:off x="1346933" y="864967"/>
            <a:ext cx="9508400" cy="895200"/>
          </a:xfrm>
          <a:prstGeom prst="rect">
            <a:avLst/>
          </a:prstGeom>
        </p:spPr>
        <p:txBody>
          <a:bodyPr spcFirstLastPara="1" wrap="square" lIns="121900" tIns="121900" rIns="121900" bIns="121900" anchor="b" anchorCtr="0">
            <a:noAutofit/>
          </a:bodyPr>
          <a:lstStyle/>
          <a:p>
            <a:r>
              <a:rPr lang="en" dirty="0"/>
              <a:t>Plan for the Rest of the Semester</a:t>
            </a:r>
            <a:endParaRPr dirty="0"/>
          </a:p>
        </p:txBody>
      </p:sp>
      <p:sp>
        <p:nvSpPr>
          <p:cNvPr id="355" name="Google Shape;355;p40"/>
          <p:cNvSpPr txBox="1">
            <a:spLocks noGrp="1"/>
          </p:cNvSpPr>
          <p:nvPr>
            <p:ph type="sldNum" idx="12"/>
          </p:nvPr>
        </p:nvSpPr>
        <p:spPr>
          <a:xfrm>
            <a:off x="10355233" y="864967"/>
            <a:ext cx="731600" cy="895200"/>
          </a:xfrm>
          <a:prstGeom prst="rect">
            <a:avLst/>
          </a:prstGeom>
        </p:spPr>
        <p:txBody>
          <a:bodyPr spcFirstLastPara="1" wrap="square" lIns="121900" tIns="121900" rIns="121900" bIns="121900" anchor="b"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5</a:t>
            </a:fld>
            <a:endParaRPr kern="0">
              <a:solidFill>
                <a:srgbClr val="FFFFFF"/>
              </a:solidFill>
            </a:endParaRPr>
          </a:p>
        </p:txBody>
      </p:sp>
      <p:sp>
        <p:nvSpPr>
          <p:cNvPr id="368" name="Google Shape;368;p40"/>
          <p:cNvSpPr/>
          <p:nvPr/>
        </p:nvSpPr>
        <p:spPr>
          <a:xfrm>
            <a:off x="0" y="3471400"/>
            <a:ext cx="797600" cy="524800"/>
          </a:xfrm>
          <a:prstGeom prst="homePlate">
            <a:avLst>
              <a:gd name="adj" fmla="val 32030"/>
            </a:avLst>
          </a:prstGeom>
          <a:solidFill>
            <a:srgbClr val="EFEFEF"/>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defTabSz="1219170">
              <a:buClr>
                <a:srgbClr val="000000"/>
              </a:buClr>
            </a:pPr>
            <a:endParaRPr sz="1333" kern="0">
              <a:solidFill>
                <a:srgbClr val="25516C"/>
              </a:solidFill>
              <a:latin typeface="Arial"/>
              <a:cs typeface="Arial"/>
              <a:sym typeface="Arial"/>
            </a:endParaRPr>
          </a:p>
        </p:txBody>
      </p:sp>
      <p:pic>
        <p:nvPicPr>
          <p:cNvPr id="1026" name="Picture 2">
            <a:extLst>
              <a:ext uri="{FF2B5EF4-FFF2-40B4-BE49-F238E27FC236}">
                <a16:creationId xmlns:a16="http://schemas.microsoft.com/office/drawing/2014/main" id="{4028D8BD-9C09-48BA-B0CA-35F5421D1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006" y="2067387"/>
            <a:ext cx="6863988" cy="3857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1_Office Theme">
  <a:themeElements>
    <a:clrScheme name="Travel">
      <a:dk1>
        <a:srgbClr val="3F3F3F"/>
      </a:dk1>
      <a:lt1>
        <a:sysClr val="window" lastClr="FFFFFF"/>
      </a:lt1>
      <a:dk2>
        <a:srgbClr val="313C41"/>
      </a:dk2>
      <a:lt2>
        <a:srgbClr val="FFFFFF"/>
      </a:lt2>
      <a:accent1>
        <a:srgbClr val="36BBAA"/>
      </a:accent1>
      <a:accent2>
        <a:srgbClr val="F6C427"/>
      </a:accent2>
      <a:accent3>
        <a:srgbClr val="F2434A"/>
      </a:accent3>
      <a:accent4>
        <a:srgbClr val="579FD9"/>
      </a:accent4>
      <a:accent5>
        <a:srgbClr val="B67136"/>
      </a:accent5>
      <a:accent6>
        <a:srgbClr val="F1A321"/>
      </a:accent6>
      <a:hlink>
        <a:srgbClr val="0563C1"/>
      </a:hlink>
      <a:folHlink>
        <a:srgbClr val="954F72"/>
      </a:folHlink>
    </a:clrScheme>
    <a:fontScheme name="Custom 37">
      <a:majorFont>
        <a:latin typeface="Roboto Slab"/>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emio template">
  <a:themeElements>
    <a:clrScheme name="Custom 347">
      <a:dk1>
        <a:srgbClr val="25516C"/>
      </a:dk1>
      <a:lt1>
        <a:srgbClr val="FFFFFF"/>
      </a:lt1>
      <a:dk2>
        <a:srgbClr val="666666"/>
      </a:dk2>
      <a:lt2>
        <a:srgbClr val="E2E7E9"/>
      </a:lt2>
      <a:accent1>
        <a:srgbClr val="00BEF2"/>
      </a:accent1>
      <a:accent2>
        <a:srgbClr val="2D82B0"/>
      </a:accent2>
      <a:accent3>
        <a:srgbClr val="25516C"/>
      </a:accent3>
      <a:accent4>
        <a:srgbClr val="67D6E9"/>
      </a:accent4>
      <a:accent5>
        <a:srgbClr val="41A2B3"/>
      </a:accent5>
      <a:accent6>
        <a:srgbClr val="0C8196"/>
      </a:accent6>
      <a:hlink>
        <a:srgbClr val="2D82B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962</Words>
  <Application>Microsoft Office PowerPoint</Application>
  <PresentationFormat>Widescreen</PresentationFormat>
  <Paragraphs>59</Paragraphs>
  <Slides>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Montserrat</vt:lpstr>
      <vt:lpstr>Open Sans</vt:lpstr>
      <vt:lpstr>Roboto Slab</vt:lpstr>
      <vt:lpstr>Source Sans Pro</vt:lpstr>
      <vt:lpstr>1_Office Theme</vt:lpstr>
      <vt:lpstr>Gremio template</vt:lpstr>
      <vt:lpstr>Cloud Surf Inn</vt:lpstr>
      <vt:lpstr>UC-1 and UC-10, Finding a Room and Receving a Mobile Key</vt:lpstr>
      <vt:lpstr>UC-16 and UC-25, Customers Place a Housekeeping Request, and Maids View It</vt:lpstr>
      <vt:lpstr>UC-13, Automatic Power Saving </vt:lpstr>
      <vt:lpstr>Plan for the Rest of the Semester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Surf Inn</dc:title>
  <dc:creator>Jakub Vogel</dc:creator>
  <cp:lastModifiedBy>Jakub Vogel</cp:lastModifiedBy>
  <cp:revision>2</cp:revision>
  <dcterms:created xsi:type="dcterms:W3CDTF">2021-03-25T01:30:59Z</dcterms:created>
  <dcterms:modified xsi:type="dcterms:W3CDTF">2021-03-27T00:28:25Z</dcterms:modified>
</cp:coreProperties>
</file>