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93115" y="2914015"/>
            <a:ext cx="1266190" cy="699135"/>
            <a:chOff x="2999" y="4589"/>
            <a:chExt cx="1994" cy="1101"/>
          </a:xfrm>
        </p:grpSpPr>
        <p:grpSp>
          <p:nvGrpSpPr>
            <p:cNvPr id="6" name="组合 5"/>
            <p:cNvGrpSpPr/>
            <p:nvPr/>
          </p:nvGrpSpPr>
          <p:grpSpPr>
            <a:xfrm>
              <a:off x="2999" y="4589"/>
              <a:ext cx="1994" cy="1061"/>
              <a:chOff x="2999" y="4589"/>
              <a:chExt cx="1994" cy="106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999" y="4589"/>
                <a:ext cx="1994" cy="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3732" y="4589"/>
                <a:ext cx="5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3102" y="5110"/>
              <a:ext cx="17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127.0.0.1</a:t>
              </a:r>
              <a:endParaRPr lang="en-US" altLang="zh-CN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40305" y="2914015"/>
            <a:ext cx="1266190" cy="699135"/>
            <a:chOff x="2999" y="4589"/>
            <a:chExt cx="1994" cy="1101"/>
          </a:xfrm>
        </p:grpSpPr>
        <p:grpSp>
          <p:nvGrpSpPr>
            <p:cNvPr id="10" name="组合 9"/>
            <p:cNvGrpSpPr/>
            <p:nvPr/>
          </p:nvGrpSpPr>
          <p:grpSpPr>
            <a:xfrm>
              <a:off x="2999" y="4589"/>
              <a:ext cx="1994" cy="1061"/>
              <a:chOff x="2999" y="4589"/>
              <a:chExt cx="1994" cy="1061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999" y="4589"/>
                <a:ext cx="1994" cy="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732" y="4589"/>
                <a:ext cx="5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02" y="5110"/>
              <a:ext cx="17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127.0.0.2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077335" y="2914015"/>
            <a:ext cx="1266190" cy="699135"/>
            <a:chOff x="2999" y="4589"/>
            <a:chExt cx="1994" cy="1101"/>
          </a:xfrm>
        </p:grpSpPr>
        <p:grpSp>
          <p:nvGrpSpPr>
            <p:cNvPr id="15" name="组合 14"/>
            <p:cNvGrpSpPr/>
            <p:nvPr/>
          </p:nvGrpSpPr>
          <p:grpSpPr>
            <a:xfrm>
              <a:off x="2999" y="4589"/>
              <a:ext cx="1994" cy="1061"/>
              <a:chOff x="2999" y="4589"/>
              <a:chExt cx="1994" cy="106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999" y="4589"/>
                <a:ext cx="1994" cy="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732" y="4589"/>
                <a:ext cx="5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3102" y="5110"/>
              <a:ext cx="17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127.0.0.3</a:t>
              </a:r>
              <a:endParaRPr lang="en-US" altLang="zh-CN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600065" y="2240280"/>
            <a:ext cx="1266190" cy="699135"/>
            <a:chOff x="2999" y="4589"/>
            <a:chExt cx="1994" cy="1101"/>
          </a:xfrm>
        </p:grpSpPr>
        <p:grpSp>
          <p:nvGrpSpPr>
            <p:cNvPr id="20" name="组合 19"/>
            <p:cNvGrpSpPr/>
            <p:nvPr/>
          </p:nvGrpSpPr>
          <p:grpSpPr>
            <a:xfrm>
              <a:off x="2999" y="4589"/>
              <a:ext cx="1994" cy="1061"/>
              <a:chOff x="2999" y="4589"/>
              <a:chExt cx="1994" cy="106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999" y="4589"/>
                <a:ext cx="1994" cy="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3732" y="4589"/>
                <a:ext cx="5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D</a:t>
                </a:r>
                <a:endParaRPr lang="en-US" altLang="zh-CN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3102" y="5110"/>
              <a:ext cx="17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127.0.0.4</a:t>
              </a:r>
              <a:endParaRPr lang="en-US" altLang="zh-CN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600065" y="3587750"/>
            <a:ext cx="1266190" cy="699135"/>
            <a:chOff x="2999" y="4589"/>
            <a:chExt cx="1994" cy="1101"/>
          </a:xfrm>
        </p:grpSpPr>
        <p:grpSp>
          <p:nvGrpSpPr>
            <p:cNvPr id="25" name="组合 24"/>
            <p:cNvGrpSpPr/>
            <p:nvPr/>
          </p:nvGrpSpPr>
          <p:grpSpPr>
            <a:xfrm>
              <a:off x="2999" y="4589"/>
              <a:ext cx="1994" cy="1061"/>
              <a:chOff x="2999" y="4589"/>
              <a:chExt cx="1994" cy="1061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999" y="4589"/>
                <a:ext cx="1994" cy="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3732" y="4589"/>
                <a:ext cx="5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E</a:t>
                </a:r>
                <a:endParaRPr lang="en-US" altLang="zh-CN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3102" y="5110"/>
              <a:ext cx="17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127.0.0.5</a:t>
              </a:r>
              <a:endParaRPr lang="en-US" altLang="zh-CN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184390" y="2914015"/>
            <a:ext cx="1266190" cy="699135"/>
            <a:chOff x="2999" y="4589"/>
            <a:chExt cx="1994" cy="1101"/>
          </a:xfrm>
        </p:grpSpPr>
        <p:grpSp>
          <p:nvGrpSpPr>
            <p:cNvPr id="30" name="组合 29"/>
            <p:cNvGrpSpPr/>
            <p:nvPr/>
          </p:nvGrpSpPr>
          <p:grpSpPr>
            <a:xfrm>
              <a:off x="2999" y="4589"/>
              <a:ext cx="1994" cy="1061"/>
              <a:chOff x="2999" y="4589"/>
              <a:chExt cx="1994" cy="1061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999" y="4589"/>
                <a:ext cx="1994" cy="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3732" y="4589"/>
                <a:ext cx="5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F</a:t>
                </a:r>
                <a:endParaRPr lang="en-US" altLang="zh-CN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3102" y="5110"/>
              <a:ext cx="17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127.0.0.6</a:t>
              </a:r>
              <a:endParaRPr lang="en-US" altLang="zh-CN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831580" y="2914015"/>
            <a:ext cx="1266190" cy="699135"/>
            <a:chOff x="2999" y="4589"/>
            <a:chExt cx="1994" cy="1101"/>
          </a:xfrm>
        </p:grpSpPr>
        <p:grpSp>
          <p:nvGrpSpPr>
            <p:cNvPr id="35" name="组合 34"/>
            <p:cNvGrpSpPr/>
            <p:nvPr/>
          </p:nvGrpSpPr>
          <p:grpSpPr>
            <a:xfrm>
              <a:off x="2999" y="4589"/>
              <a:ext cx="1994" cy="1061"/>
              <a:chOff x="2999" y="4589"/>
              <a:chExt cx="1994" cy="1061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999" y="4589"/>
                <a:ext cx="1994" cy="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3732" y="4589"/>
                <a:ext cx="56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G</a:t>
                </a:r>
                <a:endParaRPr lang="en-US" altLang="zh-CN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3102" y="5110"/>
              <a:ext cx="17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127.0.0.7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459720" y="2914015"/>
            <a:ext cx="1266190" cy="699135"/>
            <a:chOff x="2999" y="4589"/>
            <a:chExt cx="1994" cy="1101"/>
          </a:xfrm>
        </p:grpSpPr>
        <p:grpSp>
          <p:nvGrpSpPr>
            <p:cNvPr id="40" name="组合 39"/>
            <p:cNvGrpSpPr/>
            <p:nvPr/>
          </p:nvGrpSpPr>
          <p:grpSpPr>
            <a:xfrm>
              <a:off x="2999" y="4589"/>
              <a:ext cx="1994" cy="1061"/>
              <a:chOff x="2999" y="4589"/>
              <a:chExt cx="1994" cy="1061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999" y="4589"/>
                <a:ext cx="1994" cy="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3732" y="4589"/>
                <a:ext cx="5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H</a:t>
                </a:r>
                <a:endParaRPr lang="en-US" altLang="zh-CN"/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3102" y="5110"/>
              <a:ext cx="17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127.0.0.8</a:t>
              </a:r>
              <a:endParaRPr lang="en-US" altLang="zh-CN"/>
            </a:p>
          </p:txBody>
        </p:sp>
      </p:grpSp>
      <p:cxnSp>
        <p:nvCxnSpPr>
          <p:cNvPr id="44" name="直接连接符 43"/>
          <p:cNvCxnSpPr>
            <a:stCxn id="4" idx="3"/>
            <a:endCxn id="11" idx="1"/>
          </p:cNvCxnSpPr>
          <p:nvPr/>
        </p:nvCxnSpPr>
        <p:spPr>
          <a:xfrm>
            <a:off x="2059305" y="3251200"/>
            <a:ext cx="381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706495" y="3282315"/>
            <a:ext cx="381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8459470" y="3244850"/>
            <a:ext cx="381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10094595" y="3282315"/>
            <a:ext cx="381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1" idx="1"/>
          </p:cNvCxnSpPr>
          <p:nvPr/>
        </p:nvCxnSpPr>
        <p:spPr>
          <a:xfrm flipH="1">
            <a:off x="5343525" y="2577465"/>
            <a:ext cx="256540" cy="34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21" idx="3"/>
          </p:cNvCxnSpPr>
          <p:nvPr/>
        </p:nvCxnSpPr>
        <p:spPr>
          <a:xfrm>
            <a:off x="6866255" y="2577465"/>
            <a:ext cx="335280" cy="36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334635" y="3569335"/>
            <a:ext cx="300355" cy="328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26" idx="3"/>
          </p:cNvCxnSpPr>
          <p:nvPr/>
        </p:nvCxnSpPr>
        <p:spPr>
          <a:xfrm flipH="1">
            <a:off x="6866255" y="3587750"/>
            <a:ext cx="317500" cy="337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1749425" y="30607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2440305" y="30607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3396615" y="30607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77335" y="30607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5090160" y="28219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5600065" y="23933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5131435" y="32823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5600065" y="37401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6556375" y="23933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6529705" y="374015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7129145" y="2821940"/>
            <a:ext cx="419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047230" y="337185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8093075" y="306070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8716010" y="306705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9733915" y="306070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10362565" y="306705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WPS 演示</Application>
  <PresentationFormat>宽屏</PresentationFormat>
  <Paragraphs>64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执剑人</cp:lastModifiedBy>
  <cp:revision>150</cp:revision>
  <dcterms:created xsi:type="dcterms:W3CDTF">2019-06-19T02:08:00Z</dcterms:created>
  <dcterms:modified xsi:type="dcterms:W3CDTF">2021-01-09T13:35:41Z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