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7ECA5-4044-4ED6-8472-6668B9C1F77C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B3F7-8DBB-4E50-B049-C9AE4A1E4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5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7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07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1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5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4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6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6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6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1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49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SOLID ASP.NET Core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jimmybogard.lostechies.com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48" y="446511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2" y="455896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2" y="570334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89" y="5617260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903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validation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MVC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7541" y="1978702"/>
            <a:ext cx="157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POST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Bad Request</a:t>
            </a:r>
          </a:p>
          <a:p>
            <a:r>
              <a:rPr lang="en-US" dirty="0"/>
              <a:t>text/html</a:t>
            </a:r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Work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/student/index</a:t>
            </a:r>
          </a:p>
        </p:txBody>
      </p:sp>
    </p:spTree>
    <p:extLst>
      <p:ext uri="{BB962C8B-B14F-4D97-AF65-F5344CB8AC3E}">
        <p14:creationId xmlns:p14="http://schemas.microsoft.com/office/powerpoint/2010/main" val="25971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validation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MVC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0263" y="1978702"/>
            <a:ext cx="227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AJAX POST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Bad Request</a:t>
            </a:r>
          </a:p>
          <a:p>
            <a:r>
              <a:rPr lang="en-US" dirty="0"/>
              <a:t>text/</a:t>
            </a:r>
            <a:r>
              <a:rPr lang="en-US" dirty="0" err="1"/>
              <a:t>javascript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Work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/student/index</a:t>
            </a:r>
          </a:p>
        </p:txBody>
      </p:sp>
    </p:spTree>
    <p:extLst>
      <p:ext uri="{BB962C8B-B14F-4D97-AF65-F5344CB8AC3E}">
        <p14:creationId xmlns:p14="http://schemas.microsoft.com/office/powerpoint/2010/main" val="36513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SOLID ASP.NET Core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jimmybogard.lostechies.com</a:t>
            </a:r>
          </a:p>
          <a:p>
            <a:r>
              <a:rPr lang="en-US" dirty="0"/>
              <a:t>bit.ly/11xNDCSydney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80232" y="4492868"/>
            <a:ext cx="2857500" cy="9541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Promo Code:</a:t>
            </a:r>
          </a:p>
          <a:p>
            <a:pPr algn="ctr"/>
            <a:r>
              <a:rPr lang="en-US" sz="2800" dirty="0"/>
              <a:t>NDCSYDNEY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24730" y="5020408"/>
            <a:ext cx="6858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90972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16679</TotalTime>
  <Words>63</Words>
  <Application>Microsoft Office PowerPoint</Application>
  <PresentationFormat>Widescreen</PresentationFormat>
  <Paragraphs>37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Lucida Console</vt:lpstr>
      <vt:lpstr>1_Office Theme</vt:lpstr>
      <vt:lpstr>SOLID ASP.NET Core</vt:lpstr>
      <vt:lpstr>Normal validation flow</vt:lpstr>
      <vt:lpstr>Modified validation flow</vt:lpstr>
      <vt:lpstr>SOLID ASP.NET 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Containers</dc:title>
  <dc:creator>James Bogard</dc:creator>
  <cp:lastModifiedBy>Jimmy Bogard</cp:lastModifiedBy>
  <cp:revision>45</cp:revision>
  <dcterms:created xsi:type="dcterms:W3CDTF">2014-08-11T18:23:40Z</dcterms:created>
  <dcterms:modified xsi:type="dcterms:W3CDTF">2016-08-03T03:44:34Z</dcterms:modified>
</cp:coreProperties>
</file>