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81.xml" ContentType="application/vnd.openxmlformats-officedocument.presentationml.tags+xml"/>
  <Override PartName="/ppt/notesSlides/notesSlide32.xml" ContentType="application/vnd.openxmlformats-officedocument.presentationml.notesSlide+xml"/>
  <Override PartName="/ppt/tags/tag8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8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84.xml" ContentType="application/vnd.openxmlformats-officedocument.presentationml.tags+xml"/>
  <Override PartName="/ppt/notesSlides/notesSlide43.xml" ContentType="application/vnd.openxmlformats-officedocument.presentationml.notesSlide+xml"/>
  <Override PartName="/ppt/tags/tag85.xml" ContentType="application/vnd.openxmlformats-officedocument.presentationml.tags+xml"/>
  <Override PartName="/ppt/notesSlides/notesSlide44.xml" ContentType="application/vnd.openxmlformats-officedocument.presentationml.notesSlide+xml"/>
  <Override PartName="/ppt/tags/tag86.xml" ContentType="application/vnd.openxmlformats-officedocument.presentationml.tags+xml"/>
  <Override PartName="/ppt/notesSlides/notesSlide45.xml" ContentType="application/vnd.openxmlformats-officedocument.presentationml.notesSlide+xml"/>
  <Override PartName="/ppt/tags/tag87.xml" ContentType="application/vnd.openxmlformats-officedocument.presentationml.tags+xml"/>
  <Override PartName="/ppt/notesSlides/notesSlide46.xml" ContentType="application/vnd.openxmlformats-officedocument.presentationml.notesSlide+xml"/>
  <Override PartName="/ppt/tags/tag88.xml" ContentType="application/vnd.openxmlformats-officedocument.presentationml.tags+xml"/>
  <Override PartName="/ppt/notesSlides/notesSlide47.xml" ContentType="application/vnd.openxmlformats-officedocument.presentationml.notesSlide+xml"/>
  <Override PartName="/ppt/tags/tag89.xml" ContentType="application/vnd.openxmlformats-officedocument.presentationml.tags+xml"/>
  <Override PartName="/ppt/notesSlides/notesSlide4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56"/>
  </p:notesMasterIdLst>
  <p:sldIdLst>
    <p:sldId id="274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1" r:id="rId17"/>
    <p:sldId id="292" r:id="rId18"/>
    <p:sldId id="294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27" r:id="rId40"/>
    <p:sldId id="322" r:id="rId41"/>
    <p:sldId id="328" r:id="rId42"/>
    <p:sldId id="324" r:id="rId43"/>
    <p:sldId id="325" r:id="rId44"/>
    <p:sldId id="326" r:id="rId45"/>
    <p:sldId id="329" r:id="rId46"/>
    <p:sldId id="330" r:id="rId47"/>
    <p:sldId id="415" r:id="rId48"/>
    <p:sldId id="416" r:id="rId49"/>
    <p:sldId id="417" r:id="rId50"/>
    <p:sldId id="418" r:id="rId51"/>
    <p:sldId id="419" r:id="rId52"/>
    <p:sldId id="332" r:id="rId53"/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420" r:id="rId62"/>
    <p:sldId id="421" r:id="rId63"/>
    <p:sldId id="422" r:id="rId64"/>
    <p:sldId id="423" r:id="rId65"/>
    <p:sldId id="424" r:id="rId66"/>
    <p:sldId id="425" r:id="rId67"/>
    <p:sldId id="334" r:id="rId68"/>
    <p:sldId id="335" r:id="rId69"/>
    <p:sldId id="264" r:id="rId70"/>
    <p:sldId id="265" r:id="rId71"/>
    <p:sldId id="336" r:id="rId72"/>
    <p:sldId id="266" r:id="rId73"/>
    <p:sldId id="268" r:id="rId74"/>
    <p:sldId id="269" r:id="rId75"/>
    <p:sldId id="337" r:id="rId76"/>
    <p:sldId id="270" r:id="rId77"/>
    <p:sldId id="271" r:id="rId78"/>
    <p:sldId id="272" r:id="rId79"/>
    <p:sldId id="273" r:id="rId80"/>
    <p:sldId id="338" r:id="rId81"/>
    <p:sldId id="426" r:id="rId82"/>
    <p:sldId id="427" r:id="rId83"/>
    <p:sldId id="428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41" r:id="rId93"/>
    <p:sldId id="430" r:id="rId94"/>
    <p:sldId id="429" r:id="rId95"/>
    <p:sldId id="431" r:id="rId96"/>
    <p:sldId id="340" r:id="rId97"/>
    <p:sldId id="351" r:id="rId98"/>
    <p:sldId id="353" r:id="rId99"/>
    <p:sldId id="355" r:id="rId100"/>
    <p:sldId id="356" r:id="rId101"/>
    <p:sldId id="357" r:id="rId102"/>
    <p:sldId id="358" r:id="rId103"/>
    <p:sldId id="359" r:id="rId104"/>
    <p:sldId id="432" r:id="rId105"/>
    <p:sldId id="369" r:id="rId106"/>
    <p:sldId id="391" r:id="rId107"/>
    <p:sldId id="373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  <p:sldId id="393" r:id="rId124"/>
    <p:sldId id="392" r:id="rId125"/>
    <p:sldId id="411" r:id="rId126"/>
    <p:sldId id="394" r:id="rId127"/>
    <p:sldId id="395" r:id="rId128"/>
    <p:sldId id="396" r:id="rId129"/>
    <p:sldId id="397" r:id="rId130"/>
    <p:sldId id="398" r:id="rId131"/>
    <p:sldId id="399" r:id="rId132"/>
    <p:sldId id="405" r:id="rId133"/>
    <p:sldId id="406" r:id="rId134"/>
    <p:sldId id="407" r:id="rId135"/>
    <p:sldId id="408" r:id="rId136"/>
    <p:sldId id="412" r:id="rId137"/>
    <p:sldId id="400" r:id="rId138"/>
    <p:sldId id="401" r:id="rId139"/>
    <p:sldId id="402" r:id="rId140"/>
    <p:sldId id="409" r:id="rId141"/>
    <p:sldId id="410" r:id="rId142"/>
    <p:sldId id="413" r:id="rId143"/>
    <p:sldId id="360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433" r:id="rId152"/>
    <p:sldId id="434" r:id="rId153"/>
    <p:sldId id="368" r:id="rId154"/>
    <p:sldId id="275" r:id="rId1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 varScale="1">
        <p:scale>
          <a:sx n="93" d="100"/>
          <a:sy n="93" d="100"/>
        </p:scale>
        <p:origin x="1005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5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Documents</a:t>
            </a:r>
            <a:r>
              <a:rPr lang="en-US" baseline="0" dirty="0"/>
              <a:t> are loaded, they get registered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2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Document completes</a:t>
            </a:r>
            <a:r>
              <a:rPr lang="en-US" baseline="0" dirty="0"/>
              <a:t> with domain events, and registers with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8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unit of work,</a:t>
            </a:r>
            <a:r>
              <a:rPr lang="en-US" baseline="0" dirty="0"/>
              <a:t> through the dispatcher, dispatches domain events to other Documents, which also register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8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retry</a:t>
            </a:r>
            <a:r>
              <a:rPr lang="en-US" baseline="0" dirty="0"/>
              <a:t> the Document directly above the failure. This will put the failed Documents out of the unit of work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we can retry</a:t>
            </a:r>
            <a:r>
              <a:rPr lang="en-US" baseline="0"/>
              <a:t> at the root of the failure. Most of the operations will be no-op, but we would only have marked the domain events as deleted if the entire operation below it succeeds.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8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1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7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42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57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2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46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0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74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3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439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4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12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30">
            <a:extLst>
              <a:ext uri="{FF2B5EF4-FFF2-40B4-BE49-F238E27FC236}">
                <a16:creationId xmlns:a16="http://schemas.microsoft.com/office/drawing/2014/main" id="{0AEB6878-01DA-4C74-BD8D-62AD79DB9C6A}"/>
              </a:ext>
            </a:extLst>
          </p:cNvPr>
          <p:cNvSpPr/>
          <p:nvPr/>
        </p:nvSpPr>
        <p:spPr>
          <a:xfrm>
            <a:off x="865475" y="4656063"/>
            <a:ext cx="1087665" cy="107621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9FC27-287C-47E6-9B40-04A590D7E058}"/>
              </a:ext>
            </a:extLst>
          </p:cNvPr>
          <p:cNvSpPr/>
          <p:nvPr/>
        </p:nvSpPr>
        <p:spPr>
          <a:xfrm>
            <a:off x="10509367" y="2516958"/>
            <a:ext cx="1178350" cy="188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ABE7-1403-4338-9D68-99E1A75F6134}"/>
              </a:ext>
            </a:extLst>
          </p:cNvPr>
          <p:cNvSpPr txBox="1"/>
          <p:nvPr/>
        </p:nvSpPr>
        <p:spPr>
          <a:xfrm>
            <a:off x="10778030" y="3122739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ABFE87-2472-443F-A128-3B884076F02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9777167" y="1392025"/>
            <a:ext cx="732200" cy="206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013910-7524-4ED8-B7FA-36695045BBDF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9777167" y="3459638"/>
            <a:ext cx="732200" cy="139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n 22">
            <a:extLst>
              <a:ext uri="{FF2B5EF4-FFF2-40B4-BE49-F238E27FC236}">
                <a16:creationId xmlns:a16="http://schemas.microsoft.com/office/drawing/2014/main" id="{9AB68217-BDE5-4864-B803-171CBFADF356}"/>
              </a:ext>
            </a:extLst>
          </p:cNvPr>
          <p:cNvSpPr/>
          <p:nvPr/>
        </p:nvSpPr>
        <p:spPr>
          <a:xfrm rot="16200000">
            <a:off x="10739890" y="5977667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EDF51-674B-4076-A19F-5CACA7B90B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240703" y="6347386"/>
            <a:ext cx="204470" cy="155753"/>
            <a:chOff x="838200" y="3886200"/>
            <a:chExt cx="914400" cy="609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20F8EA-765D-4F61-96B3-007317E41C0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>
              <a:extLst>
                <a:ext uri="{FF2B5EF4-FFF2-40B4-BE49-F238E27FC236}">
                  <a16:creationId xmlns:a16="http://schemas.microsoft.com/office/drawing/2014/main" id="{065F2333-0E3A-4544-ABCA-60594954276F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>
              <a:extLst>
                <a:ext uri="{FF2B5EF4-FFF2-40B4-BE49-F238E27FC236}">
                  <a16:creationId xmlns:a16="http://schemas.microsoft.com/office/drawing/2014/main" id="{7445CC75-C100-40C5-A950-17633E75A41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FEB9D1-171B-4901-8A48-3ADAEFA5B04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337800" y="4402318"/>
            <a:ext cx="760742" cy="19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80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2F5A6-00D3-41AE-B237-1E52EF93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55"/>
            <a:ext cx="12192000" cy="64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4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Coordination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DD55-5B83-4E62-8C1C-4D14F811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7D6A-490C-49B7-8820-4D402EB2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7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638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96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situations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9202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</p:spTree>
    <p:extLst>
      <p:ext uri="{BB962C8B-B14F-4D97-AF65-F5344CB8AC3E}">
        <p14:creationId xmlns:p14="http://schemas.microsoft.com/office/powerpoint/2010/main" val="95322599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</a:t>
            </a:r>
          </a:p>
          <a:p>
            <a:pPr algn="ctr"/>
            <a:r>
              <a:rPr lang="en-US" sz="2800" dirty="0"/>
              <a:t>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F17E2-FBEA-44E0-AA15-F49101A96F4B}"/>
              </a:ext>
            </a:extLst>
          </p:cNvPr>
          <p:cNvSpPr/>
          <p:nvPr/>
        </p:nvSpPr>
        <p:spPr>
          <a:xfrm>
            <a:off x="9326880" y="1548312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68972-0059-4407-B641-318263F0CD6B}"/>
              </a:ext>
            </a:extLst>
          </p:cNvPr>
          <p:cNvSpPr/>
          <p:nvPr/>
        </p:nvSpPr>
        <p:spPr>
          <a:xfrm>
            <a:off x="9326880" y="1963784"/>
            <a:ext cx="139192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06C8-66D8-4979-B3BF-FAC4304B559E}"/>
              </a:ext>
            </a:extLst>
          </p:cNvPr>
          <p:cNvSpPr txBox="1"/>
          <p:nvPr/>
        </p:nvSpPr>
        <p:spPr>
          <a:xfrm>
            <a:off x="10764520" y="1151374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AB98-8246-44EC-9C01-F0191A66821F}"/>
              </a:ext>
            </a:extLst>
          </p:cNvPr>
          <p:cNvSpPr txBox="1"/>
          <p:nvPr/>
        </p:nvSpPr>
        <p:spPr>
          <a:xfrm>
            <a:off x="10764520" y="156684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3F06C-AB70-4F8C-83B4-F48C4CA586E6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795768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78298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12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w/ </a:t>
            </a:r>
            <a:r>
              <a:rPr lang="en-US" dirty="0" err="1"/>
              <a:t>NServiceBus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0187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70969"/>
            <a:ext cx="10871200" cy="2585871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Life Beyond Distributed Transactions: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>An Apostate's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55040" y="2693397"/>
            <a:ext cx="10337800" cy="3524523"/>
          </a:xfrm>
        </p:spPr>
        <p:txBody>
          <a:bodyPr>
            <a:normAutofit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sz="3600" dirty="0"/>
              <a:t>github.com/jbogard/</a:t>
            </a:r>
            <a:r>
              <a:rPr lang="en-US" sz="3600" dirty="0" err="1"/>
              <a:t>AdventureWorksCosmos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39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Coordinator</a:t>
            </a:r>
            <a:endParaRPr lang="en-US" sz="2400" dirty="0"/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CosmosDB</a:t>
            </a:r>
            <a:endParaRPr lang="en-US" sz="28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RabbitMQ</a:t>
            </a:r>
          </a:p>
          <a:p>
            <a:endParaRPr lang="en-US" dirty="0"/>
          </a:p>
          <a:p>
            <a:r>
              <a:rPr lang="en-US" dirty="0"/>
              <a:t>Multiple writes to Azure </a:t>
            </a:r>
            <a:r>
              <a:rPr lang="en-US" dirty="0" err="1"/>
              <a:t>CosmosDB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Producing messages to RabbitMQ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44B-8E49-41C8-A519-E1DBF65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br>
              <a:rPr lang="en-US" dirty="0"/>
            </a:br>
            <a:r>
              <a:rPr lang="en-US" dirty="0"/>
              <a:t>No code, only pictures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4DC6-B87B-4C91-ABDD-564C631C4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2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Document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58980-69BE-4A15-9A95-FB2C8821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4" y="2152640"/>
            <a:ext cx="9191692" cy="25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3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D4D8D-6996-44DE-83EB-BCF022D3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6" y="0"/>
            <a:ext cx="9530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1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BE5C5-D790-4606-870F-5DDF9F3A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8" y="2378861"/>
            <a:ext cx="11692023" cy="21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F3055-553E-4FB6-A232-CDD93D44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22" y="342877"/>
            <a:ext cx="7658156" cy="61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62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3538E-C661-42EE-B6D5-C64347D5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44" y="1062020"/>
            <a:ext cx="8477312" cy="47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9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BAB816-BE6A-4DE6-A3E0-92CB16B3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761"/>
            <a:ext cx="12192000" cy="26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9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33CCC-A7EE-4582-9D50-C52538A8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3" y="2014527"/>
            <a:ext cx="10958593" cy="28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71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F5EE4-8DC9-477B-BA38-8A177AD0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5" y="0"/>
            <a:ext cx="9194830" cy="6858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655508A-0F5D-4E8A-B166-BFFA2B2132A6}"/>
              </a:ext>
            </a:extLst>
          </p:cNvPr>
          <p:cNvSpPr/>
          <p:nvPr/>
        </p:nvSpPr>
        <p:spPr>
          <a:xfrm>
            <a:off x="665480" y="84836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E10FDBE-81BF-4B75-AFC4-FEAF2896278C}"/>
              </a:ext>
            </a:extLst>
          </p:cNvPr>
          <p:cNvSpPr/>
          <p:nvPr/>
        </p:nvSpPr>
        <p:spPr>
          <a:xfrm>
            <a:off x="665480" y="208788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744426-E2E9-42AE-A192-948D655FE29A}"/>
              </a:ext>
            </a:extLst>
          </p:cNvPr>
          <p:cNvSpPr/>
          <p:nvPr/>
        </p:nvSpPr>
        <p:spPr>
          <a:xfrm>
            <a:off x="665480" y="271780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4D262-8AA9-4E8E-A68A-6FB84D3D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9" y="1931183"/>
            <a:ext cx="11277682" cy="29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994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8E9A8-67A7-46FC-B0C0-42D78876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79" y="785793"/>
            <a:ext cx="7291441" cy="52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9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758DCB-A0A3-47E4-BF99-5A019BBE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09" y="1235852"/>
            <a:ext cx="9358381" cy="4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16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800" y="4470400"/>
            <a:ext cx="122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3C1693-AA53-46E7-A6BB-1A7F5168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61" y="1276334"/>
            <a:ext cx="7210478" cy="43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98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F5EE4-8DC9-477B-BA38-8A177AD0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5" y="0"/>
            <a:ext cx="919483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052106-2FA3-43CD-8EA2-4B29BA843EB2}"/>
              </a:ext>
            </a:extLst>
          </p:cNvPr>
          <p:cNvSpPr/>
          <p:nvPr/>
        </p:nvSpPr>
        <p:spPr>
          <a:xfrm>
            <a:off x="665480" y="3347720"/>
            <a:ext cx="128016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8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63F398-B346-44CC-87EA-D24DB19E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0" y="1647812"/>
            <a:ext cx="11796799" cy="3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73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dispatch?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54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8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057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1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stCxn id="3" idx="2"/>
            <a:endCxn id="10" idx="3"/>
          </p:cNvCxnSpPr>
          <p:nvPr/>
        </p:nvCxnSpPr>
        <p:spPr>
          <a:xfrm flipH="1">
            <a:off x="1998482" y="1811518"/>
            <a:ext cx="2414834" cy="338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44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415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26" idx="1"/>
          </p:cNvCxnSpPr>
          <p:nvPr/>
        </p:nvCxnSpPr>
        <p:spPr>
          <a:xfrm flipV="1">
            <a:off x="1998482" y="4989216"/>
            <a:ext cx="3962692" cy="204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32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22" idx="2"/>
          </p:cNvCxnSpPr>
          <p:nvPr/>
        </p:nvCxnSpPr>
        <p:spPr>
          <a:xfrm flipV="1">
            <a:off x="1409307" y="3459638"/>
            <a:ext cx="826709" cy="79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55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1D454-9488-4EBF-A390-104BECC0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0" y="747693"/>
            <a:ext cx="10596640" cy="53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79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FACACB-AC1A-4500-87DB-F5F20417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172"/>
            <a:ext cx="12192000" cy="39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43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9A758-A283-4D48-84D4-9FFA753B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57"/>
            <a:ext cx="12192000" cy="55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055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E35-E5BF-41DA-B316-A2ADE9C6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something goes REALLY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F5EF-C8D0-466F-82E2-24A4568FB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03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114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694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51778</TotalTime>
  <Words>2437</Words>
  <Application>Microsoft Office PowerPoint</Application>
  <PresentationFormat>Widescreen</PresentationFormat>
  <Paragraphs>1155</Paragraphs>
  <Slides>154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58" baseType="lpstr">
      <vt:lpstr>Arial</vt:lpstr>
      <vt:lpstr>Calibri</vt:lpstr>
      <vt:lpstr>Consolas</vt:lpstr>
      <vt:lpstr>Office Theme</vt:lpstr>
      <vt:lpstr>Life Beyond Distributed Transactions: An Apostate's Implementation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Order Fulfillment Example</vt:lpstr>
      <vt:lpstr>PowerPoint Presentation</vt:lpstr>
      <vt:lpstr>PowerPoint Presentation</vt:lpstr>
      <vt:lpstr>Epiphany: Assume a transactional boundary of a single item</vt:lpstr>
      <vt:lpstr>PowerPoint Presentation</vt:lpstr>
      <vt:lpstr>PowerPoint Presentation</vt:lpstr>
      <vt:lpstr>PowerPoint Presentation</vt:lpstr>
      <vt:lpstr>Problem: No code, only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dispatch?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something goes REALLY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Coordination with Sagas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Other situations</vt:lpstr>
      <vt:lpstr>PowerPoint Presentation</vt:lpstr>
      <vt:lpstr>Find the transactional boundaries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Hard</vt:lpstr>
      <vt:lpstr>Demo w/ NServiceBus</vt:lpstr>
      <vt:lpstr>Our lessons</vt:lpstr>
      <vt:lpstr>Life Beyond Distributed Transactions: An Apostate's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253</cp:revision>
  <dcterms:created xsi:type="dcterms:W3CDTF">2012-11-28T22:04:34Z</dcterms:created>
  <dcterms:modified xsi:type="dcterms:W3CDTF">2019-11-19T10:22:52Z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