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sldIdLst>
    <p:sldId id="274" r:id="rId2"/>
    <p:sldId id="276" r:id="rId3"/>
    <p:sldId id="282" r:id="rId4"/>
    <p:sldId id="28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83397" autoAdjust="0"/>
  </p:normalViewPr>
  <p:slideViewPr>
    <p:cSldViewPr snapToGrid="0" snapToObjects="1">
      <p:cViewPr varScale="1">
        <p:scale>
          <a:sx n="76" d="100"/>
          <a:sy n="76" d="100"/>
        </p:scale>
        <p:origin x="41" y="2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prstClr val="black"/>
                </a:solidFill>
              </a:rPr>
              <a:t>Continuous Delivery in Azure: Beyond Right-Click Deploy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213-20EE-48E5-91F5-6E94D200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 in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C9C1-E09D-4FCE-93C8-55233B6C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4C8A5-70D2-494F-89A7-9B77DC54811E}"/>
              </a:ext>
            </a:extLst>
          </p:cNvPr>
          <p:cNvSpPr/>
          <p:nvPr/>
        </p:nvSpPr>
        <p:spPr>
          <a:xfrm>
            <a:off x="761999" y="443753"/>
            <a:ext cx="2129118" cy="125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D95A4-67C0-44B1-A6F0-3F6B5BA22981}"/>
              </a:ext>
            </a:extLst>
          </p:cNvPr>
          <p:cNvSpPr txBox="1"/>
          <p:nvPr/>
        </p:nvSpPr>
        <p:spPr>
          <a:xfrm>
            <a:off x="3334870" y="2037977"/>
            <a:ext cx="253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to source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push deploys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0A80D-AE95-45F0-871C-779D5C468844}"/>
              </a:ext>
            </a:extLst>
          </p:cNvPr>
          <p:cNvSpPr/>
          <p:nvPr/>
        </p:nvSpPr>
        <p:spPr>
          <a:xfrm>
            <a:off x="761999" y="2037977"/>
            <a:ext cx="2129118" cy="1259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00DB0-68B9-4708-B6D8-FE951D43AC1A}"/>
              </a:ext>
            </a:extLst>
          </p:cNvPr>
          <p:cNvSpPr txBox="1"/>
          <p:nvPr/>
        </p:nvSpPr>
        <p:spPr>
          <a:xfrm>
            <a:off x="3334871" y="443753"/>
            <a:ext cx="253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Right-click-deploy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CCFB3-D28F-4B52-8D9B-384CDACF2862}"/>
              </a:ext>
            </a:extLst>
          </p:cNvPr>
          <p:cNvSpPr/>
          <p:nvPr/>
        </p:nvSpPr>
        <p:spPr>
          <a:xfrm>
            <a:off x="761999" y="3632201"/>
            <a:ext cx="2129118" cy="12595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056E0-6E08-43AD-8023-8F0C8634474B}"/>
              </a:ext>
            </a:extLst>
          </p:cNvPr>
          <p:cNvSpPr txBox="1"/>
          <p:nvPr/>
        </p:nvSpPr>
        <p:spPr>
          <a:xfrm>
            <a:off x="3334871" y="3632201"/>
            <a:ext cx="253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Build/package/ deploy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to deploy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BEEFB-2619-4EA0-BFB4-F79C5F037954}"/>
              </a:ext>
            </a:extLst>
          </p:cNvPr>
          <p:cNvSpPr/>
          <p:nvPr/>
        </p:nvSpPr>
        <p:spPr>
          <a:xfrm>
            <a:off x="761999" y="5226426"/>
            <a:ext cx="2129118" cy="1259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9857F-4CE1-49F3-9C24-56577901A477}"/>
              </a:ext>
            </a:extLst>
          </p:cNvPr>
          <p:cNvSpPr txBox="1"/>
          <p:nvPr/>
        </p:nvSpPr>
        <p:spPr>
          <a:xfrm>
            <a:off x="3334871" y="5226426"/>
            <a:ext cx="25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Resource Manager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A93A79B3-7C43-40A8-91F8-61D0C747ACA5}"/>
              </a:ext>
            </a:extLst>
          </p:cNvPr>
          <p:cNvSpPr/>
          <p:nvPr/>
        </p:nvSpPr>
        <p:spPr>
          <a:xfrm>
            <a:off x="6631912" y="443753"/>
            <a:ext cx="828989" cy="6042214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00E13-209F-4AB4-AC08-13CD56BCDE8C}"/>
              </a:ext>
            </a:extLst>
          </p:cNvPr>
          <p:cNvSpPr txBox="1"/>
          <p:nvPr/>
        </p:nvSpPr>
        <p:spPr>
          <a:xfrm>
            <a:off x="7847763" y="443753"/>
            <a:ext cx="217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95D2-807F-40BD-9F3F-72F1231FC705}"/>
              </a:ext>
            </a:extLst>
          </p:cNvPr>
          <p:cNvSpPr txBox="1"/>
          <p:nvPr/>
        </p:nvSpPr>
        <p:spPr>
          <a:xfrm>
            <a:off x="7847762" y="5974234"/>
            <a:ext cx="217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26324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213-20EE-48E5-91F5-6E94D200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C9C1-E09D-4FCE-93C8-55233B6C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prstClr val="black"/>
                </a:solidFill>
              </a:rPr>
              <a:t>Continuous Delivery in Azure: Beyond Right-Click Deploy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5032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32985</TotalTime>
  <Words>81</Words>
  <Application>Microsoft Office PowerPoint</Application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Continuous Delivery in Azure: Beyond Right-Click Deploy</vt:lpstr>
      <vt:lpstr>Deployment Options in Azure</vt:lpstr>
      <vt:lpstr>PowerPoint Presentation</vt:lpstr>
      <vt:lpstr>Demo</vt:lpstr>
      <vt:lpstr>Continuous Delivery in Azure: Beyond Right-Click 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154</cp:revision>
  <dcterms:created xsi:type="dcterms:W3CDTF">2012-11-28T22:04:34Z</dcterms:created>
  <dcterms:modified xsi:type="dcterms:W3CDTF">2017-08-03T15:39:53Z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