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311" r:id="rId10"/>
    <p:sldId id="312" r:id="rId11"/>
    <p:sldId id="313" r:id="rId12"/>
    <p:sldId id="271" r:id="rId13"/>
    <p:sldId id="270" r:id="rId14"/>
    <p:sldId id="269" r:id="rId15"/>
    <p:sldId id="272" r:id="rId16"/>
    <p:sldId id="314" r:id="rId17"/>
    <p:sldId id="273" r:id="rId18"/>
    <p:sldId id="277" r:id="rId19"/>
    <p:sldId id="274" r:id="rId20"/>
    <p:sldId id="278" r:id="rId21"/>
    <p:sldId id="275" r:id="rId22"/>
    <p:sldId id="279" r:id="rId23"/>
    <p:sldId id="276" r:id="rId24"/>
    <p:sldId id="281" r:id="rId25"/>
    <p:sldId id="282" r:id="rId26"/>
    <p:sldId id="283" r:id="rId27"/>
    <p:sldId id="284" r:id="rId28"/>
    <p:sldId id="307" r:id="rId29"/>
    <p:sldId id="308" r:id="rId30"/>
    <p:sldId id="309" r:id="rId31"/>
    <p:sldId id="285" r:id="rId32"/>
    <p:sldId id="286" r:id="rId33"/>
    <p:sldId id="287" r:id="rId34"/>
    <p:sldId id="288" r:id="rId35"/>
    <p:sldId id="290" r:id="rId36"/>
    <p:sldId id="289" r:id="rId37"/>
    <p:sldId id="291" r:id="rId38"/>
    <p:sldId id="296" r:id="rId39"/>
    <p:sldId id="297" r:id="rId40"/>
    <p:sldId id="298" r:id="rId41"/>
    <p:sldId id="299" r:id="rId42"/>
    <p:sldId id="300" r:id="rId43"/>
    <p:sldId id="303" r:id="rId44"/>
    <p:sldId id="315" r:id="rId45"/>
    <p:sldId id="316" r:id="rId46"/>
    <p:sldId id="317" r:id="rId47"/>
    <p:sldId id="318" r:id="rId48"/>
    <p:sldId id="305" r:id="rId49"/>
    <p:sldId id="302" r:id="rId50"/>
    <p:sldId id="3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CQRS: Two models where once there was 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to the Rescue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57201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47" y="1470561"/>
            <a:ext cx="5353305" cy="53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4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 with </a:t>
            </a:r>
            <a:r>
              <a:rPr lang="en-US" dirty="0" err="1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Handler</a:t>
            </a:r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Requests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Query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single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and asylums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 screens</a:t>
            </a:r>
          </a:p>
          <a:p>
            <a:endParaRPr lang="en-US" dirty="0"/>
          </a:p>
          <a:p>
            <a:r>
              <a:rPr lang="en-US" dirty="0"/>
              <a:t>Basic workflow</a:t>
            </a:r>
          </a:p>
          <a:p>
            <a:endParaRPr lang="en-US" dirty="0"/>
          </a:p>
          <a:p>
            <a:r>
              <a:rPr lang="en-US" dirty="0"/>
              <a:t>Role-based security</a:t>
            </a:r>
          </a:p>
          <a:p>
            <a:endParaRPr lang="en-US" dirty="0"/>
          </a:p>
          <a:p>
            <a:r>
              <a:rPr lang="en-US" dirty="0"/>
              <a:t>20K LoC</a:t>
            </a:r>
          </a:p>
          <a:p>
            <a:endParaRPr lang="en-US" dirty="0"/>
          </a:p>
          <a:p>
            <a:r>
              <a:rPr lang="en-US" dirty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Code-Behind</a:t>
            </a:r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 Proxy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projected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commands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modeling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Cross-cutting concerns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requests, not entities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Organize by feature not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change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organization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95" y="1690688"/>
            <a:ext cx="3109210" cy="497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6705" y="4104423"/>
            <a:ext cx="1752696" cy="828062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Controller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42" y="1538653"/>
            <a:ext cx="5299715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Reinvigorated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599" y="1995854"/>
            <a:ext cx="3042139" cy="353450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Handler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1069" y="2154115"/>
            <a:ext cx="2734408" cy="316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Entity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1069" y="4838697"/>
            <a:ext cx="2734408" cy="316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Entity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069" y="2628899"/>
            <a:ext cx="2734408" cy="20574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1945" y="1995854"/>
            <a:ext cx="3042139" cy="353450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Entity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5810" y="2628898"/>
            <a:ext cx="2734408" cy="20574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Work</a:t>
            </a:r>
          </a:p>
        </p:txBody>
      </p:sp>
    </p:spTree>
    <p:extLst>
      <p:ext uri="{BB962C8B-B14F-4D97-AF65-F5344CB8AC3E}">
        <p14:creationId xmlns:p14="http://schemas.microsoft.com/office/powerpoint/2010/main" val="9039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08" y="3033347"/>
            <a:ext cx="10231984" cy="23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40" y="1604663"/>
            <a:ext cx="6301520" cy="491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9530" y="5926015"/>
            <a:ext cx="4325815" cy="3868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Aggregates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690688"/>
            <a:ext cx="9972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Roundup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SRP – One class per feature/concept</a:t>
            </a:r>
          </a:p>
          <a:p>
            <a:endParaRPr lang="en-US" dirty="0"/>
          </a:p>
          <a:p>
            <a:r>
              <a:rPr lang="en-US" dirty="0"/>
              <a:t>OCP – Extend through cross-cutting concerns</a:t>
            </a:r>
          </a:p>
          <a:p>
            <a:endParaRPr lang="en-US" dirty="0"/>
          </a:p>
          <a:p>
            <a:r>
              <a:rPr lang="en-US" dirty="0"/>
              <a:t>LSP – Just don’t do inheritance</a:t>
            </a:r>
          </a:p>
          <a:p>
            <a:endParaRPr lang="en-US" dirty="0"/>
          </a:p>
          <a:p>
            <a:r>
              <a:rPr lang="en-US" dirty="0"/>
              <a:t>ISP – Separating queries from commands</a:t>
            </a:r>
          </a:p>
          <a:p>
            <a:endParaRPr lang="en-US" dirty="0"/>
          </a:p>
          <a:p>
            <a:r>
              <a:rPr lang="en-US" dirty="0"/>
              <a:t>DIP – Save for true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&quot; Symbol 7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by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PersonController.cs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PersonService.cs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blew up the asylum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First step to sanity: Collapse layers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Characteristics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r>
              <a:rPr lang="en-US" dirty="0"/>
              <a:t>Idempotent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Unsafe</a:t>
            </a:r>
          </a:p>
          <a:p>
            <a:r>
              <a:rPr lang="en-US" dirty="0"/>
              <a:t>Not idempotent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651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276</Words>
  <Application>Microsoft Office PowerPoint</Application>
  <PresentationFormat>Widescreen</PresentationFormat>
  <Paragraphs>151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Lucida Console</vt:lpstr>
      <vt:lpstr>Office Theme</vt:lpstr>
      <vt:lpstr>SOLID Architecture: Slices not Layers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First step to sanity: Collapse layers</vt:lpstr>
      <vt:lpstr>Web App Characteristics</vt:lpstr>
      <vt:lpstr>CQRS: Two models where once there was one</vt:lpstr>
      <vt:lpstr>CQRS to the Rescue</vt:lpstr>
      <vt:lpstr>Queries</vt:lpstr>
      <vt:lpstr>Queries</vt:lpstr>
      <vt:lpstr>Queries</vt:lpstr>
      <vt:lpstr>Commands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Organize by feature not layer</vt:lpstr>
      <vt:lpstr>Areas of change</vt:lpstr>
      <vt:lpstr>Collapsing Models</vt:lpstr>
      <vt:lpstr>Collapsing Features</vt:lpstr>
      <vt:lpstr>Full-stack organization</vt:lpstr>
      <vt:lpstr>Our Controller</vt:lpstr>
      <vt:lpstr>DDD Reinvigorated</vt:lpstr>
      <vt:lpstr>Simple Commands</vt:lpstr>
      <vt:lpstr>Complex Commands</vt:lpstr>
      <vt:lpstr>Commands to Aggregates</vt:lpstr>
      <vt:lpstr>Architecture in slices</vt:lpstr>
      <vt:lpstr>SOLID Roundup</vt:lpstr>
      <vt:lpstr>SOLID Architecture: Slices not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94</cp:revision>
  <dcterms:created xsi:type="dcterms:W3CDTF">2014-12-03T11:14:03Z</dcterms:created>
  <dcterms:modified xsi:type="dcterms:W3CDTF">2016-11-09T14:27:31Z</dcterms:modified>
</cp:coreProperties>
</file>