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2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3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D722B-B873-4BC2-93B9-4B067E733D9B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3251C6-52BE-49CD-B8FD-99BA3290FF78}">
      <dgm:prSet phldrT="[Text]"/>
      <dgm:spPr>
        <a:xfrm>
          <a:off x="1678" y="449"/>
          <a:ext cx="3435061" cy="907512"/>
        </a:xfrm>
      </dgm:spPr>
      <dgm:t>
        <a:bodyPr/>
        <a:lstStyle/>
        <a:p>
          <a:pPr algn="l"/>
          <a:r>
            <a:rPr lang="en-US" smtClean="0">
              <a:latin typeface="Franklin Gothic Book"/>
              <a:ea typeface="+mn-ea"/>
              <a:cs typeface="+mn-cs"/>
            </a:rPr>
            <a:t>UI</a:t>
          </a:r>
          <a:endParaRPr lang="en-US" dirty="0">
            <a:latin typeface="Franklin Gothic Book"/>
            <a:ea typeface="+mn-ea"/>
            <a:cs typeface="+mn-cs"/>
          </a:endParaRPr>
        </a:p>
      </dgm:t>
    </dgm:pt>
    <dgm:pt modelId="{1F95837E-B224-4730-B15D-B0F1BDC6BF51}" type="par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43F54A1-2D4F-4B86-8472-A5545CD3AEF4}" type="sib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ABBA3DB-094B-4663-AA6A-9F59EA1CC5E4}">
      <dgm:prSet phldrT="[Text]"/>
      <dgm:spPr>
        <a:xfrm>
          <a:off x="1678" y="969357"/>
          <a:ext cx="3435061" cy="907512"/>
        </a:xfrm>
      </dgm:spPr>
      <dgm:t>
        <a:bodyPr/>
        <a:lstStyle/>
        <a:p>
          <a:pPr algn="l"/>
          <a:r>
            <a:rPr lang="en-US" smtClean="0">
              <a:latin typeface="Franklin Gothic Book"/>
              <a:ea typeface="+mn-ea"/>
              <a:cs typeface="+mn-cs"/>
            </a:rPr>
            <a:t>BL</a:t>
          </a:r>
          <a:endParaRPr lang="en-US" dirty="0">
            <a:latin typeface="Franklin Gothic Book"/>
            <a:ea typeface="+mn-ea"/>
            <a:cs typeface="+mn-cs"/>
          </a:endParaRPr>
        </a:p>
      </dgm:t>
    </dgm:pt>
    <dgm:pt modelId="{986DB99E-1B88-4A53-BD00-89FF1FB0C7D2}" type="par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745D6700-9ECF-42CC-9AFC-160D94A7D61D}" type="sib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1DD059FC-E1CD-4375-ACCC-219A99E9AD7B}">
      <dgm:prSet phldrT="[Text]"/>
      <dgm:spPr>
        <a:xfrm>
          <a:off x="1678" y="1938264"/>
          <a:ext cx="3435061" cy="907512"/>
        </a:xfrm>
      </dgm:spPr>
      <dgm:t>
        <a:bodyPr/>
        <a:lstStyle/>
        <a:p>
          <a:pPr algn="l"/>
          <a:r>
            <a:rPr lang="en-US" smtClean="0">
              <a:latin typeface="Franklin Gothic Book"/>
              <a:ea typeface="+mn-ea"/>
              <a:cs typeface="+mn-cs"/>
            </a:rPr>
            <a:t>DAL</a:t>
          </a:r>
          <a:endParaRPr lang="en-US" dirty="0">
            <a:latin typeface="Franklin Gothic Book"/>
            <a:ea typeface="+mn-ea"/>
            <a:cs typeface="+mn-cs"/>
          </a:endParaRPr>
        </a:p>
      </dgm:t>
    </dgm:pt>
    <dgm:pt modelId="{847FD9A5-3A84-4A66-8B2B-9A093991D6DA}" type="par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C9AFD006-6BD5-426E-993C-6B98105F1266}" type="sib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33435730-5ADE-4D46-A25B-36AE1F19BC0C}" type="pres">
      <dgm:prSet presAssocID="{7FBD722B-B873-4BC2-93B9-4B067E733D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87AE45-7C60-4B0C-B5AB-FC241E405DA7}" type="pres">
      <dgm:prSet presAssocID="{A23251C6-52BE-49CD-B8FD-99BA3290FF78}" presName="vertOne" presStyleCnt="0"/>
      <dgm:spPr/>
      <dgm:t>
        <a:bodyPr/>
        <a:lstStyle/>
        <a:p>
          <a:endParaRPr lang="en-US"/>
        </a:p>
      </dgm:t>
    </dgm:pt>
    <dgm:pt modelId="{C8FBB27E-FF29-46DC-B761-74ADEE257588}" type="pres">
      <dgm:prSet presAssocID="{A23251C6-52BE-49CD-B8FD-99BA3290FF78}" presName="txOne" presStyleLbl="node0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E016997E-80B8-4BE4-AD5A-3F2504372883}" type="pres">
      <dgm:prSet presAssocID="{A23251C6-52BE-49CD-B8FD-99BA3290FF78}" presName="parTransOne" presStyleCnt="0"/>
      <dgm:spPr/>
      <dgm:t>
        <a:bodyPr/>
        <a:lstStyle/>
        <a:p>
          <a:endParaRPr lang="en-US"/>
        </a:p>
      </dgm:t>
    </dgm:pt>
    <dgm:pt modelId="{5932F3BA-C8A4-4760-9F77-7046BCA39C2B}" type="pres">
      <dgm:prSet presAssocID="{A23251C6-52BE-49CD-B8FD-99BA3290FF78}" presName="horzOne" presStyleCnt="0"/>
      <dgm:spPr/>
      <dgm:t>
        <a:bodyPr/>
        <a:lstStyle/>
        <a:p>
          <a:endParaRPr lang="en-US"/>
        </a:p>
      </dgm:t>
    </dgm:pt>
    <dgm:pt modelId="{FAB1E046-A737-4835-9E3F-73A5672A5728}" type="pres">
      <dgm:prSet presAssocID="{4ABBA3DB-094B-4663-AA6A-9F59EA1CC5E4}" presName="vertTwo" presStyleCnt="0"/>
      <dgm:spPr/>
      <dgm:t>
        <a:bodyPr/>
        <a:lstStyle/>
        <a:p>
          <a:endParaRPr lang="en-US"/>
        </a:p>
      </dgm:t>
    </dgm:pt>
    <dgm:pt modelId="{6083C50E-D35F-4EB3-A9DD-587B30BCB43B}" type="pres">
      <dgm:prSet presAssocID="{4ABBA3DB-094B-4663-AA6A-9F59EA1CC5E4}" presName="txTwo" presStyleLbl="node2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5BB35F66-604B-48FC-93CD-248BBF0C8398}" type="pres">
      <dgm:prSet presAssocID="{4ABBA3DB-094B-4663-AA6A-9F59EA1CC5E4}" presName="parTransTwo" presStyleCnt="0"/>
      <dgm:spPr/>
      <dgm:t>
        <a:bodyPr/>
        <a:lstStyle/>
        <a:p>
          <a:endParaRPr lang="en-US"/>
        </a:p>
      </dgm:t>
    </dgm:pt>
    <dgm:pt modelId="{73396F4E-C953-4EF7-B421-2C0C4F0A79DC}" type="pres">
      <dgm:prSet presAssocID="{4ABBA3DB-094B-4663-AA6A-9F59EA1CC5E4}" presName="horzTwo" presStyleCnt="0"/>
      <dgm:spPr/>
      <dgm:t>
        <a:bodyPr/>
        <a:lstStyle/>
        <a:p>
          <a:endParaRPr lang="en-US"/>
        </a:p>
      </dgm:t>
    </dgm:pt>
    <dgm:pt modelId="{E32D76D9-E27E-4ADD-AEC7-10E7D15DA9C1}" type="pres">
      <dgm:prSet presAssocID="{1DD059FC-E1CD-4375-ACCC-219A99E9AD7B}" presName="vertThree" presStyleCnt="0"/>
      <dgm:spPr/>
      <dgm:t>
        <a:bodyPr/>
        <a:lstStyle/>
        <a:p>
          <a:endParaRPr lang="en-US"/>
        </a:p>
      </dgm:t>
    </dgm:pt>
    <dgm:pt modelId="{7244C055-CD2A-4883-A3E4-1BAE2049CBEF}" type="pres">
      <dgm:prSet presAssocID="{1DD059FC-E1CD-4375-ACCC-219A99E9AD7B}" presName="txThree" presStyleLbl="node3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213AB111-EF1F-4980-8D98-967DEC9677DA}" type="pres">
      <dgm:prSet presAssocID="{1DD059FC-E1CD-4375-ACCC-219A99E9AD7B}" presName="horzThree" presStyleCnt="0"/>
      <dgm:spPr/>
      <dgm:t>
        <a:bodyPr/>
        <a:lstStyle/>
        <a:p>
          <a:endParaRPr lang="en-US"/>
        </a:p>
      </dgm:t>
    </dgm:pt>
  </dgm:ptLst>
  <dgm:cxnLst>
    <dgm:cxn modelId="{B52D7C50-DEAD-4EBC-AC37-3391F4CD79BE}" type="presOf" srcId="{A23251C6-52BE-49CD-B8FD-99BA3290FF78}" destId="{C8FBB27E-FF29-46DC-B761-74ADEE257588}" srcOrd="0" destOrd="0" presId="urn:microsoft.com/office/officeart/2005/8/layout/hierarchy4"/>
    <dgm:cxn modelId="{88633810-4432-4949-B5EB-1B996BDD8FAD}" type="presOf" srcId="{4ABBA3DB-094B-4663-AA6A-9F59EA1CC5E4}" destId="{6083C50E-D35F-4EB3-A9DD-587B30BCB43B}" srcOrd="0" destOrd="0" presId="urn:microsoft.com/office/officeart/2005/8/layout/hierarchy4"/>
    <dgm:cxn modelId="{DCDD7500-D9B0-40BF-A777-5BCC6E6839C3}" type="presOf" srcId="{1DD059FC-E1CD-4375-ACCC-219A99E9AD7B}" destId="{7244C055-CD2A-4883-A3E4-1BAE2049CBEF}" srcOrd="0" destOrd="0" presId="urn:microsoft.com/office/officeart/2005/8/layout/hierarchy4"/>
    <dgm:cxn modelId="{9843DD4B-13C4-4ACF-9A4F-78CDBEF6C20E}" srcId="{A23251C6-52BE-49CD-B8FD-99BA3290FF78}" destId="{4ABBA3DB-094B-4663-AA6A-9F59EA1CC5E4}" srcOrd="0" destOrd="0" parTransId="{986DB99E-1B88-4A53-BD00-89FF1FB0C7D2}" sibTransId="{745D6700-9ECF-42CC-9AFC-160D94A7D61D}"/>
    <dgm:cxn modelId="{470135D8-8EC2-4EB2-A53F-8749D35DE53D}" srcId="{4ABBA3DB-094B-4663-AA6A-9F59EA1CC5E4}" destId="{1DD059FC-E1CD-4375-ACCC-219A99E9AD7B}" srcOrd="0" destOrd="0" parTransId="{847FD9A5-3A84-4A66-8B2B-9A093991D6DA}" sibTransId="{C9AFD006-6BD5-426E-993C-6B98105F1266}"/>
    <dgm:cxn modelId="{2F5136FD-BD48-421E-8C48-32F297936E35}" type="presOf" srcId="{7FBD722B-B873-4BC2-93B9-4B067E733D9B}" destId="{33435730-5ADE-4D46-A25B-36AE1F19BC0C}" srcOrd="0" destOrd="0" presId="urn:microsoft.com/office/officeart/2005/8/layout/hierarchy4"/>
    <dgm:cxn modelId="{13F8C2D2-D9D4-473D-9028-8F0766DA3719}" srcId="{7FBD722B-B873-4BC2-93B9-4B067E733D9B}" destId="{A23251C6-52BE-49CD-B8FD-99BA3290FF78}" srcOrd="0" destOrd="0" parTransId="{1F95837E-B224-4730-B15D-B0F1BDC6BF51}" sibTransId="{443F54A1-2D4F-4B86-8472-A5545CD3AEF4}"/>
    <dgm:cxn modelId="{BA608E67-4C9F-4038-A1F2-11CDC435258A}" type="presParOf" srcId="{33435730-5ADE-4D46-A25B-36AE1F19BC0C}" destId="{D487AE45-7C60-4B0C-B5AB-FC241E405DA7}" srcOrd="0" destOrd="0" presId="urn:microsoft.com/office/officeart/2005/8/layout/hierarchy4"/>
    <dgm:cxn modelId="{BE92E908-3F59-435E-A0ED-284BE4225199}" type="presParOf" srcId="{D487AE45-7C60-4B0C-B5AB-FC241E405DA7}" destId="{C8FBB27E-FF29-46DC-B761-74ADEE257588}" srcOrd="0" destOrd="0" presId="urn:microsoft.com/office/officeart/2005/8/layout/hierarchy4"/>
    <dgm:cxn modelId="{F9A0400E-CB61-4307-9EB7-5A7E968006CB}" type="presParOf" srcId="{D487AE45-7C60-4B0C-B5AB-FC241E405DA7}" destId="{E016997E-80B8-4BE4-AD5A-3F2504372883}" srcOrd="1" destOrd="0" presId="urn:microsoft.com/office/officeart/2005/8/layout/hierarchy4"/>
    <dgm:cxn modelId="{9242607F-8165-4961-9146-E079B4E0D369}" type="presParOf" srcId="{D487AE45-7C60-4B0C-B5AB-FC241E405DA7}" destId="{5932F3BA-C8A4-4760-9F77-7046BCA39C2B}" srcOrd="2" destOrd="0" presId="urn:microsoft.com/office/officeart/2005/8/layout/hierarchy4"/>
    <dgm:cxn modelId="{7A788D4D-4D29-43D1-B9CC-E7C9C7C9F084}" type="presParOf" srcId="{5932F3BA-C8A4-4760-9F77-7046BCA39C2B}" destId="{FAB1E046-A737-4835-9E3F-73A5672A5728}" srcOrd="0" destOrd="0" presId="urn:microsoft.com/office/officeart/2005/8/layout/hierarchy4"/>
    <dgm:cxn modelId="{A9D77660-051D-4E96-8A81-D537265C9CF8}" type="presParOf" srcId="{FAB1E046-A737-4835-9E3F-73A5672A5728}" destId="{6083C50E-D35F-4EB3-A9DD-587B30BCB43B}" srcOrd="0" destOrd="0" presId="urn:microsoft.com/office/officeart/2005/8/layout/hierarchy4"/>
    <dgm:cxn modelId="{525B6D11-CFAD-4931-B81F-66B5ED0A95D2}" type="presParOf" srcId="{FAB1E046-A737-4835-9E3F-73A5672A5728}" destId="{5BB35F66-604B-48FC-93CD-248BBF0C8398}" srcOrd="1" destOrd="0" presId="urn:microsoft.com/office/officeart/2005/8/layout/hierarchy4"/>
    <dgm:cxn modelId="{AB4B8600-1530-4F58-B647-B4D6FF8DD1EC}" type="presParOf" srcId="{FAB1E046-A737-4835-9E3F-73A5672A5728}" destId="{73396F4E-C953-4EF7-B421-2C0C4F0A79DC}" srcOrd="2" destOrd="0" presId="urn:microsoft.com/office/officeart/2005/8/layout/hierarchy4"/>
    <dgm:cxn modelId="{E2C28DE7-606C-484D-8FC8-4844512237C4}" type="presParOf" srcId="{73396F4E-C953-4EF7-B421-2C0C4F0A79DC}" destId="{E32D76D9-E27E-4ADD-AEC7-10E7D15DA9C1}" srcOrd="0" destOrd="0" presId="urn:microsoft.com/office/officeart/2005/8/layout/hierarchy4"/>
    <dgm:cxn modelId="{FFF108BC-3A22-4086-B9B8-28C142A5143F}" type="presParOf" srcId="{E32D76D9-E27E-4ADD-AEC7-10E7D15DA9C1}" destId="{7244C055-CD2A-4883-A3E4-1BAE2049CBEF}" srcOrd="0" destOrd="0" presId="urn:microsoft.com/office/officeart/2005/8/layout/hierarchy4"/>
    <dgm:cxn modelId="{B56C0E94-5715-456F-904C-4F2FFDE0B873}" type="presParOf" srcId="{E32D76D9-E27E-4ADD-AEC7-10E7D15DA9C1}" destId="{213AB111-EF1F-4980-8D98-967DEC9677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BB27E-FF29-46DC-B761-74ADEE257588}">
      <dsp:nvSpPr>
        <dsp:cNvPr id="0" name=""/>
        <dsp:cNvSpPr/>
      </dsp:nvSpPr>
      <dsp:spPr>
        <a:xfrm>
          <a:off x="1678" y="449"/>
          <a:ext cx="3435061" cy="907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latin typeface="Franklin Gothic Book"/>
              <a:ea typeface="+mn-ea"/>
              <a:cs typeface="+mn-cs"/>
            </a:rPr>
            <a:t>UI</a:t>
          </a:r>
          <a:endParaRPr lang="en-US" sz="4100" kern="1200" dirty="0">
            <a:latin typeface="Franklin Gothic Book"/>
            <a:ea typeface="+mn-ea"/>
            <a:cs typeface="+mn-cs"/>
          </a:endParaRPr>
        </a:p>
      </dsp:txBody>
      <dsp:txXfrm>
        <a:off x="28258" y="27029"/>
        <a:ext cx="3381901" cy="854352"/>
      </dsp:txXfrm>
    </dsp:sp>
    <dsp:sp modelId="{6083C50E-D35F-4EB3-A9DD-587B30BCB43B}">
      <dsp:nvSpPr>
        <dsp:cNvPr id="0" name=""/>
        <dsp:cNvSpPr/>
      </dsp:nvSpPr>
      <dsp:spPr>
        <a:xfrm>
          <a:off x="1678" y="969357"/>
          <a:ext cx="3435061" cy="9075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latin typeface="Franklin Gothic Book"/>
              <a:ea typeface="+mn-ea"/>
              <a:cs typeface="+mn-cs"/>
            </a:rPr>
            <a:t>BL</a:t>
          </a:r>
          <a:endParaRPr lang="en-US" sz="4100" kern="1200" dirty="0">
            <a:latin typeface="Franklin Gothic Book"/>
            <a:ea typeface="+mn-ea"/>
            <a:cs typeface="+mn-cs"/>
          </a:endParaRPr>
        </a:p>
      </dsp:txBody>
      <dsp:txXfrm>
        <a:off x="28258" y="995937"/>
        <a:ext cx="3381901" cy="854352"/>
      </dsp:txXfrm>
    </dsp:sp>
    <dsp:sp modelId="{7244C055-CD2A-4883-A3E4-1BAE2049CBEF}">
      <dsp:nvSpPr>
        <dsp:cNvPr id="0" name=""/>
        <dsp:cNvSpPr/>
      </dsp:nvSpPr>
      <dsp:spPr>
        <a:xfrm>
          <a:off x="1678" y="1938264"/>
          <a:ext cx="3435061" cy="9075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latin typeface="Franklin Gothic Book"/>
              <a:ea typeface="+mn-ea"/>
              <a:cs typeface="+mn-cs"/>
            </a:rPr>
            <a:t>DAL</a:t>
          </a:r>
          <a:endParaRPr lang="en-US" sz="4100" kern="1200" dirty="0">
            <a:latin typeface="Franklin Gothic Book"/>
            <a:ea typeface="+mn-ea"/>
            <a:cs typeface="+mn-cs"/>
          </a:endParaRPr>
        </a:p>
      </dsp:txBody>
      <dsp:txXfrm>
        <a:off x="28258" y="1964844"/>
        <a:ext cx="3381901" cy="854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7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2130425"/>
            <a:ext cx="9144000" cy="1470025"/>
          </a:xfrm>
          <a:noFill/>
        </p:spPr>
        <p:txBody>
          <a:bodyPr/>
          <a:lstStyle>
            <a:lvl1pPr>
              <a:defRPr>
                <a:solidFill>
                  <a:srgbClr val="177EC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4040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9" name="Picture 8" descr="Logo.pn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3" y="230434"/>
            <a:ext cx="6245475" cy="144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05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7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1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rgbClr val="177EC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1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9144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58"/>
            <a:ext cx="9144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28" y="5382085"/>
            <a:ext cx="4265744" cy="98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6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8683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8683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1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43190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43190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2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0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55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6220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5058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372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363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0" y="274638"/>
            <a:ext cx="9144000" cy="1143000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3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79C1"/>
          </a:solidFill>
          <a:latin typeface="Museo Sans 500"/>
          <a:ea typeface="+mj-ea"/>
          <a:cs typeface="Museo Sans 50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04040"/>
          </a:solidFill>
          <a:latin typeface="Museo Sans 500"/>
          <a:ea typeface="+mn-ea"/>
          <a:cs typeface="Museo Sans 50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04040"/>
          </a:solidFill>
          <a:latin typeface="Museo Sans 500"/>
          <a:ea typeface="+mn-ea"/>
          <a:cs typeface="Museo Sans 50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04040"/>
          </a:solidFill>
          <a:latin typeface="Museo Sans 500"/>
          <a:ea typeface="+mn-ea"/>
          <a:cs typeface="Museo Sans 50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04040"/>
          </a:solidFill>
          <a:latin typeface="Museo Sans 500"/>
          <a:ea typeface="+mn-ea"/>
          <a:cs typeface="Museo Sans 50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04040"/>
          </a:solidFill>
          <a:latin typeface="Museo Sans 500"/>
          <a:ea typeface="+mn-ea"/>
          <a:cs typeface="Museo Sans 5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152400" y="2130425"/>
            <a:ext cx="9144000" cy="1470025"/>
          </a:xfrm>
        </p:spPr>
        <p:txBody>
          <a:bodyPr/>
          <a:lstStyle/>
          <a:p>
            <a:r>
              <a:rPr lang="en-US" dirty="0" smtClean="0"/>
              <a:t>Real World Polyglot Persistence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/>
          </a:p>
          <a:p>
            <a:r>
              <a:rPr lang="en-US" dirty="0"/>
              <a:t>j</a:t>
            </a:r>
            <a:r>
              <a:rPr lang="en-US" dirty="0" smtClean="0"/>
              <a:t>immybogard.lostechies.com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972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507914"/>
            <a:ext cx="6832599" cy="5135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8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Flipping N-Tier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35939"/>
              </p:ext>
            </p:extLst>
          </p:nvPr>
        </p:nvGraphicFramePr>
        <p:xfrm>
          <a:off x="2464829" y="1876741"/>
          <a:ext cx="3438419" cy="2846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Magnetic Disk 4"/>
          <p:cNvSpPr/>
          <p:nvPr/>
        </p:nvSpPr>
        <p:spPr bwMode="auto">
          <a:xfrm>
            <a:off x="2471679" y="4866812"/>
            <a:ext cx="3452117" cy="1469205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itchFamily="34" charset="0"/>
              </a:rPr>
              <a:t>DB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anklin Gothic Book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40864" y="1527705"/>
            <a:ext cx="503453" cy="5120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ranklin Gothic Medium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576142" y="1536269"/>
            <a:ext cx="503453" cy="5120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ranklin Gothic Medium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11420" y="1544833"/>
            <a:ext cx="503453" cy="5120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7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relational</a:t>
            </a:r>
          </a:p>
          <a:p>
            <a:r>
              <a:rPr lang="en-US" dirty="0" smtClean="0"/>
              <a:t>Built for scale</a:t>
            </a:r>
          </a:p>
          <a:p>
            <a:r>
              <a:rPr lang="en-US" dirty="0" smtClean="0"/>
              <a:t>Typically </a:t>
            </a:r>
            <a:r>
              <a:rPr lang="en-US" dirty="0" err="1" smtClean="0"/>
              <a:t>schemaless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497" y="1600200"/>
            <a:ext cx="661700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0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Families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43" y="1509183"/>
            <a:ext cx="6858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0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Availability/support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50594"/>
            <a:ext cx="4588933" cy="202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55" y="4179889"/>
            <a:ext cx="34004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5396442"/>
            <a:ext cx="31908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5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4" y="1541992"/>
            <a:ext cx="49434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4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88" y="1634068"/>
            <a:ext cx="7906808" cy="481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0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50" name="Picture 6" descr="http://img.wowebook.com/images/5620551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69" y="3039534"/>
            <a:ext cx="3290358" cy="329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1.bp.blogspot.com/-QZuIB-_uX08/TmrUmE1sx4I/AAAAAAAAAgs/SWg8nU0lplY/s1600/03212006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985" y="1600200"/>
            <a:ext cx="2493282" cy="329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mathieuhetu.com/wp-content/uploads/2011/03/domain_driven_design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2" y="1600200"/>
            <a:ext cx="2561251" cy="32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3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PeF0pfZpjxb4E6eXY8RT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MwWG1KoyrshURfdC5ER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VC4axKyuuq4dBcfMjgX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HgjBax6OhQysAjCQdD0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QQED1mikBbATtVNQVA0n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dF9BVat3jptuQqFY8aNt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Yz7oOZh3ZziHCYuqr8Rx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Z4nbXrQAbtyHzuwltLgp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9NGtIIFC8MM97krOkB9Z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e3hUVUNnMBLwNVzutJ7U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cRcSHxF9KLXD8CoBkQECk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UqmcTFqEgU5VJpyNORe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1CkpRjRS14xSimuyITHlX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HZQ4UWj3kZATN1N2lz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2r24e5YxZdw1Cp1fWWI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HtGxURlMbgLaXo1QId4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mMoo06DPwPj8KzoHb7b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fgsrCd5euWqUj6U8wQf9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ROEss02XBLl7wWWnTxB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eqstyEgW4FvjBDYLDds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8YZncztmCKI3YAdZYsnG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Bcljo7TnzT36st5m4NA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71XBznN0egnPiL9YpLec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1AzNOicRaB9jILwjyK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dv1nA2YWAPsyW1ZAZI2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9sqcTsFrpBzin4LqI9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jQaPujYLs1vwZmzXn9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heme/theme1.xml><?xml version="1.0" encoding="utf-8"?>
<a:theme xmlns:a="http://schemas.openxmlformats.org/drawingml/2006/main" name="Headspring Design Template Cle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Headspring Design Template Clean</Template>
  <TotalTime>1545</TotalTime>
  <Words>42</Words>
  <Application>Microsoft Office PowerPoint</Application>
  <PresentationFormat>On-screen Show (4:3)</PresentationFormat>
  <Paragraphs>23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Headspring Design Template Clean</vt:lpstr>
      <vt:lpstr>Real World Polyglot Persistence</vt:lpstr>
      <vt:lpstr>What is NoSQL?</vt:lpstr>
      <vt:lpstr>Relational Models</vt:lpstr>
      <vt:lpstr>NoSQL Families</vt:lpstr>
      <vt:lpstr>Challenges</vt:lpstr>
      <vt:lpstr>Availability/support</vt:lpstr>
      <vt:lpstr>FUD</vt:lpstr>
      <vt:lpstr>Expertise</vt:lpstr>
      <vt:lpstr>Putting it together</vt:lpstr>
      <vt:lpstr>Amazon example</vt:lpstr>
      <vt:lpstr>Flipping N-Tier</vt:lpstr>
      <vt:lpstr>Sample 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Jimmy Bogard</cp:lastModifiedBy>
  <cp:revision>11</cp:revision>
  <dcterms:created xsi:type="dcterms:W3CDTF">2012-11-28T22:04:34Z</dcterms:created>
  <dcterms:modified xsi:type="dcterms:W3CDTF">2012-12-04T22:47:18Z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