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63.xml" ContentType="application/vnd.openxmlformats-officedocument.presentationml.tags+xml"/>
  <Override PartName="/ppt/notesSlides/notesSlide31.xml" ContentType="application/vnd.openxmlformats-officedocument.presentationml.notesSlide+xml"/>
  <Override PartName="/ppt/tags/tag64.xml" ContentType="application/vnd.openxmlformats-officedocument.presentationml.tags+xml"/>
  <Override PartName="/ppt/notesSlides/notesSlide3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712" r:id="rId2"/>
  </p:sldMasterIdLst>
  <p:notesMasterIdLst>
    <p:notesMasterId r:id="rId87"/>
  </p:notesMasterIdLst>
  <p:sldIdLst>
    <p:sldId id="274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298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32" r:id="rId43"/>
    <p:sldId id="317" r:id="rId44"/>
    <p:sldId id="307" r:id="rId45"/>
    <p:sldId id="323" r:id="rId46"/>
    <p:sldId id="320" r:id="rId47"/>
    <p:sldId id="321" r:id="rId48"/>
    <p:sldId id="322" r:id="rId49"/>
    <p:sldId id="333" r:id="rId50"/>
    <p:sldId id="324" r:id="rId51"/>
    <p:sldId id="325" r:id="rId52"/>
    <p:sldId id="326" r:id="rId53"/>
    <p:sldId id="327" r:id="rId54"/>
    <p:sldId id="256" r:id="rId55"/>
    <p:sldId id="257" r:id="rId56"/>
    <p:sldId id="258" r:id="rId57"/>
    <p:sldId id="259" r:id="rId58"/>
    <p:sldId id="260" r:id="rId59"/>
    <p:sldId id="261" r:id="rId60"/>
    <p:sldId id="262" r:id="rId61"/>
    <p:sldId id="263" r:id="rId62"/>
    <p:sldId id="264" r:id="rId63"/>
    <p:sldId id="265" r:id="rId64"/>
    <p:sldId id="328" r:id="rId65"/>
    <p:sldId id="266" r:id="rId66"/>
    <p:sldId id="268" r:id="rId67"/>
    <p:sldId id="269" r:id="rId68"/>
    <p:sldId id="330" r:id="rId69"/>
    <p:sldId id="270" r:id="rId70"/>
    <p:sldId id="271" r:id="rId71"/>
    <p:sldId id="272" r:id="rId72"/>
    <p:sldId id="273" r:id="rId73"/>
    <p:sldId id="331" r:id="rId74"/>
    <p:sldId id="329" r:id="rId75"/>
    <p:sldId id="342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3" r:id="rId85"/>
    <p:sldId id="275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>
        <p:scale>
          <a:sx n="94" d="100"/>
          <a:sy n="94" d="100"/>
        </p:scale>
        <p:origin x="96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activity results in a</a:t>
            </a:r>
            <a:r>
              <a:rPr lang="en-US" baseline="0" dirty="0"/>
              <a:t> cascade of interactions with other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Documents</a:t>
            </a:r>
            <a:r>
              <a:rPr lang="en-US" baseline="0" dirty="0"/>
              <a:t> are loaded, they get registered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2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Document completes</a:t>
            </a:r>
            <a:r>
              <a:rPr lang="en-US" baseline="0" dirty="0"/>
              <a:t> with domain events, and registers with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8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unit of work,</a:t>
            </a:r>
            <a:r>
              <a:rPr lang="en-US" baseline="0" dirty="0"/>
              <a:t> through the dispatcher, dispatches domain events to other Documents, which also register in the unit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continues</a:t>
            </a:r>
            <a:r>
              <a:rPr lang="en-US" baseline="0" dirty="0"/>
              <a:t> to the next level, each Document committing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at</a:t>
            </a:r>
            <a:r>
              <a:rPr lang="en-US" baseline="0"/>
              <a:t> some point we encounter a failure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5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retry</a:t>
            </a:r>
            <a:r>
              <a:rPr lang="en-US" baseline="0" dirty="0"/>
              <a:t> the Document directly above the failure. This will put the failed Documents out of the unit of work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54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we can retry</a:t>
            </a:r>
            <a:r>
              <a:rPr lang="en-US" baseline="0"/>
              <a:t> at the root of the failure. Most of the operations will be no-op, but we would only have marked the domain events as deleted if the entire operation below it succeeds.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6CEE-0348-ED4B-AA91-0B26539D2C1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8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1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6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0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7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5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8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BA31-BB12-3E4B-AFD5-F9605139D73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8334-0352-E348-B242-F199D7914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7.xml"/><Relationship Id="rId7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33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5E642-6046-4971-90BE-3AC1516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890712"/>
            <a:ext cx="9515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654E-03BE-4757-BDF4-ED864D9D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Apostate:</a:t>
            </a:r>
            <a:br>
              <a:rPr lang="en-US" dirty="0"/>
            </a:br>
            <a:r>
              <a:rPr lang="en-US" dirty="0"/>
              <a:t>One who abandons a previous loyalty or faith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4AFC8-972E-471E-9FBF-C0E76B08F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3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89CB1-9618-4594-8318-E37089E53557}"/>
              </a:ext>
            </a:extLst>
          </p:cNvPr>
          <p:cNvSpPr/>
          <p:nvPr/>
        </p:nvSpPr>
        <p:spPr>
          <a:xfrm>
            <a:off x="874207" y="557684"/>
            <a:ext cx="3873639" cy="576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/orders/123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A9EF2-DC06-4525-A0E0-5E0C909E9DCA}"/>
              </a:ext>
            </a:extLst>
          </p:cNvPr>
          <p:cNvSpPr/>
          <p:nvPr/>
        </p:nvSpPr>
        <p:spPr>
          <a:xfrm>
            <a:off x="1105319" y="783771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585F-688B-4595-94AC-057DAB57A599}"/>
              </a:ext>
            </a:extLst>
          </p:cNvPr>
          <p:cNvSpPr/>
          <p:nvPr/>
        </p:nvSpPr>
        <p:spPr>
          <a:xfrm>
            <a:off x="1105318" y="2349640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5923C-B2F5-4CA8-A26E-50639658056B}"/>
              </a:ext>
            </a:extLst>
          </p:cNvPr>
          <p:cNvSpPr/>
          <p:nvPr/>
        </p:nvSpPr>
        <p:spPr>
          <a:xfrm>
            <a:off x="1813727" y="11203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B4CF-9F29-4CF6-AE54-49C2A867D26D}"/>
              </a:ext>
            </a:extLst>
          </p:cNvPr>
          <p:cNvSpPr/>
          <p:nvPr/>
        </p:nvSpPr>
        <p:spPr>
          <a:xfrm>
            <a:off x="1966127" y="12727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38469-E36B-4171-BA1C-AE730A5B4646}"/>
              </a:ext>
            </a:extLst>
          </p:cNvPr>
          <p:cNvSpPr/>
          <p:nvPr/>
        </p:nvSpPr>
        <p:spPr>
          <a:xfrm>
            <a:off x="2118527" y="14251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C4C73-73DE-4352-A214-10D828489146}"/>
              </a:ext>
            </a:extLst>
          </p:cNvPr>
          <p:cNvSpPr/>
          <p:nvPr/>
        </p:nvSpPr>
        <p:spPr>
          <a:xfrm>
            <a:off x="1813727" y="26452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1549-7A4D-4E84-B2CA-739A5D5887FC}"/>
              </a:ext>
            </a:extLst>
          </p:cNvPr>
          <p:cNvSpPr/>
          <p:nvPr/>
        </p:nvSpPr>
        <p:spPr>
          <a:xfrm>
            <a:off x="1966127" y="27976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CE3A2-A601-4CEE-A448-262DF09E5C9F}"/>
              </a:ext>
            </a:extLst>
          </p:cNvPr>
          <p:cNvSpPr/>
          <p:nvPr/>
        </p:nvSpPr>
        <p:spPr>
          <a:xfrm>
            <a:off x="2118527" y="29500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4B431-9075-49A7-A272-5C9EB02C063E}"/>
              </a:ext>
            </a:extLst>
          </p:cNvPr>
          <p:cNvSpPr txBox="1"/>
          <p:nvPr/>
        </p:nvSpPr>
        <p:spPr>
          <a:xfrm>
            <a:off x="5953648" y="557684"/>
            <a:ext cx="5064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Solution: Domain events!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inbox for already received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outbox to "communicate" to other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events from outbox as they are processed</a:t>
            </a:r>
          </a:p>
        </p:txBody>
      </p:sp>
    </p:spTree>
    <p:extLst>
      <p:ext uri="{BB962C8B-B14F-4D97-AF65-F5344CB8AC3E}">
        <p14:creationId xmlns:p14="http://schemas.microsoft.com/office/powerpoint/2010/main" val="1711995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53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dispatch?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5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8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2856322" y="1392025"/>
            <a:ext cx="953678" cy="1280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5016631" y="1392025"/>
            <a:ext cx="10652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288491" y="1392025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2856322" y="2672499"/>
            <a:ext cx="953677" cy="134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16630" y="3173690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1"/>
          </p:cNvCxnSpPr>
          <p:nvPr/>
        </p:nvCxnSpPr>
        <p:spPr>
          <a:xfrm>
            <a:off x="5016630" y="4012676"/>
            <a:ext cx="1065230" cy="83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9" idx="1"/>
          </p:cNvCxnSpPr>
          <p:nvPr/>
        </p:nvCxnSpPr>
        <p:spPr>
          <a:xfrm>
            <a:off x="7288491" y="4851662"/>
            <a:ext cx="1282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057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 flipH="1">
            <a:off x="1409307" y="3091992"/>
            <a:ext cx="843700" cy="11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1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stCxn id="3" idx="2"/>
            <a:endCxn id="10" idx="3"/>
          </p:cNvCxnSpPr>
          <p:nvPr/>
        </p:nvCxnSpPr>
        <p:spPr>
          <a:xfrm flipH="1">
            <a:off x="1998482" y="1811518"/>
            <a:ext cx="2414834" cy="338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10" idx="3"/>
          </p:cNvCxnSpPr>
          <p:nvPr/>
        </p:nvCxnSpPr>
        <p:spPr>
          <a:xfrm flipH="1">
            <a:off x="1998482" y="4012676"/>
            <a:ext cx="1811517" cy="118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447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5" idx="1"/>
            <a:endCxn id="10" idx="3"/>
          </p:cNvCxnSpPr>
          <p:nvPr/>
        </p:nvCxnSpPr>
        <p:spPr>
          <a:xfrm flipH="1">
            <a:off x="1998482" y="1392025"/>
            <a:ext cx="4083378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>
            <a:stCxn id="7" idx="1"/>
            <a:endCxn id="10" idx="3"/>
          </p:cNvCxnSpPr>
          <p:nvPr/>
        </p:nvCxnSpPr>
        <p:spPr>
          <a:xfrm flipH="1">
            <a:off x="1998482" y="3173690"/>
            <a:ext cx="4083378" cy="202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0" idx="3"/>
          </p:cNvCxnSpPr>
          <p:nvPr/>
        </p:nvCxnSpPr>
        <p:spPr>
          <a:xfrm flipH="1">
            <a:off x="1998482" y="4851662"/>
            <a:ext cx="4083378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6" idx="1"/>
            <a:endCxn id="10" idx="3"/>
          </p:cNvCxnSpPr>
          <p:nvPr/>
        </p:nvCxnSpPr>
        <p:spPr>
          <a:xfrm flipH="1">
            <a:off x="1998482" y="1392025"/>
            <a:ext cx="6572054" cy="380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10" idx="3"/>
          </p:cNvCxnSpPr>
          <p:nvPr/>
        </p:nvCxnSpPr>
        <p:spPr>
          <a:xfrm flipH="1">
            <a:off x="1998482" y="4851662"/>
            <a:ext cx="6572054" cy="342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415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26" idx="1"/>
          </p:cNvCxnSpPr>
          <p:nvPr/>
        </p:nvCxnSpPr>
        <p:spPr>
          <a:xfrm flipV="1">
            <a:off x="1998482" y="4989216"/>
            <a:ext cx="3962692" cy="204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32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691" y="2253006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09999" y="3593183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1860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70536" y="972532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860" y="2754197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860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0536" y="4432169"/>
            <a:ext cx="1206631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0132" y="4251489"/>
            <a:ext cx="1178350" cy="188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Unit of 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95" y="4936520"/>
            <a:ext cx="64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  <a:p>
            <a:pPr algn="ctr"/>
            <a:r>
              <a:rPr lang="mr-IN"/>
              <a:t>…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2015" y="2136770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89313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84600" y="3502843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1175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61174" y="2648187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174" y="4327782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49850" y="86883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 b="0" i="0">
                <a:solidFill>
                  <a:schemeClr val="accent6"/>
                </a:solidFill>
                <a:effectLst/>
              </a:rPr>
              <a:t>✓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50" y="4323068"/>
            <a:ext cx="1448001" cy="13228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>
            <a:off x="9547340" y="5351975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 rot="16200000">
            <a:off x="3592926" y="5472179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Retry</a:t>
            </a:r>
          </a:p>
        </p:txBody>
      </p:sp>
      <p:grpSp>
        <p:nvGrpSpPr>
          <p:cNvPr id="32" name="Group 31"/>
          <p:cNvGrpSpPr/>
          <p:nvPr>
            <p:custDataLst>
              <p:tags r:id="rId1"/>
            </p:custDataLst>
          </p:nvPr>
        </p:nvGrpSpPr>
        <p:grpSpPr>
          <a:xfrm>
            <a:off x="3093739" y="5841898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36" name="Straight Arrow Connector 35"/>
          <p:cNvCxnSpPr>
            <a:stCxn id="10" idx="3"/>
            <a:endCxn id="33" idx="1"/>
          </p:cNvCxnSpPr>
          <p:nvPr/>
        </p:nvCxnSpPr>
        <p:spPr>
          <a:xfrm>
            <a:off x="1998482" y="5194169"/>
            <a:ext cx="1095257" cy="72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22" idx="2"/>
          </p:cNvCxnSpPr>
          <p:nvPr/>
        </p:nvCxnSpPr>
        <p:spPr>
          <a:xfrm flipV="1">
            <a:off x="1409307" y="3459638"/>
            <a:ext cx="826709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55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0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38907</TotalTime>
  <Words>1335</Words>
  <Application>Microsoft Office PowerPoint</Application>
  <PresentationFormat>Widescreen</PresentationFormat>
  <Paragraphs>651</Paragraphs>
  <Slides>84</Slides>
  <Notes>33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1_Office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Apostate: One who abandons a previous loyalty or faith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How do we dispatch?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188</cp:revision>
  <dcterms:created xsi:type="dcterms:W3CDTF">2012-11-28T22:04:34Z</dcterms:created>
  <dcterms:modified xsi:type="dcterms:W3CDTF">2019-01-30T11:51:03Z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