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9" r:id="rId6"/>
    <p:sldId id="270" r:id="rId7"/>
    <p:sldId id="27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20" y="4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>
        <a:xfrm>
          <a:off x="1678" y="449"/>
          <a:ext cx="3435061" cy="907512"/>
        </a:xfrm>
      </dgm:spPr>
      <dgm:t>
        <a:bodyPr/>
        <a:lstStyle/>
        <a:p>
          <a:pPr algn="l"/>
          <a:r>
            <a:rPr lang="en-US" smtClean="0">
              <a:latin typeface="Franklin Gothic Book"/>
              <a:ea typeface="+mn-ea"/>
              <a:cs typeface="+mn-cs"/>
            </a:rPr>
            <a:t>UI</a:t>
          </a:r>
          <a:endParaRPr lang="en-US" dirty="0">
            <a:latin typeface="Franklin Gothic Book"/>
            <a:ea typeface="+mn-ea"/>
            <a:cs typeface="+mn-cs"/>
          </a:endParaRPr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>
        <a:xfrm>
          <a:off x="1678" y="969357"/>
          <a:ext cx="3435061" cy="907512"/>
        </a:xfrm>
      </dgm:spPr>
      <dgm:t>
        <a:bodyPr/>
        <a:lstStyle/>
        <a:p>
          <a:pPr algn="l"/>
          <a:r>
            <a:rPr lang="en-US" smtClean="0">
              <a:latin typeface="Franklin Gothic Book"/>
              <a:ea typeface="+mn-ea"/>
              <a:cs typeface="+mn-cs"/>
            </a:rPr>
            <a:t>BL</a:t>
          </a:r>
          <a:endParaRPr lang="en-US" dirty="0">
            <a:latin typeface="Franklin Gothic Book"/>
            <a:ea typeface="+mn-ea"/>
            <a:cs typeface="+mn-cs"/>
          </a:endParaRPr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>
        <a:xfrm>
          <a:off x="1678" y="1938264"/>
          <a:ext cx="3435061" cy="907512"/>
        </a:xfrm>
      </dgm:spPr>
      <dgm:t>
        <a:bodyPr/>
        <a:lstStyle/>
        <a:p>
          <a:pPr algn="l"/>
          <a:r>
            <a:rPr lang="en-US" smtClean="0">
              <a:latin typeface="Franklin Gothic Book"/>
              <a:ea typeface="+mn-ea"/>
              <a:cs typeface="+mn-cs"/>
            </a:rPr>
            <a:t>DAL</a:t>
          </a:r>
          <a:endParaRPr lang="en-US" dirty="0">
            <a:latin typeface="Franklin Gothic Book"/>
            <a:ea typeface="+mn-ea"/>
            <a:cs typeface="+mn-cs"/>
          </a:endParaRPr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  <dgm:t>
        <a:bodyPr/>
        <a:lstStyle/>
        <a:p>
          <a:endParaRPr lang="en-US"/>
        </a:p>
      </dgm:t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  <dgm:t>
        <a:bodyPr/>
        <a:lstStyle/>
        <a:p>
          <a:endParaRPr lang="en-US"/>
        </a:p>
      </dgm:t>
    </dgm:pt>
    <dgm:pt modelId="{5932F3BA-C8A4-4760-9F77-7046BCA39C2B}" type="pres">
      <dgm:prSet presAssocID="{A23251C6-52BE-49CD-B8FD-99BA3290FF78}" presName="horzOne" presStyleCnt="0"/>
      <dgm:spPr/>
      <dgm:t>
        <a:bodyPr/>
        <a:lstStyle/>
        <a:p>
          <a:endParaRPr lang="en-US"/>
        </a:p>
      </dgm:t>
    </dgm:pt>
    <dgm:pt modelId="{FAB1E046-A737-4835-9E3F-73A5672A5728}" type="pres">
      <dgm:prSet presAssocID="{4ABBA3DB-094B-4663-AA6A-9F59EA1CC5E4}" presName="vertTwo" presStyleCnt="0"/>
      <dgm:spPr/>
      <dgm:t>
        <a:bodyPr/>
        <a:lstStyle/>
        <a:p>
          <a:endParaRPr lang="en-US"/>
        </a:p>
      </dgm:t>
    </dgm:pt>
    <dgm:pt modelId="{6083C50E-D35F-4EB3-A9DD-587B30BCB43B}" type="pres">
      <dgm:prSet presAssocID="{4ABBA3DB-094B-4663-AA6A-9F59EA1CC5E4}" presName="txTwo" presStyleLbl="node2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BB35F66-604B-48FC-93CD-248BBF0C8398}" type="pres">
      <dgm:prSet presAssocID="{4ABBA3DB-094B-4663-AA6A-9F59EA1CC5E4}" presName="parTransTwo" presStyleCnt="0"/>
      <dgm:spPr/>
      <dgm:t>
        <a:bodyPr/>
        <a:lstStyle/>
        <a:p>
          <a:endParaRPr lang="en-US"/>
        </a:p>
      </dgm:t>
    </dgm:pt>
    <dgm:pt modelId="{73396F4E-C953-4EF7-B421-2C0C4F0A79DC}" type="pres">
      <dgm:prSet presAssocID="{4ABBA3DB-094B-4663-AA6A-9F59EA1CC5E4}" presName="horzTwo" presStyleCnt="0"/>
      <dgm:spPr/>
      <dgm:t>
        <a:bodyPr/>
        <a:lstStyle/>
        <a:p>
          <a:endParaRPr lang="en-US"/>
        </a:p>
      </dgm:t>
    </dgm:pt>
    <dgm:pt modelId="{E32D76D9-E27E-4ADD-AEC7-10E7D15DA9C1}" type="pres">
      <dgm:prSet presAssocID="{1DD059FC-E1CD-4375-ACCC-219A99E9AD7B}" presName="vertThree" presStyleCnt="0"/>
      <dgm:spPr/>
      <dgm:t>
        <a:bodyPr/>
        <a:lstStyle/>
        <a:p>
          <a:endParaRPr lang="en-US"/>
        </a:p>
      </dgm:t>
    </dgm:pt>
    <dgm:pt modelId="{7244C055-CD2A-4883-A3E4-1BAE2049CBEF}" type="pres">
      <dgm:prSet presAssocID="{1DD059FC-E1CD-4375-ACCC-219A99E9AD7B}" presName="txThree" presStyleLbl="node3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213AB111-EF1F-4980-8D98-967DEC9677DA}" type="pres">
      <dgm:prSet presAssocID="{1DD059FC-E1CD-4375-ACCC-219A99E9AD7B}" presName="horzThree" presStyleCnt="0"/>
      <dgm:spPr/>
      <dgm:t>
        <a:bodyPr/>
        <a:lstStyle/>
        <a:p>
          <a:endParaRPr lang="en-US"/>
        </a:p>
      </dgm:t>
    </dgm:pt>
  </dgm:ptLst>
  <dgm:cxnLst>
    <dgm:cxn modelId="{B52D7C50-DEAD-4EBC-AC37-3391F4CD79BE}" type="presOf" srcId="{A23251C6-52BE-49CD-B8FD-99BA3290FF78}" destId="{C8FBB27E-FF29-46DC-B761-74ADEE257588}" srcOrd="0" destOrd="0" presId="urn:microsoft.com/office/officeart/2005/8/layout/hierarchy4"/>
    <dgm:cxn modelId="{88633810-4432-4949-B5EB-1B996BDD8FAD}" type="presOf" srcId="{4ABBA3DB-094B-4663-AA6A-9F59EA1CC5E4}" destId="{6083C50E-D35F-4EB3-A9DD-587B30BCB43B}" srcOrd="0" destOrd="0" presId="urn:microsoft.com/office/officeart/2005/8/layout/hierarchy4"/>
    <dgm:cxn modelId="{DCDD7500-D9B0-40BF-A777-5BCC6E6839C3}" type="presOf" srcId="{1DD059FC-E1CD-4375-ACCC-219A99E9AD7B}" destId="{7244C055-CD2A-4883-A3E4-1BAE2049CBEF}" srcOrd="0" destOrd="0" presId="urn:microsoft.com/office/officeart/2005/8/layout/hierarchy4"/>
    <dgm:cxn modelId="{9843DD4B-13C4-4ACF-9A4F-78CDBEF6C20E}" srcId="{A23251C6-52BE-49CD-B8FD-99BA3290FF78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2F5136FD-BD48-421E-8C48-32F297936E35}" type="presOf" srcId="{7FBD722B-B873-4BC2-93B9-4B067E733D9B}" destId="{33435730-5ADE-4D46-A25B-36AE1F19BC0C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BA608E67-4C9F-4038-A1F2-11CDC435258A}" type="presParOf" srcId="{33435730-5ADE-4D46-A25B-36AE1F19BC0C}" destId="{D487AE45-7C60-4B0C-B5AB-FC241E405DA7}" srcOrd="0" destOrd="0" presId="urn:microsoft.com/office/officeart/2005/8/layout/hierarchy4"/>
    <dgm:cxn modelId="{BE92E908-3F59-435E-A0ED-284BE4225199}" type="presParOf" srcId="{D487AE45-7C60-4B0C-B5AB-FC241E405DA7}" destId="{C8FBB27E-FF29-46DC-B761-74ADEE257588}" srcOrd="0" destOrd="0" presId="urn:microsoft.com/office/officeart/2005/8/layout/hierarchy4"/>
    <dgm:cxn modelId="{F9A0400E-CB61-4307-9EB7-5A7E968006CB}" type="presParOf" srcId="{D487AE45-7C60-4B0C-B5AB-FC241E405DA7}" destId="{E016997E-80B8-4BE4-AD5A-3F2504372883}" srcOrd="1" destOrd="0" presId="urn:microsoft.com/office/officeart/2005/8/layout/hierarchy4"/>
    <dgm:cxn modelId="{9242607F-8165-4961-9146-E079B4E0D369}" type="presParOf" srcId="{D487AE45-7C60-4B0C-B5AB-FC241E405DA7}" destId="{5932F3BA-C8A4-4760-9F77-7046BCA39C2B}" srcOrd="2" destOrd="0" presId="urn:microsoft.com/office/officeart/2005/8/layout/hierarchy4"/>
    <dgm:cxn modelId="{7A788D4D-4D29-43D1-B9CC-E7C9C7C9F084}" type="presParOf" srcId="{5932F3BA-C8A4-4760-9F77-7046BCA39C2B}" destId="{FAB1E046-A737-4835-9E3F-73A5672A5728}" srcOrd="0" destOrd="0" presId="urn:microsoft.com/office/officeart/2005/8/layout/hierarchy4"/>
    <dgm:cxn modelId="{A9D77660-051D-4E96-8A81-D537265C9CF8}" type="presParOf" srcId="{FAB1E046-A737-4835-9E3F-73A5672A5728}" destId="{6083C50E-D35F-4EB3-A9DD-587B30BCB43B}" srcOrd="0" destOrd="0" presId="urn:microsoft.com/office/officeart/2005/8/layout/hierarchy4"/>
    <dgm:cxn modelId="{525B6D11-CFAD-4931-B81F-66B5ED0A95D2}" type="presParOf" srcId="{FAB1E046-A737-4835-9E3F-73A5672A5728}" destId="{5BB35F66-604B-48FC-93CD-248BBF0C8398}" srcOrd="1" destOrd="0" presId="urn:microsoft.com/office/officeart/2005/8/layout/hierarchy4"/>
    <dgm:cxn modelId="{AB4B8600-1530-4F58-B647-B4D6FF8DD1EC}" type="presParOf" srcId="{FAB1E046-A737-4835-9E3F-73A5672A5728}" destId="{73396F4E-C953-4EF7-B421-2C0C4F0A79DC}" srcOrd="2" destOrd="0" presId="urn:microsoft.com/office/officeart/2005/8/layout/hierarchy4"/>
    <dgm:cxn modelId="{E2C28DE7-606C-484D-8FC8-4844512237C4}" type="presParOf" srcId="{73396F4E-C953-4EF7-B421-2C0C4F0A79DC}" destId="{E32D76D9-E27E-4ADD-AEC7-10E7D15DA9C1}" srcOrd="0" destOrd="0" presId="urn:microsoft.com/office/officeart/2005/8/layout/hierarchy4"/>
    <dgm:cxn modelId="{FFF108BC-3A22-4086-B9B8-28C142A5143F}" type="presParOf" srcId="{E32D76D9-E27E-4ADD-AEC7-10E7D15DA9C1}" destId="{7244C055-CD2A-4883-A3E4-1BAE2049CBEF}" srcOrd="0" destOrd="0" presId="urn:microsoft.com/office/officeart/2005/8/layout/hierarchy4"/>
    <dgm:cxn modelId="{B56C0E94-5715-456F-904C-4F2FFDE0B873}" type="presParOf" srcId="{E32D76D9-E27E-4ADD-AEC7-10E7D15DA9C1}" destId="{213AB111-EF1F-4980-8D98-967DEC9677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449"/>
          <a:ext cx="3435061" cy="907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Franklin Gothic Book"/>
              <a:ea typeface="+mn-ea"/>
              <a:cs typeface="+mn-cs"/>
            </a:rPr>
            <a:t>UI</a:t>
          </a:r>
          <a:endParaRPr lang="en-US" sz="4100" kern="1200" dirty="0">
            <a:latin typeface="Franklin Gothic Book"/>
            <a:ea typeface="+mn-ea"/>
            <a:cs typeface="+mn-cs"/>
          </a:endParaRPr>
        </a:p>
      </dsp:txBody>
      <dsp:txXfrm>
        <a:off x="28258" y="27029"/>
        <a:ext cx="3381901" cy="854352"/>
      </dsp:txXfrm>
    </dsp:sp>
    <dsp:sp modelId="{6083C50E-D35F-4EB3-A9DD-587B30BCB43B}">
      <dsp:nvSpPr>
        <dsp:cNvPr id="0" name=""/>
        <dsp:cNvSpPr/>
      </dsp:nvSpPr>
      <dsp:spPr>
        <a:xfrm>
          <a:off x="1678" y="969357"/>
          <a:ext cx="3435061" cy="9075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Franklin Gothic Book"/>
              <a:ea typeface="+mn-ea"/>
              <a:cs typeface="+mn-cs"/>
            </a:rPr>
            <a:t>BL</a:t>
          </a:r>
          <a:endParaRPr lang="en-US" sz="4100" kern="1200" dirty="0">
            <a:latin typeface="Franklin Gothic Book"/>
            <a:ea typeface="+mn-ea"/>
            <a:cs typeface="+mn-cs"/>
          </a:endParaRPr>
        </a:p>
      </dsp:txBody>
      <dsp:txXfrm>
        <a:off x="28258" y="995937"/>
        <a:ext cx="3381901" cy="854352"/>
      </dsp:txXfrm>
    </dsp:sp>
    <dsp:sp modelId="{7244C055-CD2A-4883-A3E4-1BAE2049CBEF}">
      <dsp:nvSpPr>
        <dsp:cNvPr id="0" name=""/>
        <dsp:cNvSpPr/>
      </dsp:nvSpPr>
      <dsp:spPr>
        <a:xfrm>
          <a:off x="1678" y="1938264"/>
          <a:ext cx="3435061" cy="9075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Franklin Gothic Book"/>
              <a:ea typeface="+mn-ea"/>
              <a:cs typeface="+mn-cs"/>
            </a:rPr>
            <a:t>DAL</a:t>
          </a:r>
          <a:endParaRPr lang="en-US" sz="4100" kern="1200" dirty="0">
            <a:latin typeface="Franklin Gothic Book"/>
            <a:ea typeface="+mn-ea"/>
            <a:cs typeface="+mn-cs"/>
          </a:endParaRPr>
        </a:p>
      </dsp:txBody>
      <dsp:txXfrm>
        <a:off x="28258" y="1964844"/>
        <a:ext cx="3381901" cy="854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70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4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3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59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59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9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7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7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6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71600" y="2130426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World Polyglot Persistence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895600" y="3775838"/>
            <a:ext cx="6400800" cy="1752600"/>
          </a:xfrm>
        </p:spPr>
        <p:txBody>
          <a:bodyPr/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7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1541993"/>
            <a:ext cx="49434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4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88" y="1634068"/>
            <a:ext cx="7906808" cy="481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0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50" name="Picture 6" descr="http://img.wowebook.com/images/5620551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69" y="3039534"/>
            <a:ext cx="3290358" cy="32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1.bp.blogspot.com/-QZuIB-_uX08/TmrUmE1sx4I/AAAAAAAAAgs/SWg8nU0lplY/s1600/03212006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85" y="1600200"/>
            <a:ext cx="2493282" cy="329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mathieuhetu.com/wp-content/uploads/2011/03/domain_driven_design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843" y="1600200"/>
            <a:ext cx="2561251" cy="32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2" y="1507915"/>
            <a:ext cx="6832599" cy="513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8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Flipping N-Tier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5939"/>
              </p:ext>
            </p:extLst>
          </p:nvPr>
        </p:nvGraphicFramePr>
        <p:xfrm>
          <a:off x="3988830" y="1876742"/>
          <a:ext cx="3438419" cy="284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agnetic Disk 4"/>
          <p:cNvSpPr/>
          <p:nvPr/>
        </p:nvSpPr>
        <p:spPr bwMode="auto">
          <a:xfrm>
            <a:off x="3995680" y="4866813"/>
            <a:ext cx="3452117" cy="146920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kern="0" dirty="0">
                <a:solidFill>
                  <a:schemeClr val="bg1"/>
                </a:solidFill>
                <a:latin typeface="Franklin Gothic Book" pitchFamily="34" charset="0"/>
              </a:rPr>
              <a:t>DB</a:t>
            </a:r>
            <a:endParaRPr lang="en-US" sz="3200" kern="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464865" y="1527705"/>
            <a:ext cx="503453" cy="5120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00143" y="1536269"/>
            <a:ext cx="503453" cy="5120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735421" y="1544833"/>
            <a:ext cx="503453" cy="5120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NoSQL?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 relational</a:t>
            </a:r>
          </a:p>
          <a:p>
            <a:endParaRPr lang="en-US" smtClean="0"/>
          </a:p>
          <a:p>
            <a:r>
              <a:rPr lang="en-US" smtClean="0"/>
              <a:t>Built for scale</a:t>
            </a:r>
          </a:p>
          <a:p>
            <a:endParaRPr lang="en-US" smtClean="0"/>
          </a:p>
          <a:p>
            <a:r>
              <a:rPr lang="en-US" smtClean="0"/>
              <a:t>Typically schemaless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Families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743" y="1509183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0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3734" y="1572128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0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Stores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3323" y="1690688"/>
            <a:ext cx="5410577" cy="408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[Bucket = </a:t>
            </a:r>
            <a:r>
              <a:rPr lang="en-US" dirty="0" err="1"/>
              <a:t>AspNetSession</a:t>
            </a:r>
            <a:r>
              <a:rPr lang="en-US" dirty="0"/>
              <a:t>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H="1">
            <a:off x="3241141" y="2055137"/>
            <a:ext cx="4902734" cy="3440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[Key = </a:t>
            </a:r>
            <a:r>
              <a:rPr lang="en-US" dirty="0" err="1"/>
              <a:t>AspNetSession</a:t>
            </a:r>
            <a:r>
              <a:rPr lang="en-US" dirty="0"/>
              <a:t>/8uhwe9fjs93]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4638" y="2444436"/>
            <a:ext cx="4363487" cy="28609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[Value = </a:t>
            </a:r>
            <a:r>
              <a:rPr lang="en-US" dirty="0" err="1"/>
              <a:t>RedisSessionState</a:t>
            </a:r>
            <a:r>
              <a:rPr lang="en-US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9" y="1533525"/>
            <a:ext cx="7729537" cy="517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1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19424" y="3000376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ProductId:771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600699" y="1933576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ProductId:23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914900" y="5229226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ProductId:65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057899" y="3605213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ProductId:989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591424" y="2705101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ProductId:24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4" idx="0"/>
            <a:endCxn id="6" idx="1"/>
          </p:cNvCxnSpPr>
          <p:nvPr/>
        </p:nvCxnSpPr>
        <p:spPr>
          <a:xfrm flipV="1">
            <a:off x="3890963" y="2157413"/>
            <a:ext cx="1709737" cy="8429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>
            <a:off x="6472237" y="2381250"/>
            <a:ext cx="457200" cy="12239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5786439" y="2381251"/>
            <a:ext cx="685799" cy="28479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6" idx="3"/>
          </p:cNvCxnSpPr>
          <p:nvPr/>
        </p:nvCxnSpPr>
        <p:spPr>
          <a:xfrm flipH="1" flipV="1">
            <a:off x="7343776" y="2157414"/>
            <a:ext cx="1119187" cy="54768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4" idx="2"/>
          </p:cNvCxnSpPr>
          <p:nvPr/>
        </p:nvCxnSpPr>
        <p:spPr>
          <a:xfrm flipH="1" flipV="1">
            <a:off x="3890962" y="3448051"/>
            <a:ext cx="1023938" cy="200501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Availability/support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750595"/>
            <a:ext cx="4588933" cy="202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56" y="4179890"/>
            <a:ext cx="34004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4" y="5396443"/>
            <a:ext cx="31908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5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nsch">
      <a:majorFont>
        <a:latin typeface="Mensch"/>
        <a:ea typeface=""/>
        <a:cs typeface=""/>
      </a:majorFont>
      <a:minorFont>
        <a:latin typeface="Mensch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3092</TotalTime>
  <Words>68</Words>
  <Application>Microsoft Office PowerPoint</Application>
  <PresentationFormat>Widescreen</PresentationFormat>
  <Paragraphs>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Franklin Gothic Medium</vt:lpstr>
      <vt:lpstr>Mensch</vt:lpstr>
      <vt:lpstr>Office Theme</vt:lpstr>
      <vt:lpstr>Real World Polyglot Persistence</vt:lpstr>
      <vt:lpstr>What is NoSQL?</vt:lpstr>
      <vt:lpstr>NoSQL Families</vt:lpstr>
      <vt:lpstr>Relational Models</vt:lpstr>
      <vt:lpstr>Key/Value Stores</vt:lpstr>
      <vt:lpstr>Document Database</vt:lpstr>
      <vt:lpstr>Graph Database</vt:lpstr>
      <vt:lpstr>Challenges</vt:lpstr>
      <vt:lpstr>Availability/support</vt:lpstr>
      <vt:lpstr>FUD</vt:lpstr>
      <vt:lpstr>Expertise</vt:lpstr>
      <vt:lpstr>Putting it together</vt:lpstr>
      <vt:lpstr>Amazon example</vt:lpstr>
      <vt:lpstr>Flipping N-Tier</vt:lpstr>
      <vt:lpstr>Sample 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James</cp:lastModifiedBy>
  <cp:revision>26</cp:revision>
  <dcterms:created xsi:type="dcterms:W3CDTF">2012-11-28T22:04:34Z</dcterms:created>
  <dcterms:modified xsi:type="dcterms:W3CDTF">2013-06-13T08:35:02Z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