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5"/>
  </p:notesMasterIdLst>
  <p:sldIdLst>
    <p:sldId id="274" r:id="rId2"/>
    <p:sldId id="283" r:id="rId3"/>
    <p:sldId id="284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D9D9"/>
    <a:srgbClr val="E8E4E4"/>
    <a:srgbClr val="0079C1"/>
    <a:srgbClr val="177EC5"/>
    <a:srgbClr val="404040"/>
    <a:srgbClr val="F4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6"/>
    <p:restoredTop sz="83397" autoAdjust="0"/>
  </p:normalViewPr>
  <p:slideViewPr>
    <p:cSldViewPr snapToGrid="0" snapToObjects="1">
      <p:cViewPr varScale="1">
        <p:scale>
          <a:sx n="113" d="100"/>
          <a:sy n="113" d="100"/>
        </p:scale>
        <p:origin x="246" y="99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4" d="100"/>
          <a:sy n="84" d="100"/>
        </p:scale>
        <p:origin x="-3858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DDA21E-28F9-429C-875C-CFE3ACB8D770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42B9C4-3265-4C64-80EB-D0107FD08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888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979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800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4DB1-568E-4964-A02F-CCDCEAA70EF3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E939-0FF0-4622-80D4-F7CCF5AA2A8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36004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0079C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4DB1-568E-4964-A02F-CCDCEAA70EF3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E939-0FF0-4622-80D4-F7CCF5AA2A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4DB1-568E-4964-A02F-CCDCEAA70EF3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E939-0FF0-4622-80D4-F7CCF5AA2A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>
            <p:custDataLst>
              <p:tags r:id="rId1"/>
            </p:custDataLst>
          </p:nvPr>
        </p:nvSpPr>
        <p:spPr>
          <a:xfrm flipV="1">
            <a:off x="0" y="3431458"/>
            <a:ext cx="12192000" cy="342654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0079C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3431461"/>
            <a:ext cx="12192000" cy="1362075"/>
          </a:xfrm>
          <a:noFill/>
        </p:spPr>
        <p:txBody>
          <a:bodyPr anchor="ctr"/>
          <a:lstStyle>
            <a:lvl1pPr algn="ctr">
              <a:defRPr sz="4000" b="0" strike="noStrike" cap="none" normalizeH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4099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>
            <p:custDataLst>
              <p:tags r:id="rId1"/>
            </p:custDataLst>
          </p:nvPr>
        </p:nvSpPr>
        <p:spPr>
          <a:xfrm flipV="1">
            <a:off x="0" y="3431458"/>
            <a:ext cx="12192000" cy="342654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0079C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3431461"/>
            <a:ext cx="12192000" cy="1362075"/>
          </a:xfrm>
          <a:noFill/>
        </p:spPr>
        <p:txBody>
          <a:bodyPr anchor="ctr"/>
          <a:lstStyle>
            <a:lvl1pPr algn="ctr">
              <a:defRPr sz="4000" b="0" strike="noStrike" cap="none" normalizeH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505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4DB1-568E-4964-A02F-CCDCEAA70EF3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E939-0FF0-4622-80D4-F7CCF5AA2A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4DB1-568E-4964-A02F-CCDCEAA70EF3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E939-0FF0-4622-80D4-F7CCF5AA2A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4DB1-568E-4964-A02F-CCDCEAA70EF3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E939-0FF0-4622-80D4-F7CCF5AA2A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4DB1-568E-4964-A02F-CCDCEAA70EF3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E939-0FF0-4622-80D4-F7CCF5AA2A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4DB1-568E-4964-A02F-CCDCEAA70EF3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E939-0FF0-4622-80D4-F7CCF5AA2A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4DB1-568E-4964-A02F-CCDCEAA70EF3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E939-0FF0-4622-80D4-F7CCF5AA2A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4DB1-568E-4964-A02F-CCDCEAA70EF3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E939-0FF0-4622-80D4-F7CCF5AA2A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4DB1-568E-4964-A02F-CCDCEAA70EF3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E939-0FF0-4622-80D4-F7CCF5AA2A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44DB1-568E-4964-A02F-CCDCEAA70EF3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CE939-0FF0-4622-80D4-F7CCF5AA2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660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686" r:id="rId12"/>
    <p:sldLayoutId id="2147483687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nsolas" charset="0"/>
          <a:ea typeface="Consolas" charset="0"/>
          <a:cs typeface="Consolas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nsolas" charset="0"/>
          <a:ea typeface="Consolas" charset="0"/>
          <a:cs typeface="Consolas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nsolas" charset="0"/>
          <a:ea typeface="Consolas" charset="0"/>
          <a:cs typeface="Consolas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nsolas" charset="0"/>
          <a:ea typeface="Consolas" charset="0"/>
          <a:cs typeface="Consolas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nsolas" charset="0"/>
          <a:ea typeface="Consolas" charset="0"/>
          <a:cs typeface="Consolas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8.xml"/><Relationship Id="rId7" Type="http://schemas.openxmlformats.org/officeDocument/2006/relationships/image" Target="../media/image2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1.gif"/><Relationship Id="rId11" Type="http://schemas.openxmlformats.org/officeDocument/2006/relationships/image" Target="../media/image6.tiff"/><Relationship Id="rId5" Type="http://schemas.openxmlformats.org/officeDocument/2006/relationships/notesSlide" Target="../notesSlides/notesSlide1.xml"/><Relationship Id="rId10" Type="http://schemas.openxmlformats.org/officeDocument/2006/relationships/image" Target="../media/image5.tiff"/><Relationship Id="rId4" Type="http://schemas.openxmlformats.org/officeDocument/2006/relationships/slideLayout" Target="../slideLayouts/slideLayout1.xml"/><Relationship Id="rId9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759392" y="70969"/>
            <a:ext cx="8691327" cy="2387600"/>
          </a:xfrm>
        </p:spPr>
        <p:txBody>
          <a:bodyPr anchor="ctr">
            <a:noAutofit/>
          </a:bodyPr>
          <a:lstStyle/>
          <a:p>
            <a:r>
              <a:rPr lang="en-US" sz="7200" dirty="0">
                <a:solidFill>
                  <a:prstClr val="black"/>
                </a:solidFill>
              </a:rPr>
              <a:t>Azure Pipelines from Scratch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2676052" y="2693397"/>
            <a:ext cx="6858000" cy="16557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Jimmy </a:t>
            </a:r>
            <a:r>
              <a:rPr lang="en-US" dirty="0" err="1"/>
              <a:t>Bogard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jbogard</a:t>
            </a:r>
            <a:endParaRPr lang="en-US" dirty="0"/>
          </a:p>
          <a:p>
            <a:r>
              <a:rPr lang="en-US" dirty="0"/>
              <a:t>github.com/</a:t>
            </a:r>
            <a:r>
              <a:rPr lang="en-US" dirty="0" err="1"/>
              <a:t>jbogard</a:t>
            </a:r>
            <a:endParaRPr lang="en-US" dirty="0"/>
          </a:p>
          <a:p>
            <a:r>
              <a:rPr lang="en-US" dirty="0" err="1"/>
              <a:t>jimmybogard.com</a:t>
            </a:r>
            <a:endParaRPr lang="en-US" dirty="0"/>
          </a:p>
        </p:txBody>
      </p:sp>
      <p:pic>
        <p:nvPicPr>
          <p:cNvPr id="9" name="Picture 4" descr="https://mvp.support.microsoft.com/library/images/support/en-US/MVPLogo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730" y="4632329"/>
            <a:ext cx="10953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http://lostechies.com/wp-content/themes/lostechies/images/lostechies_logo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433" y="5489579"/>
            <a:ext cx="6047539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2" descr="AutoMapper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0973" y="4783848"/>
            <a:ext cx="3733800" cy="38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storage.pardot.com/52582/22896/headspring_weblogo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0440" y="4685622"/>
            <a:ext cx="3183567" cy="578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96760" y="5405709"/>
            <a:ext cx="1052054" cy="10520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534052" y="5489579"/>
            <a:ext cx="916667" cy="91666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30877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B6213-20EE-48E5-91F5-6E94D200F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23C9C1-E09D-4FCE-93C8-55233B6C5B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892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759392" y="70969"/>
            <a:ext cx="8691327" cy="2387600"/>
          </a:xfrm>
        </p:spPr>
        <p:txBody>
          <a:bodyPr anchor="ctr">
            <a:noAutofit/>
          </a:bodyPr>
          <a:lstStyle/>
          <a:p>
            <a:r>
              <a:rPr lang="en-US" sz="7200" dirty="0">
                <a:solidFill>
                  <a:prstClr val="black"/>
                </a:solidFill>
              </a:rPr>
              <a:t>Azure Pipelines from Scratch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723900" y="2693397"/>
            <a:ext cx="10655300" cy="3478803"/>
          </a:xfrm>
        </p:spPr>
        <p:txBody>
          <a:bodyPr>
            <a:normAutofit/>
          </a:bodyPr>
          <a:lstStyle/>
          <a:p>
            <a:r>
              <a:rPr lang="en-US" sz="4000" dirty="0"/>
              <a:t>@jbogard</a:t>
            </a:r>
          </a:p>
          <a:p>
            <a:r>
              <a:rPr lang="en-US" sz="4000" dirty="0"/>
              <a:t>github.com/jbogard/presentations</a:t>
            </a:r>
          </a:p>
          <a:p>
            <a:r>
              <a:rPr lang="en-US" sz="4000" dirty="0"/>
              <a:t>dev.azure.com/jbogard</a:t>
            </a:r>
          </a:p>
          <a:p>
            <a:r>
              <a:rPr lang="en-US" sz="4000" dirty="0" err="1"/>
              <a:t>jimmybogard.com</a:t>
            </a:r>
            <a:endParaRPr lang="en-US" sz="4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2030013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yqJJ7TVybia62ONwysKaM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el361ATYxVn7CIhxUw3rP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GXR3BK6E2EUKvoPmRUH3b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RYDDVOyZSvYcPCgmo8HGX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4LoIctk0mYSUZbbRn9ct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RYDDVOyZSvYcPCgmo8HGX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4LoIctk0mYSUZbbRn9ct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LJKTtTuA1JYcmiIHNUWnZ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el361ATYxVn7CIhxUw3rP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GXR3BK6E2EUKvoPmRUH3b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LJKTtTuA1JYcmiIHNUWnZ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">
      <a:majorFont>
        <a:latin typeface="Consolas"/>
        <a:ea typeface=""/>
        <a:cs typeface=""/>
      </a:majorFont>
      <a:minorFont>
        <a:latin typeface="Consola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38301</TotalTime>
  <Words>42</Words>
  <Application>Microsoft Office PowerPoint</Application>
  <PresentationFormat>Widescreen</PresentationFormat>
  <Paragraphs>13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Consolas</vt:lpstr>
      <vt:lpstr>Office Theme</vt:lpstr>
      <vt:lpstr>Azure Pipelines from Scratch</vt:lpstr>
      <vt:lpstr>Demo</vt:lpstr>
      <vt:lpstr>Azure Pipelines from Scratch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World Polyglot Persistence</dc:title>
  <dc:creator>Jimmy Bogard</dc:creator>
  <cp:lastModifiedBy>Jimmy Bogard</cp:lastModifiedBy>
  <cp:revision>158</cp:revision>
  <dcterms:created xsi:type="dcterms:W3CDTF">2012-11-28T22:04:34Z</dcterms:created>
  <dcterms:modified xsi:type="dcterms:W3CDTF">2019-07-18T15:46:05Z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DocumentId">
    <vt:lpwstr>1BRYX5b7CSZzNoyeOGnTrx5phwLaY4L7Zlf4dR6BDcn4</vt:lpwstr>
  </property>
  <property fmtid="{D5CDD505-2E9C-101B-9397-08002B2CF9AE}" pid="3" name="Google.Documents.RevisionId">
    <vt:lpwstr>15613190130769348883</vt:lpwstr>
  </property>
  <property fmtid="{D5CDD505-2E9C-101B-9397-08002B2CF9AE}" pid="4" name="Google.Documents.PluginVersion">
    <vt:lpwstr>2.0.2662.553</vt:lpwstr>
  </property>
  <property fmtid="{D5CDD505-2E9C-101B-9397-08002B2CF9AE}" pid="5" name="Google.Documents.MergeIncapabilityFlags">
    <vt:i4>0</vt:i4>
  </property>
  <property fmtid="{D5CDD505-2E9C-101B-9397-08002B2CF9AE}" pid="6" name="Google.Documents.Tracking">
    <vt:lpwstr>true</vt:lpwstr>
  </property>
</Properties>
</file>