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3"/>
  </p:notesMasterIdLst>
  <p:sldIdLst>
    <p:sldId id="269" r:id="rId2"/>
    <p:sldId id="270" r:id="rId3"/>
    <p:sldId id="271" r:id="rId4"/>
    <p:sldId id="272" r:id="rId5"/>
    <p:sldId id="275" r:id="rId6"/>
    <p:sldId id="276" r:id="rId7"/>
    <p:sldId id="273" r:id="rId8"/>
    <p:sldId id="277" r:id="rId9"/>
    <p:sldId id="278" r:id="rId10"/>
    <p:sldId id="279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929292"/>
    <a:srgbClr val="676767"/>
    <a:srgbClr val="404040"/>
    <a:srgbClr val="177EC5"/>
    <a:srgbClr val="F4F2F2"/>
    <a:srgbClr val="606161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5" autoAdjust="0"/>
    <p:restoredTop sz="69476" autoAdjust="0"/>
  </p:normalViewPr>
  <p:slideViewPr>
    <p:cSldViewPr>
      <p:cViewPr varScale="1">
        <p:scale>
          <a:sx n="78" d="100"/>
          <a:sy n="78" d="100"/>
        </p:scale>
        <p:origin x="151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3860-7027-407A-982A-3CBA694F3788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A41C2-2EC4-49B5-B3CD-E0A57519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A41C2-2EC4-49B5-B3CD-E0A57519EA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3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B49CA-D13D-4260-BBBB-9F00A16D32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25C1A-5F2B-476F-A304-5E4FF49A6A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280B-1FC4-40EC-BDA0-55C663884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910DE-2C89-4E00-ABCE-598392C47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BC78B-A7C8-41F0-8E2E-F665C6572E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3DEA5-3236-49DF-A87B-8A60F6D569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C467B-4FC7-4D73-BF12-D0A0A527C0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F7FF4-37D2-4E09-BDCD-56435D34A3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99A2B-6586-4CBD-B897-64B6620D7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1967B-3950-47B6-87FF-FFEFC76BA6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6AD81-FA7F-45BE-B26D-A36433F839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08501C-12D1-4FD8-AEBE-086BB657A8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203200"/>
            <a:ext cx="9144000" cy="238760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Cross Platform Development with Portable Class Libraries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2459038"/>
            <a:ext cx="6858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Jimmy Bogard</a:t>
            </a:r>
          </a:p>
          <a:p>
            <a:r>
              <a:rPr lang="en-US" sz="3200" dirty="0" smtClean="0"/>
              <a:t>@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github.com/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jimmybogard.lostechies.com</a:t>
            </a:r>
            <a:endParaRPr lang="en-US" sz="3200" dirty="0"/>
          </a:p>
        </p:txBody>
      </p:sp>
      <p:pic>
        <p:nvPicPr>
          <p:cNvPr id="102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33899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3389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61009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90549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1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 App Architecture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1828800"/>
            <a:ext cx="3276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Windows Store App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2286000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Startup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914400" y="2728911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Views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914400" y="3155155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Platform-specific functionality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5105400" y="1828800"/>
            <a:ext cx="3276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Windows Phone App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57800" y="2286000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Startup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5257800" y="2728911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Views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5257800" y="3155155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Platform-specific functionality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2971800" y="4648200"/>
            <a:ext cx="3276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24200" y="5105400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 Models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5548311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Models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124200" y="5974555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Platform abstractions</a:t>
            </a:r>
            <a:endParaRPr lang="en-US" sz="1100" dirty="0"/>
          </a:p>
        </p:txBody>
      </p:sp>
      <p:sp>
        <p:nvSpPr>
          <p:cNvPr id="22" name="Bent Arrow 21"/>
          <p:cNvSpPr/>
          <p:nvPr/>
        </p:nvSpPr>
        <p:spPr>
          <a:xfrm rot="10800000">
            <a:off x="6743700" y="4011827"/>
            <a:ext cx="381000" cy="838200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0800000" flipH="1">
            <a:off x="2095501" y="4011827"/>
            <a:ext cx="381000" cy="838200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650" y="447892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315200" y="447892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5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Portable Class Libraries?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“The Happy Little Feature that Could”</a:t>
            </a:r>
          </a:p>
          <a:p>
            <a:endParaRPr lang="en-US" dirty="0"/>
          </a:p>
          <a:p>
            <a:r>
              <a:rPr lang="en-US" dirty="0" smtClean="0"/>
              <a:t>Enable targeting multiple platforms without recompiling or multiple projects</a:t>
            </a:r>
          </a:p>
          <a:p>
            <a:endParaRPr lang="en-US" dirty="0"/>
          </a:p>
          <a:p>
            <a:r>
              <a:rPr lang="en-US" dirty="0" smtClean="0"/>
              <a:t>Save us from #if hell</a:t>
            </a:r>
          </a:p>
          <a:p>
            <a:endParaRPr lang="en-US" dirty="0"/>
          </a:p>
          <a:p>
            <a:r>
              <a:rPr lang="en-US" dirty="0" smtClean="0"/>
              <a:t>Abstract away the differences between APIs and available 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8775" y="2524919"/>
            <a:ext cx="22669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2012 – earlier</a:t>
            </a:r>
          </a:p>
          <a:p>
            <a:pPr lvl="1"/>
            <a:r>
              <a:rPr lang="en-US" dirty="0" smtClean="0"/>
              <a:t>OSS library developers</a:t>
            </a:r>
          </a:p>
          <a:p>
            <a:pPr lvl="1"/>
            <a:r>
              <a:rPr lang="en-US" dirty="0" smtClean="0"/>
              <a:t>Thick client app developers</a:t>
            </a:r>
          </a:p>
          <a:p>
            <a:pPr lvl="1"/>
            <a:endParaRPr lang="en-US" dirty="0"/>
          </a:p>
          <a:p>
            <a:r>
              <a:rPr lang="en-US" dirty="0" smtClean="0"/>
              <a:t>2013 – today</a:t>
            </a:r>
          </a:p>
          <a:p>
            <a:pPr lvl="1"/>
            <a:r>
              <a:rPr lang="en-US" dirty="0" smtClean="0"/>
              <a:t>Mobile app developers (plus all of the above)</a:t>
            </a:r>
          </a:p>
          <a:p>
            <a:pPr lvl="1"/>
            <a:r>
              <a:rPr lang="en-US" dirty="0" smtClean="0"/>
              <a:t>People who like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VS 2012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4+</a:t>
            </a:r>
          </a:p>
          <a:p>
            <a:pPr lvl="1"/>
            <a:r>
              <a:rPr lang="en-US" dirty="0" smtClean="0"/>
              <a:t>Windows Phone 7+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dirty="0" smtClean="0"/>
              <a:t>Xbox 360</a:t>
            </a:r>
          </a:p>
          <a:p>
            <a:pPr lvl="1"/>
            <a:endParaRPr lang="en-US" dirty="0"/>
          </a:p>
          <a:p>
            <a:r>
              <a:rPr lang="en-US" dirty="0" smtClean="0"/>
              <a:t>VS 2013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5</a:t>
            </a:r>
          </a:p>
          <a:p>
            <a:pPr lvl="1"/>
            <a:r>
              <a:rPr lang="en-US" dirty="0" smtClean="0"/>
              <a:t>Windows Phone 8</a:t>
            </a:r>
          </a:p>
          <a:p>
            <a:pPr lvl="1"/>
            <a:r>
              <a:rPr lang="en-US" dirty="0" smtClean="0"/>
              <a:t>Windows Store apps</a:t>
            </a:r>
          </a:p>
        </p:txBody>
      </p:sp>
    </p:spTree>
    <p:extLst>
      <p:ext uri="{BB962C8B-B14F-4D97-AF65-F5344CB8AC3E}">
        <p14:creationId xmlns:p14="http://schemas.microsoft.com/office/powerpoint/2010/main" val="251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VS 2012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4+</a:t>
            </a:r>
          </a:p>
          <a:p>
            <a:pPr lvl="1"/>
            <a:r>
              <a:rPr lang="en-US" dirty="0" smtClean="0"/>
              <a:t>Windows Phone 7+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dirty="0" smtClean="0"/>
              <a:t>Xbox 360</a:t>
            </a:r>
          </a:p>
          <a:p>
            <a:pPr lvl="1"/>
            <a:endParaRPr lang="en-US" dirty="0"/>
          </a:p>
          <a:p>
            <a:r>
              <a:rPr lang="en-US" dirty="0" smtClean="0"/>
              <a:t>VS 2013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5</a:t>
            </a:r>
          </a:p>
          <a:p>
            <a:pPr lvl="1"/>
            <a:r>
              <a:rPr lang="en-US" dirty="0" smtClean="0"/>
              <a:t>Windows Phone 8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b="1" dirty="0" err="1" smtClean="0"/>
              <a:t>Xamarin.Android</a:t>
            </a:r>
            <a:endParaRPr lang="en-US" b="1" dirty="0" smtClean="0"/>
          </a:p>
          <a:p>
            <a:pPr lvl="1"/>
            <a:r>
              <a:rPr lang="en-US" b="1" dirty="0" err="1" smtClean="0"/>
              <a:t>Xamarin.iOS</a:t>
            </a:r>
            <a:endParaRPr lang="en-US" b="1" dirty="0"/>
          </a:p>
        </p:txBody>
      </p:sp>
      <p:pic>
        <p:nvPicPr>
          <p:cNvPr id="1026" name="Picture 2" descr="http://1.bp.blogspot.com/-WRCgiO-64qk/UYns2bvdVpI/AAAAAAAAFEQ/jT8yvj526-8/s640/misc-all-the-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3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supported</a:t>
            </a:r>
            <a:r>
              <a:rPr lang="en-US" dirty="0" smtClean="0"/>
              <a:t>? //build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VS 2012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4+</a:t>
            </a:r>
          </a:p>
          <a:p>
            <a:pPr lvl="1"/>
            <a:r>
              <a:rPr lang="en-US" dirty="0" smtClean="0"/>
              <a:t>Windows Phone 7+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dirty="0" smtClean="0"/>
              <a:t>Xbox 360</a:t>
            </a:r>
          </a:p>
          <a:p>
            <a:pPr lvl="1"/>
            <a:endParaRPr lang="en-US" dirty="0"/>
          </a:p>
          <a:p>
            <a:r>
              <a:rPr lang="en-US" dirty="0" smtClean="0"/>
              <a:t>VS </a:t>
            </a:r>
            <a:r>
              <a:rPr lang="en-US" dirty="0" smtClean="0"/>
              <a:t>2013 Update 2 RC</a:t>
            </a:r>
            <a:endParaRPr lang="en-US" dirty="0" smtClean="0"/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5</a:t>
            </a:r>
          </a:p>
          <a:p>
            <a:pPr lvl="1"/>
            <a:r>
              <a:rPr lang="en-US" dirty="0" smtClean="0"/>
              <a:t>Windows Phone </a:t>
            </a:r>
            <a:r>
              <a:rPr lang="en-US" dirty="0" smtClean="0"/>
              <a:t>8 Silverlight</a:t>
            </a:r>
          </a:p>
          <a:p>
            <a:pPr lvl="1"/>
            <a:r>
              <a:rPr lang="en-US" dirty="0" smtClean="0"/>
              <a:t>Windows Phone 8.1</a:t>
            </a:r>
            <a:endParaRPr lang="en-US" dirty="0" smtClean="0"/>
          </a:p>
          <a:p>
            <a:pPr lvl="1"/>
            <a:r>
              <a:rPr lang="en-US" dirty="0" smtClean="0"/>
              <a:t>Windows </a:t>
            </a:r>
            <a:r>
              <a:rPr lang="en-US" dirty="0" smtClean="0"/>
              <a:t>8</a:t>
            </a:r>
            <a:endParaRPr lang="en-US" dirty="0" smtClean="0"/>
          </a:p>
          <a:p>
            <a:pPr lvl="1"/>
            <a:r>
              <a:rPr lang="en-US" dirty="0" err="1" smtClean="0"/>
              <a:t>Xamarin.Android</a:t>
            </a:r>
            <a:endParaRPr lang="en-US" dirty="0" smtClean="0"/>
          </a:p>
          <a:p>
            <a:pPr lvl="1"/>
            <a:r>
              <a:rPr lang="en-US" dirty="0" err="1" smtClean="0"/>
              <a:t>Xamarin.iOS</a:t>
            </a:r>
            <a:endParaRPr lang="en-US" dirty="0"/>
          </a:p>
        </p:txBody>
      </p:sp>
      <p:pic>
        <p:nvPicPr>
          <p:cNvPr id="1026" name="Picture 2" descr="http://1.bp.blogspot.com/-WRCgiO-64qk/UYns2bvdVpI/AAAAAAAAFEQ/jT8yvj526-8/s640/misc-all-the-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0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 November 2013 – Windows only</a:t>
            </a:r>
          </a:p>
          <a:p>
            <a:endParaRPr lang="en-US" dirty="0" smtClean="0"/>
          </a:p>
          <a:p>
            <a:r>
              <a:rPr lang="en-US" dirty="0" smtClean="0"/>
              <a:t>After November 2013 - available on all platforms</a:t>
            </a:r>
            <a:endParaRPr lang="en-US" dirty="0"/>
          </a:p>
        </p:txBody>
      </p:sp>
      <p:pic>
        <p:nvPicPr>
          <p:cNvPr id="2050" name="Picture 2" descr="http://1.bp.blogspot.com/-WRCgiO-64qk/UYns2bvdVpI/AAAAAAAAFEQ/jT8yvj526-8/s640/misc-all-the-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7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(Model-View-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How to display information</a:t>
            </a:r>
          </a:p>
          <a:p>
            <a:pPr lvl="1"/>
            <a:r>
              <a:rPr lang="en-US" dirty="0" smtClean="0"/>
              <a:t>Native</a:t>
            </a:r>
          </a:p>
          <a:p>
            <a:pPr lvl="1"/>
            <a:endParaRPr lang="en-US" dirty="0"/>
          </a:p>
          <a:p>
            <a:r>
              <a:rPr lang="en-US" dirty="0" smtClean="0"/>
              <a:t>View Models</a:t>
            </a:r>
          </a:p>
          <a:p>
            <a:pPr lvl="1"/>
            <a:r>
              <a:rPr lang="en-US" dirty="0" smtClean="0"/>
              <a:t>What information to display</a:t>
            </a:r>
          </a:p>
          <a:p>
            <a:pPr lvl="1"/>
            <a:r>
              <a:rPr lang="en-US" dirty="0" smtClean="0"/>
              <a:t>Flow of interaction</a:t>
            </a:r>
          </a:p>
          <a:p>
            <a:pPr lvl="1"/>
            <a:endParaRPr lang="en-US" dirty="0"/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Data objects</a:t>
            </a:r>
          </a:p>
          <a:p>
            <a:pPr lvl="1"/>
            <a:r>
              <a:rPr lang="en-US" dirty="0" smtClean="0"/>
              <a:t>Business objects</a:t>
            </a:r>
          </a:p>
          <a:p>
            <a:pPr lvl="1"/>
            <a:r>
              <a:rPr lang="en-US" dirty="0" smtClean="0"/>
              <a:t>Domain models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21336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3572926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5012252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715000" y="2790685"/>
            <a:ext cx="304800" cy="5823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715000" y="4210327"/>
            <a:ext cx="304800" cy="5823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34100" y="2897197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Databinds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34100" y="431683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References</a:t>
            </a:r>
            <a:endParaRPr lang="en-US" sz="1400" dirty="0"/>
          </a:p>
        </p:txBody>
      </p:sp>
      <p:sp>
        <p:nvSpPr>
          <p:cNvPr id="17" name="Right Brace 16"/>
          <p:cNvSpPr/>
          <p:nvPr/>
        </p:nvSpPr>
        <p:spPr>
          <a:xfrm>
            <a:off x="7315200" y="2133600"/>
            <a:ext cx="3048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7315200" y="3572926"/>
            <a:ext cx="304800" cy="18965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96200" y="4316838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Portable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696200" y="2177534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Platform-specific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6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405765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Announced at //build</a:t>
            </a:r>
          </a:p>
          <a:p>
            <a:endParaRPr lang="en-US" sz="2400" dirty="0"/>
          </a:p>
          <a:p>
            <a:r>
              <a:rPr lang="en-US" sz="2400" dirty="0" smtClean="0"/>
              <a:t>Windows 8.1</a:t>
            </a:r>
          </a:p>
          <a:p>
            <a:endParaRPr lang="en-US" sz="2400" dirty="0"/>
          </a:p>
          <a:p>
            <a:r>
              <a:rPr lang="en-US" sz="2400" dirty="0" smtClean="0"/>
              <a:t>Windows Phone 8.1</a:t>
            </a:r>
          </a:p>
          <a:p>
            <a:endParaRPr lang="en-US" sz="2400" dirty="0"/>
          </a:p>
          <a:p>
            <a:r>
              <a:rPr lang="en-US" sz="2400" dirty="0" smtClean="0"/>
              <a:t>Xbox One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0" y="21336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3572926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5012252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715000" y="2790685"/>
            <a:ext cx="304800" cy="5823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715000" y="4210327"/>
            <a:ext cx="304800" cy="5823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34100" y="2897197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Databinds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34100" y="431683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References</a:t>
            </a:r>
            <a:endParaRPr lang="en-US" sz="1400" dirty="0"/>
          </a:p>
        </p:txBody>
      </p:sp>
      <p:sp>
        <p:nvSpPr>
          <p:cNvPr id="18" name="Right Brace 17"/>
          <p:cNvSpPr/>
          <p:nvPr/>
        </p:nvSpPr>
        <p:spPr>
          <a:xfrm>
            <a:off x="7315200" y="2133600"/>
            <a:ext cx="304800" cy="33358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45627" y="363224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34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9TOBGUz49ouJ9MyqbAfa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659GxK01l5RE4S2hskx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14243</TotalTime>
  <Words>303</Words>
  <Application>Microsoft Office PowerPoint</Application>
  <PresentationFormat>On-screen Show (4:3)</PresentationFormat>
  <Paragraphs>121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Lucida Console</vt:lpstr>
      <vt:lpstr>Office Theme</vt:lpstr>
      <vt:lpstr>Cross Platform Development with Portable Class Libraries</vt:lpstr>
      <vt:lpstr>What are Portable Class Libraries?</vt:lpstr>
      <vt:lpstr>Who should care?</vt:lpstr>
      <vt:lpstr>What is supported?</vt:lpstr>
      <vt:lpstr>What is supported?</vt:lpstr>
      <vt:lpstr>What is supported? //build edition</vt:lpstr>
      <vt:lpstr>Licensing</vt:lpstr>
      <vt:lpstr>MVVM (Model-View-ViewModel)</vt:lpstr>
      <vt:lpstr>Windows Universal Apps</vt:lpstr>
      <vt:lpstr>Cross-Platform App Architecture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in Practice</dc:title>
  <dc:creator>Jimmy Bogard</dc:creator>
  <cp:lastModifiedBy>James Bogard</cp:lastModifiedBy>
  <cp:revision>58</cp:revision>
  <dcterms:created xsi:type="dcterms:W3CDTF">2012-08-24T15:32:06Z</dcterms:created>
  <dcterms:modified xsi:type="dcterms:W3CDTF">2014-04-08T18:07:35Z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1eNuVL1j_ejwt7n8Oyat8N3lTGQu3e0D_Y3ifhHiCkpg</vt:lpwstr>
  </property>
  <property fmtid="{D5CDD505-2E9C-101B-9397-08002B2CF9AE}" pid="4" name="Google.Documents.RevisionId">
    <vt:lpwstr>04390610169418664932</vt:lpwstr>
  </property>
  <property fmtid="{D5CDD505-2E9C-101B-9397-08002B2CF9AE}" pid="5" name="Google.Documents.PreviousRevisionId">
    <vt:lpwstr>08056803264151788016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