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93" r:id="rId2"/>
    <p:sldId id="302" r:id="rId3"/>
    <p:sldId id="257" r:id="rId4"/>
    <p:sldId id="260" r:id="rId5"/>
    <p:sldId id="261" r:id="rId6"/>
    <p:sldId id="263" r:id="rId7"/>
    <p:sldId id="259" r:id="rId8"/>
    <p:sldId id="294" r:id="rId9"/>
    <p:sldId id="262" r:id="rId10"/>
    <p:sldId id="264" r:id="rId11"/>
    <p:sldId id="265" r:id="rId12"/>
    <p:sldId id="295" r:id="rId13"/>
    <p:sldId id="266" r:id="rId14"/>
    <p:sldId id="268" r:id="rId15"/>
    <p:sldId id="269" r:id="rId16"/>
    <p:sldId id="270" r:id="rId17"/>
    <p:sldId id="296" r:id="rId18"/>
    <p:sldId id="271" r:id="rId19"/>
    <p:sldId id="298" r:id="rId20"/>
    <p:sldId id="299" r:id="rId21"/>
    <p:sldId id="300" r:id="rId22"/>
    <p:sldId id="272" r:id="rId23"/>
    <p:sldId id="273" r:id="rId24"/>
    <p:sldId id="275" r:id="rId25"/>
    <p:sldId id="274" r:id="rId26"/>
    <p:sldId id="276" r:id="rId27"/>
    <p:sldId id="277" r:id="rId28"/>
    <p:sldId id="297" r:id="rId29"/>
    <p:sldId id="291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7" r:id="rId38"/>
    <p:sldId id="289" r:id="rId39"/>
    <p:sldId id="290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4148" autoAdjust="0"/>
  </p:normalViewPr>
  <p:slideViewPr>
    <p:cSldViewPr snapToGrid="0">
      <p:cViewPr varScale="1">
        <p:scale>
          <a:sx n="94" d="100"/>
          <a:sy n="9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EFB5D-C955-4A15-9C79-0B0ABD276E0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2CFA-F0C1-4F7A-9D1F-8D7FB4A3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 is to ship</a:t>
            </a:r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To know when something breaks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Prototype changes before committing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2CFA-F0C1-4F7A-9D1F-8D7FB4A30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2CFA-F0C1-4F7A-9D1F-8D7FB4A30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E6C7-8377-45F7-9778-8568E72EC05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C8BA-77D8-4B42-AFB9-E8E98D92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8 Simple</a:t>
            </a:r>
            <a:br>
              <a:rPr lang="en-US" sz="7300" dirty="0" smtClean="0"/>
            </a:br>
            <a:r>
              <a:rPr lang="en-US" sz="7300" dirty="0" smtClean="0"/>
              <a:t>TDD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3" y="4521450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4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9" y="472440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87133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045" y="1371284"/>
            <a:ext cx="7134046" cy="53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64" y="1781781"/>
            <a:ext cx="9850701" cy="47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Composition over 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hierarchies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214" y="1424457"/>
            <a:ext cx="5231219" cy="51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fixtures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46" y="1529249"/>
            <a:ext cx="6297282" cy="50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parameterization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836" y="1654464"/>
            <a:ext cx="601716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through </a:t>
            </a:r>
            <a:r>
              <a:rPr lang="en-US" dirty="0" err="1" smtClean="0"/>
              <a:t>AutoFixture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81" y="2441275"/>
            <a:ext cx="10163944" cy="33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Tests are 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48" y="1690687"/>
            <a:ext cx="10481227" cy="45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clever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30" y="1825625"/>
            <a:ext cx="6632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worry about 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133" y="1825625"/>
            <a:ext cx="5377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should be obvious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439154"/>
            <a:ext cx="7013274" cy="5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Don’t mock your friends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mock internals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396" y="1582371"/>
            <a:ext cx="7211683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test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190" y="2596532"/>
            <a:ext cx="5047619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seams for the uncontrollable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91" y="1825625"/>
            <a:ext cx="4996711" cy="49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things you don’t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(maybe)</a:t>
            </a:r>
          </a:p>
          <a:p>
            <a:endParaRPr lang="en-US" dirty="0"/>
          </a:p>
          <a:p>
            <a:r>
              <a:rPr lang="en-US" dirty="0" smtClean="0"/>
              <a:t>Web services</a:t>
            </a:r>
          </a:p>
          <a:p>
            <a:endParaRPr lang="en-US" dirty="0"/>
          </a:p>
          <a:p>
            <a:r>
              <a:rPr lang="en-US" dirty="0" smtClean="0"/>
              <a:t>File systems (maybe)</a:t>
            </a:r>
          </a:p>
          <a:p>
            <a:endParaRPr lang="en-US" dirty="0"/>
          </a:p>
          <a:p>
            <a:r>
              <a:rPr lang="en-US" dirty="0" smtClean="0"/>
              <a:t>Anything that crosses the process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80%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DDD/Hexagonal Arch.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67" y="2366045"/>
            <a:ext cx="5192233" cy="32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against reality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use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39" y="1967024"/>
            <a:ext cx="7798845" cy="3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use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43" y="1475111"/>
            <a:ext cx="7683739" cy="53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56" y="1477925"/>
            <a:ext cx="7618082" cy="52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019" y="1595887"/>
            <a:ext cx="7420303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Isolation over faking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</a:t>
            </a:r>
            <a:r>
              <a:rPr lang="en-US" dirty="0" err="1" smtClean="0"/>
              <a:t>RavenDB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982" y="1828800"/>
            <a:ext cx="8269508" cy="4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(Relational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61" y="1825625"/>
            <a:ext cx="6052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database (</a:t>
            </a:r>
            <a:r>
              <a:rPr lang="en-US" dirty="0" err="1" smtClean="0"/>
              <a:t>debuggable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047" y="2358437"/>
            <a:ext cx="6761905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#8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Knowledge is power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UI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368" y="1825625"/>
            <a:ext cx="6193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UI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633" y="1569023"/>
            <a:ext cx="7159672" cy="5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508442"/>
            <a:ext cx="4762500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1401641"/>
            <a:ext cx="4182110" cy="340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70" y="4197329"/>
            <a:ext cx="3851910" cy="2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Ship, ship, ship</a:t>
            </a:r>
          </a:p>
          <a:p>
            <a:endParaRPr lang="en-US" dirty="0"/>
          </a:p>
          <a:p>
            <a:r>
              <a:rPr lang="en-US" dirty="0" smtClean="0"/>
              <a:t>Test until you’re bored</a:t>
            </a:r>
          </a:p>
          <a:p>
            <a:endParaRPr lang="en-US" dirty="0"/>
          </a:p>
          <a:p>
            <a:r>
              <a:rPr lang="en-US" dirty="0" smtClean="0"/>
              <a:t>Listen to your tests</a:t>
            </a:r>
          </a:p>
          <a:p>
            <a:endParaRPr lang="en-US" dirty="0"/>
          </a:p>
          <a:p>
            <a:r>
              <a:rPr lang="en-US" dirty="0" smtClean="0"/>
              <a:t>Allow your approach to change with the context</a:t>
            </a:r>
          </a:p>
          <a:p>
            <a:endParaRPr lang="en-US" dirty="0"/>
          </a:p>
          <a:p>
            <a:r>
              <a:rPr lang="en-US" dirty="0" smtClean="0"/>
              <a:t>Ship!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3058160" y="1493520"/>
            <a:ext cx="6217920" cy="4795520"/>
          </a:xfrm>
          <a:prstGeom prst="triangl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4632960"/>
            <a:ext cx="4114800" cy="3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8316" y="3318067"/>
            <a:ext cx="2420679" cy="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9566" y="5153076"/>
            <a:ext cx="24951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Fast Tests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19566" y="3661914"/>
            <a:ext cx="24951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Slow Tests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68948" y="2267878"/>
            <a:ext cx="24951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Slow as</a:t>
            </a:r>
          </a:p>
          <a:p>
            <a:pPr algn="ctr"/>
            <a:r>
              <a:rPr lang="en-US" sz="2000" dirty="0" smtClean="0"/>
              <a:t>Hell Tests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2102" y="5214631"/>
            <a:ext cx="87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80%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2102" y="3723469"/>
            <a:ext cx="87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20%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643668" y="2351047"/>
            <a:ext cx="148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5-10%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7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chase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chase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317" y="1825625"/>
            <a:ext cx="656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behavior, not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vs.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coupling – testing implementation</a:t>
            </a:r>
          </a:p>
          <a:p>
            <a:endParaRPr lang="en-US" dirty="0"/>
          </a:p>
          <a:p>
            <a:r>
              <a:rPr lang="en-US" dirty="0" smtClean="0"/>
              <a:t>Low coupling – testing behavior</a:t>
            </a:r>
          </a:p>
          <a:p>
            <a:endParaRPr lang="en-US" dirty="0"/>
          </a:p>
          <a:p>
            <a:r>
              <a:rPr lang="en-US" dirty="0" smtClean="0"/>
              <a:t>Not an either/or choice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32" y="2336804"/>
            <a:ext cx="3393390" cy="430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73" y="4809725"/>
            <a:ext cx="3172205" cy="1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8508</TotalTime>
  <Words>232</Words>
  <Application>Microsoft Office PowerPoint</Application>
  <PresentationFormat>Widescreen</PresentationFormat>
  <Paragraphs>89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Lucida Console</vt:lpstr>
      <vt:lpstr>Office Theme</vt:lpstr>
      <vt:lpstr>8 Simple TDD Rules</vt:lpstr>
      <vt:lpstr>Rule #0  Don’t worry about TDD</vt:lpstr>
      <vt:lpstr>Why do we test?</vt:lpstr>
      <vt:lpstr>Testing pyramid</vt:lpstr>
      <vt:lpstr>Testing pyramid</vt:lpstr>
      <vt:lpstr>Rule #1  Don’t chase coverage</vt:lpstr>
      <vt:lpstr>Don’t chase coverage</vt:lpstr>
      <vt:lpstr>Rule #2  Test behavior, not implementation</vt:lpstr>
      <vt:lpstr>Implementations vs. behavior</vt:lpstr>
      <vt:lpstr>Behavioral tests</vt:lpstr>
      <vt:lpstr>Procedural tests</vt:lpstr>
      <vt:lpstr>Rule #3  Composition over inheritance</vt:lpstr>
      <vt:lpstr>Complex hierarchies</vt:lpstr>
      <vt:lpstr>Composition through fixtures</vt:lpstr>
      <vt:lpstr>Composition through parameterization</vt:lpstr>
      <vt:lpstr>Composition through AutoFixture</vt:lpstr>
      <vt:lpstr>Rule #4  Tests are documentation</vt:lpstr>
      <vt:lpstr>Readable tests</vt:lpstr>
      <vt:lpstr>Don’t be clever</vt:lpstr>
      <vt:lpstr>Common setup</vt:lpstr>
      <vt:lpstr>Setup should be obvious</vt:lpstr>
      <vt:lpstr>Rule #5  Don’t mock your friends</vt:lpstr>
      <vt:lpstr>Don’t mock internals</vt:lpstr>
      <vt:lpstr>Do test behavior</vt:lpstr>
      <vt:lpstr>Create seams for the uncontrollable</vt:lpstr>
      <vt:lpstr>Mock things you don’t own</vt:lpstr>
      <vt:lpstr>Getting to 80%</vt:lpstr>
      <vt:lpstr>Rule #6  Test against reality</vt:lpstr>
      <vt:lpstr>Do use the container</vt:lpstr>
      <vt:lpstr>Do use the container</vt:lpstr>
      <vt:lpstr>Isolating the container</vt:lpstr>
      <vt:lpstr>Isolating the container</vt:lpstr>
      <vt:lpstr>Rule #7  Isolation over faking</vt:lpstr>
      <vt:lpstr>Isolating the database (RavenDB edition)</vt:lpstr>
      <vt:lpstr>Isolating the database (Relational edition)</vt:lpstr>
      <vt:lpstr>Isolating the database (debuggable edition)</vt:lpstr>
      <vt:lpstr>Rule #8  Knowledge is power</vt:lpstr>
      <vt:lpstr>A bad UI test</vt:lpstr>
      <vt:lpstr>A good UI test</vt:lpstr>
      <vt:lpstr>Parting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Bogard</cp:lastModifiedBy>
  <cp:revision>49</cp:revision>
  <dcterms:created xsi:type="dcterms:W3CDTF">2013-06-13T14:07:11Z</dcterms:created>
  <dcterms:modified xsi:type="dcterms:W3CDTF">2015-03-02T16:03:43Z</dcterms:modified>
</cp:coreProperties>
</file>